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mv" ContentType="video/x-ms-wm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4" r:id="rId3"/>
    <p:sldId id="266" r:id="rId4"/>
    <p:sldId id="257" r:id="rId5"/>
    <p:sldId id="258" r:id="rId6"/>
    <p:sldId id="265" r:id="rId7"/>
    <p:sldId id="260" r:id="rId8"/>
    <p:sldId id="267" r:id="rId9"/>
    <p:sldId id="261" r:id="rId10"/>
    <p:sldId id="263" r:id="rId11"/>
    <p:sldId id="268" r:id="rId12"/>
  </p:sldIdLst>
  <p:sldSz cx="6858000" cy="12192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Rg st="1" end="11"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3250" autoAdjust="0"/>
    <p:restoredTop sz="94660"/>
  </p:normalViewPr>
  <p:slideViewPr>
    <p:cSldViewPr snapToGrid="0">
      <p:cViewPr varScale="1">
        <p:scale>
          <a:sx n="46" d="100"/>
          <a:sy n="46" d="100"/>
        </p:scale>
        <p:origin x="2350" y="5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0F622-DD55-4D3B-A591-FB3186A9C29A}" type="datetimeFigureOut">
              <a:rPr lang="ko-KR" altLang="en-US" smtClean="0"/>
              <a:t>2020-06-28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203C2-F9B1-4EA1-9ED0-A4719F76745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79236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0F622-DD55-4D3B-A591-FB3186A9C29A}" type="datetimeFigureOut">
              <a:rPr lang="ko-KR" altLang="en-US" smtClean="0"/>
              <a:t>2020-06-28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203C2-F9B1-4EA1-9ED0-A4719F76745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4350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0F622-DD55-4D3B-A591-FB3186A9C29A}" type="datetimeFigureOut">
              <a:rPr lang="ko-KR" altLang="en-US" smtClean="0"/>
              <a:t>2020-06-28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203C2-F9B1-4EA1-9ED0-A4719F76745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17872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0F622-DD55-4D3B-A591-FB3186A9C29A}" type="datetimeFigureOut">
              <a:rPr lang="ko-KR" altLang="en-US" smtClean="0"/>
              <a:t>2020-06-28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203C2-F9B1-4EA1-9ED0-A4719F76745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667867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0F622-DD55-4D3B-A591-FB3186A9C29A}" type="datetimeFigureOut">
              <a:rPr lang="ko-KR" altLang="en-US" smtClean="0"/>
              <a:t>2020-06-28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203C2-F9B1-4EA1-9ED0-A4719F76745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74351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0F622-DD55-4D3B-A591-FB3186A9C29A}" type="datetimeFigureOut">
              <a:rPr lang="ko-KR" altLang="en-US" smtClean="0"/>
              <a:t>2020-06-28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203C2-F9B1-4EA1-9ED0-A4719F76745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4226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0F622-DD55-4D3B-A591-FB3186A9C29A}" type="datetimeFigureOut">
              <a:rPr lang="ko-KR" altLang="en-US" smtClean="0"/>
              <a:t>2020-06-28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203C2-F9B1-4EA1-9ED0-A4719F76745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929651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0F622-DD55-4D3B-A591-FB3186A9C29A}" type="datetimeFigureOut">
              <a:rPr lang="ko-KR" altLang="en-US" smtClean="0"/>
              <a:t>2020-06-28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203C2-F9B1-4EA1-9ED0-A4719F76745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41200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0F622-DD55-4D3B-A591-FB3186A9C29A}" type="datetimeFigureOut">
              <a:rPr lang="ko-KR" altLang="en-US" smtClean="0"/>
              <a:t>2020-06-28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203C2-F9B1-4EA1-9ED0-A4719F76745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553760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0F622-DD55-4D3B-A591-FB3186A9C29A}" type="datetimeFigureOut">
              <a:rPr lang="ko-KR" altLang="en-US" smtClean="0"/>
              <a:t>2020-06-28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203C2-F9B1-4EA1-9ED0-A4719F76745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55683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0F622-DD55-4D3B-A591-FB3186A9C29A}" type="datetimeFigureOut">
              <a:rPr lang="ko-KR" altLang="en-US" smtClean="0"/>
              <a:t>2020-06-28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203C2-F9B1-4EA1-9ED0-A4719F76745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89022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60F622-DD55-4D3B-A591-FB3186A9C29A}" type="datetimeFigureOut">
              <a:rPr lang="ko-KR" altLang="en-US" smtClean="0"/>
              <a:t>2020-06-28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3203C2-F9B1-4EA1-9ED0-A4719F76745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1598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9C0A2AD5-8217-431B-BC35-5F38180DA2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45716"/>
            <a:ext cx="6858000" cy="9700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8207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41B2DEC1-6C9D-42F4-A6A4-69B33F71E1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61470" y="-160421"/>
            <a:ext cx="7988965" cy="12593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1028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0"/>
    </mc:Choice>
    <mc:Fallback xmlns="">
      <p:transition spd="slow" advClick="0" advTm="30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C1FCF031-9BD5-4813-80D1-8A7CF8AC3B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12432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2514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/>
    </mc:Choice>
    <mc:Fallback xmlns="">
      <p:transition spd="slow" advClick="0" advTm="20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B60A619B-6690-4E00-B5A4-02C27A33AD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47607"/>
            <a:ext cx="6858000" cy="9696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1328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9D8DF39F-9B16-4FFF-B0FA-9047B0D187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74241"/>
            <a:ext cx="6858000" cy="10471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3959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/>
    </mc:Choice>
    <mc:Fallback xmlns="">
      <p:transition spd="slow" advClick="0" advTm="20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5901D104-CC5F-49D2-9004-44FD0419A6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61470" y="-160421"/>
            <a:ext cx="7988965" cy="12593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5606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0"/>
    </mc:Choice>
    <mc:Fallback xmlns="">
      <p:transition spd="slow" advClick="0" advTm="30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BBFCDDA2-4749-4579-994B-06E8651F14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6700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096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3F870460-1483-4416-8E0F-00A04DA2CF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0632" y="0"/>
            <a:ext cx="7395411" cy="12432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5182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/>
    </mc:Choice>
    <mc:Fallback xmlns="">
      <p:transition spd="slow" advClick="0" advTm="20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0508_생활속거리두기_모션_40초">
            <a:hlinkClick r:id="" action="ppaction://media"/>
            <a:extLst>
              <a:ext uri="{FF2B5EF4-FFF2-40B4-BE49-F238E27FC236}">
                <a16:creationId xmlns:a16="http://schemas.microsoft.com/office/drawing/2014/main" id="{6B721D87-38E6-4E30-9AB9-3D85F47503F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6042" y="4132590"/>
            <a:ext cx="6841958" cy="3917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116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04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133B5B1B-3659-41AE-AE36-DA1040465A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61470" y="-160421"/>
            <a:ext cx="7988965" cy="12593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4491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0"/>
    </mc:Choice>
    <mc:Fallback xmlns="">
      <p:transition spd="slow" advClick="0" advTm="30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10409165-57E0-4046-ABF7-9294C55130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6883" y="593558"/>
            <a:ext cx="7395409" cy="10844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774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00"/>
    </mc:Choice>
    <mc:Fallback xmlns="">
      <p:transition spd="slow" advClick="0" advTm="600000"/>
    </mc:Fallback>
  </mc:AlternateContent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3313</TotalTime>
  <Words>0</Words>
  <Application>Microsoft Office PowerPoint</Application>
  <PresentationFormat>와이드스크린</PresentationFormat>
  <Paragraphs>0</Paragraphs>
  <Slides>11</Slides>
  <Notes>0</Notes>
  <HiddenSlides>0</HiddenSlides>
  <MMClips>1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yun Anthony</dc:creator>
  <cp:lastModifiedBy>yun Anthony</cp:lastModifiedBy>
  <cp:revision>40</cp:revision>
  <dcterms:created xsi:type="dcterms:W3CDTF">2020-06-13T03:08:19Z</dcterms:created>
  <dcterms:modified xsi:type="dcterms:W3CDTF">2020-06-28T01:22:58Z</dcterms:modified>
</cp:coreProperties>
</file>