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A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4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2514600"/>
            <a:chOff x="0" y="0"/>
            <a:chExt cx="5760" cy="1584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ltGray">
            <a:xfrm>
              <a:off x="960" y="0"/>
              <a:ext cx="4800" cy="158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>
                <a:solidFill>
                  <a:srgbClr val="1C1C2F"/>
                </a:solidFill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-1" y="0"/>
              <a:ext cx="961" cy="1586"/>
              <a:chOff x="-1" y="0"/>
              <a:chExt cx="961" cy="1586"/>
            </a:xfrm>
          </p:grpSpPr>
          <p:sp>
            <p:nvSpPr>
              <p:cNvPr id="8" name="Rectangle 5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960" cy="158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grpSp>
            <p:nvGrpSpPr>
              <p:cNvPr id="9" name="Group 6"/>
              <p:cNvGrpSpPr>
                <a:grpSpLocks/>
              </p:cNvGrpSpPr>
              <p:nvPr userDrawn="1"/>
            </p:nvGrpSpPr>
            <p:grpSpPr bwMode="auto">
              <a:xfrm>
                <a:off x="-1" y="0"/>
                <a:ext cx="543" cy="625"/>
                <a:chOff x="982" y="214"/>
                <a:chExt cx="759" cy="872"/>
              </a:xfrm>
            </p:grpSpPr>
            <p:sp>
              <p:nvSpPr>
                <p:cNvPr id="26" name="Freeform 7"/>
                <p:cNvSpPr>
                  <a:spLocks/>
                </p:cNvSpPr>
                <p:nvPr userDrawn="1"/>
              </p:nvSpPr>
              <p:spPr bwMode="white">
                <a:xfrm>
                  <a:off x="1214" y="214"/>
                  <a:ext cx="299" cy="434"/>
                </a:xfrm>
                <a:custGeom>
                  <a:avLst/>
                  <a:gdLst>
                    <a:gd name="T0" fmla="*/ 174 w 299"/>
                    <a:gd name="T1" fmla="*/ 121 h 434"/>
                    <a:gd name="T2" fmla="*/ 174 w 299"/>
                    <a:gd name="T3" fmla="*/ 23 h 434"/>
                    <a:gd name="T4" fmla="*/ 170 w 299"/>
                    <a:gd name="T5" fmla="*/ 9 h 434"/>
                    <a:gd name="T6" fmla="*/ 165 w 299"/>
                    <a:gd name="T7" fmla="*/ 5 h 434"/>
                    <a:gd name="T8" fmla="*/ 156 w 299"/>
                    <a:gd name="T9" fmla="*/ 0 h 434"/>
                    <a:gd name="T10" fmla="*/ 152 w 299"/>
                    <a:gd name="T11" fmla="*/ 0 h 434"/>
                    <a:gd name="T12" fmla="*/ 143 w 299"/>
                    <a:gd name="T13" fmla="*/ 0 h 434"/>
                    <a:gd name="T14" fmla="*/ 134 w 299"/>
                    <a:gd name="T15" fmla="*/ 5 h 434"/>
                    <a:gd name="T16" fmla="*/ 125 w 299"/>
                    <a:gd name="T17" fmla="*/ 9 h 434"/>
                    <a:gd name="T18" fmla="*/ 125 w 299"/>
                    <a:gd name="T19" fmla="*/ 23 h 434"/>
                    <a:gd name="T20" fmla="*/ 125 w 299"/>
                    <a:gd name="T21" fmla="*/ 126 h 434"/>
                    <a:gd name="T22" fmla="*/ 76 w 299"/>
                    <a:gd name="T23" fmla="*/ 99 h 434"/>
                    <a:gd name="T24" fmla="*/ 67 w 299"/>
                    <a:gd name="T25" fmla="*/ 94 h 434"/>
                    <a:gd name="T26" fmla="*/ 58 w 299"/>
                    <a:gd name="T27" fmla="*/ 94 h 434"/>
                    <a:gd name="T28" fmla="*/ 49 w 299"/>
                    <a:gd name="T29" fmla="*/ 99 h 434"/>
                    <a:gd name="T30" fmla="*/ 45 w 299"/>
                    <a:gd name="T31" fmla="*/ 103 h 434"/>
                    <a:gd name="T32" fmla="*/ 40 w 299"/>
                    <a:gd name="T33" fmla="*/ 112 h 434"/>
                    <a:gd name="T34" fmla="*/ 45 w 299"/>
                    <a:gd name="T35" fmla="*/ 117 h 434"/>
                    <a:gd name="T36" fmla="*/ 45 w 299"/>
                    <a:gd name="T37" fmla="*/ 126 h 434"/>
                    <a:gd name="T38" fmla="*/ 54 w 299"/>
                    <a:gd name="T39" fmla="*/ 134 h 434"/>
                    <a:gd name="T40" fmla="*/ 121 w 299"/>
                    <a:gd name="T41" fmla="*/ 170 h 434"/>
                    <a:gd name="T42" fmla="*/ 121 w 299"/>
                    <a:gd name="T43" fmla="*/ 242 h 434"/>
                    <a:gd name="T44" fmla="*/ 36 w 299"/>
                    <a:gd name="T45" fmla="*/ 188 h 434"/>
                    <a:gd name="T46" fmla="*/ 27 w 299"/>
                    <a:gd name="T47" fmla="*/ 184 h 434"/>
                    <a:gd name="T48" fmla="*/ 18 w 299"/>
                    <a:gd name="T49" fmla="*/ 184 h 434"/>
                    <a:gd name="T50" fmla="*/ 9 w 299"/>
                    <a:gd name="T51" fmla="*/ 188 h 434"/>
                    <a:gd name="T52" fmla="*/ 5 w 299"/>
                    <a:gd name="T53" fmla="*/ 193 h 434"/>
                    <a:gd name="T54" fmla="*/ 0 w 299"/>
                    <a:gd name="T55" fmla="*/ 202 h 434"/>
                    <a:gd name="T56" fmla="*/ 0 w 299"/>
                    <a:gd name="T57" fmla="*/ 210 h 434"/>
                    <a:gd name="T58" fmla="*/ 5 w 299"/>
                    <a:gd name="T59" fmla="*/ 219 h 434"/>
                    <a:gd name="T60" fmla="*/ 14 w 299"/>
                    <a:gd name="T61" fmla="*/ 224 h 434"/>
                    <a:gd name="T62" fmla="*/ 121 w 299"/>
                    <a:gd name="T63" fmla="*/ 291 h 434"/>
                    <a:gd name="T64" fmla="*/ 121 w 299"/>
                    <a:gd name="T65" fmla="*/ 434 h 434"/>
                    <a:gd name="T66" fmla="*/ 174 w 299"/>
                    <a:gd name="T67" fmla="*/ 434 h 434"/>
                    <a:gd name="T68" fmla="*/ 174 w 299"/>
                    <a:gd name="T69" fmla="*/ 291 h 434"/>
                    <a:gd name="T70" fmla="*/ 290 w 299"/>
                    <a:gd name="T71" fmla="*/ 224 h 434"/>
                    <a:gd name="T72" fmla="*/ 295 w 299"/>
                    <a:gd name="T73" fmla="*/ 219 h 434"/>
                    <a:gd name="T74" fmla="*/ 299 w 299"/>
                    <a:gd name="T75" fmla="*/ 210 h 434"/>
                    <a:gd name="T76" fmla="*/ 299 w 299"/>
                    <a:gd name="T77" fmla="*/ 202 h 434"/>
                    <a:gd name="T78" fmla="*/ 299 w 299"/>
                    <a:gd name="T79" fmla="*/ 197 h 434"/>
                    <a:gd name="T80" fmla="*/ 295 w 299"/>
                    <a:gd name="T81" fmla="*/ 188 h 434"/>
                    <a:gd name="T82" fmla="*/ 286 w 299"/>
                    <a:gd name="T83" fmla="*/ 184 h 434"/>
                    <a:gd name="T84" fmla="*/ 277 w 299"/>
                    <a:gd name="T85" fmla="*/ 184 h 434"/>
                    <a:gd name="T86" fmla="*/ 268 w 299"/>
                    <a:gd name="T87" fmla="*/ 188 h 434"/>
                    <a:gd name="T88" fmla="*/ 174 w 299"/>
                    <a:gd name="T89" fmla="*/ 237 h 434"/>
                    <a:gd name="T90" fmla="*/ 174 w 299"/>
                    <a:gd name="T91" fmla="*/ 170 h 434"/>
                    <a:gd name="T92" fmla="*/ 246 w 299"/>
                    <a:gd name="T93" fmla="*/ 134 h 434"/>
                    <a:gd name="T94" fmla="*/ 250 w 299"/>
                    <a:gd name="T95" fmla="*/ 130 h 434"/>
                    <a:gd name="T96" fmla="*/ 255 w 299"/>
                    <a:gd name="T97" fmla="*/ 121 h 434"/>
                    <a:gd name="T98" fmla="*/ 255 w 299"/>
                    <a:gd name="T99" fmla="*/ 112 h 434"/>
                    <a:gd name="T100" fmla="*/ 250 w 299"/>
                    <a:gd name="T101" fmla="*/ 108 h 434"/>
                    <a:gd name="T102" fmla="*/ 246 w 299"/>
                    <a:gd name="T103" fmla="*/ 103 h 434"/>
                    <a:gd name="T104" fmla="*/ 237 w 299"/>
                    <a:gd name="T105" fmla="*/ 99 h 434"/>
                    <a:gd name="T106" fmla="*/ 232 w 299"/>
                    <a:gd name="T107" fmla="*/ 99 h 434"/>
                    <a:gd name="T108" fmla="*/ 223 w 299"/>
                    <a:gd name="T109" fmla="*/ 99 h 434"/>
                    <a:gd name="T110" fmla="*/ 174 w 299"/>
                    <a:gd name="T111" fmla="*/ 121 h 434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299" h="434">
                      <a:moveTo>
                        <a:pt x="174" y="121"/>
                      </a:moveTo>
                      <a:lnTo>
                        <a:pt x="174" y="23"/>
                      </a:lnTo>
                      <a:lnTo>
                        <a:pt x="170" y="9"/>
                      </a:lnTo>
                      <a:lnTo>
                        <a:pt x="165" y="5"/>
                      </a:lnTo>
                      <a:lnTo>
                        <a:pt x="156" y="0"/>
                      </a:lnTo>
                      <a:lnTo>
                        <a:pt x="152" y="0"/>
                      </a:lnTo>
                      <a:lnTo>
                        <a:pt x="143" y="0"/>
                      </a:lnTo>
                      <a:lnTo>
                        <a:pt x="134" y="5"/>
                      </a:lnTo>
                      <a:lnTo>
                        <a:pt x="125" y="9"/>
                      </a:lnTo>
                      <a:lnTo>
                        <a:pt x="125" y="23"/>
                      </a:lnTo>
                      <a:lnTo>
                        <a:pt x="125" y="126"/>
                      </a:lnTo>
                      <a:lnTo>
                        <a:pt x="76" y="99"/>
                      </a:lnTo>
                      <a:lnTo>
                        <a:pt x="67" y="94"/>
                      </a:lnTo>
                      <a:lnTo>
                        <a:pt x="58" y="94"/>
                      </a:lnTo>
                      <a:lnTo>
                        <a:pt x="49" y="99"/>
                      </a:lnTo>
                      <a:lnTo>
                        <a:pt x="45" y="103"/>
                      </a:lnTo>
                      <a:lnTo>
                        <a:pt x="40" y="112"/>
                      </a:lnTo>
                      <a:lnTo>
                        <a:pt x="45" y="117"/>
                      </a:lnTo>
                      <a:lnTo>
                        <a:pt x="45" y="126"/>
                      </a:lnTo>
                      <a:lnTo>
                        <a:pt x="54" y="134"/>
                      </a:lnTo>
                      <a:lnTo>
                        <a:pt x="121" y="170"/>
                      </a:lnTo>
                      <a:lnTo>
                        <a:pt x="121" y="242"/>
                      </a:lnTo>
                      <a:lnTo>
                        <a:pt x="36" y="188"/>
                      </a:lnTo>
                      <a:lnTo>
                        <a:pt x="27" y="184"/>
                      </a:lnTo>
                      <a:lnTo>
                        <a:pt x="18" y="184"/>
                      </a:lnTo>
                      <a:lnTo>
                        <a:pt x="9" y="188"/>
                      </a:lnTo>
                      <a:lnTo>
                        <a:pt x="5" y="193"/>
                      </a:lnTo>
                      <a:lnTo>
                        <a:pt x="0" y="202"/>
                      </a:lnTo>
                      <a:lnTo>
                        <a:pt x="0" y="210"/>
                      </a:lnTo>
                      <a:lnTo>
                        <a:pt x="5" y="219"/>
                      </a:lnTo>
                      <a:lnTo>
                        <a:pt x="14" y="224"/>
                      </a:lnTo>
                      <a:lnTo>
                        <a:pt x="121" y="291"/>
                      </a:lnTo>
                      <a:lnTo>
                        <a:pt x="121" y="434"/>
                      </a:lnTo>
                      <a:lnTo>
                        <a:pt x="174" y="434"/>
                      </a:lnTo>
                      <a:lnTo>
                        <a:pt x="174" y="291"/>
                      </a:lnTo>
                      <a:lnTo>
                        <a:pt x="290" y="224"/>
                      </a:lnTo>
                      <a:lnTo>
                        <a:pt x="295" y="219"/>
                      </a:lnTo>
                      <a:lnTo>
                        <a:pt x="299" y="210"/>
                      </a:lnTo>
                      <a:lnTo>
                        <a:pt x="299" y="202"/>
                      </a:lnTo>
                      <a:lnTo>
                        <a:pt x="299" y="197"/>
                      </a:lnTo>
                      <a:lnTo>
                        <a:pt x="295" y="188"/>
                      </a:lnTo>
                      <a:lnTo>
                        <a:pt x="286" y="184"/>
                      </a:lnTo>
                      <a:lnTo>
                        <a:pt x="277" y="184"/>
                      </a:lnTo>
                      <a:lnTo>
                        <a:pt x="268" y="188"/>
                      </a:lnTo>
                      <a:lnTo>
                        <a:pt x="174" y="237"/>
                      </a:lnTo>
                      <a:lnTo>
                        <a:pt x="174" y="170"/>
                      </a:lnTo>
                      <a:lnTo>
                        <a:pt x="246" y="134"/>
                      </a:lnTo>
                      <a:lnTo>
                        <a:pt x="250" y="130"/>
                      </a:lnTo>
                      <a:lnTo>
                        <a:pt x="255" y="121"/>
                      </a:lnTo>
                      <a:lnTo>
                        <a:pt x="255" y="112"/>
                      </a:lnTo>
                      <a:lnTo>
                        <a:pt x="250" y="108"/>
                      </a:lnTo>
                      <a:lnTo>
                        <a:pt x="246" y="103"/>
                      </a:lnTo>
                      <a:lnTo>
                        <a:pt x="237" y="99"/>
                      </a:lnTo>
                      <a:lnTo>
                        <a:pt x="232" y="99"/>
                      </a:lnTo>
                      <a:lnTo>
                        <a:pt x="223" y="99"/>
                      </a:lnTo>
                      <a:lnTo>
                        <a:pt x="174" y="1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27" name="Freeform 8"/>
                <p:cNvSpPr>
                  <a:spLocks/>
                </p:cNvSpPr>
                <p:nvPr userDrawn="1"/>
              </p:nvSpPr>
              <p:spPr bwMode="white">
                <a:xfrm>
                  <a:off x="982" y="398"/>
                  <a:ext cx="393" cy="272"/>
                </a:xfrm>
                <a:custGeom>
                  <a:avLst/>
                  <a:gdLst>
                    <a:gd name="T0" fmla="*/ 121 w 393"/>
                    <a:gd name="T1" fmla="*/ 71 h 272"/>
                    <a:gd name="T2" fmla="*/ 36 w 393"/>
                    <a:gd name="T3" fmla="*/ 22 h 272"/>
                    <a:gd name="T4" fmla="*/ 27 w 393"/>
                    <a:gd name="T5" fmla="*/ 18 h 272"/>
                    <a:gd name="T6" fmla="*/ 18 w 393"/>
                    <a:gd name="T7" fmla="*/ 18 h 272"/>
                    <a:gd name="T8" fmla="*/ 9 w 393"/>
                    <a:gd name="T9" fmla="*/ 22 h 272"/>
                    <a:gd name="T10" fmla="*/ 5 w 393"/>
                    <a:gd name="T11" fmla="*/ 31 h 272"/>
                    <a:gd name="T12" fmla="*/ 0 w 393"/>
                    <a:gd name="T13" fmla="*/ 40 h 272"/>
                    <a:gd name="T14" fmla="*/ 0 w 393"/>
                    <a:gd name="T15" fmla="*/ 49 h 272"/>
                    <a:gd name="T16" fmla="*/ 5 w 393"/>
                    <a:gd name="T17" fmla="*/ 58 h 272"/>
                    <a:gd name="T18" fmla="*/ 9 w 393"/>
                    <a:gd name="T19" fmla="*/ 62 h 272"/>
                    <a:gd name="T20" fmla="*/ 98 w 393"/>
                    <a:gd name="T21" fmla="*/ 116 h 272"/>
                    <a:gd name="T22" fmla="*/ 54 w 393"/>
                    <a:gd name="T23" fmla="*/ 143 h 272"/>
                    <a:gd name="T24" fmla="*/ 45 w 393"/>
                    <a:gd name="T25" fmla="*/ 147 h 272"/>
                    <a:gd name="T26" fmla="*/ 40 w 393"/>
                    <a:gd name="T27" fmla="*/ 156 h 272"/>
                    <a:gd name="T28" fmla="*/ 40 w 393"/>
                    <a:gd name="T29" fmla="*/ 165 h 272"/>
                    <a:gd name="T30" fmla="*/ 40 w 393"/>
                    <a:gd name="T31" fmla="*/ 174 h 272"/>
                    <a:gd name="T32" fmla="*/ 49 w 393"/>
                    <a:gd name="T33" fmla="*/ 178 h 272"/>
                    <a:gd name="T34" fmla="*/ 54 w 393"/>
                    <a:gd name="T35" fmla="*/ 183 h 272"/>
                    <a:gd name="T36" fmla="*/ 63 w 393"/>
                    <a:gd name="T37" fmla="*/ 183 h 272"/>
                    <a:gd name="T38" fmla="*/ 72 w 393"/>
                    <a:gd name="T39" fmla="*/ 183 h 272"/>
                    <a:gd name="T40" fmla="*/ 139 w 393"/>
                    <a:gd name="T41" fmla="*/ 143 h 272"/>
                    <a:gd name="T42" fmla="*/ 197 w 393"/>
                    <a:gd name="T43" fmla="*/ 178 h 272"/>
                    <a:gd name="T44" fmla="*/ 112 w 393"/>
                    <a:gd name="T45" fmla="*/ 223 h 272"/>
                    <a:gd name="T46" fmla="*/ 103 w 393"/>
                    <a:gd name="T47" fmla="*/ 232 h 272"/>
                    <a:gd name="T48" fmla="*/ 98 w 393"/>
                    <a:gd name="T49" fmla="*/ 241 h 272"/>
                    <a:gd name="T50" fmla="*/ 98 w 393"/>
                    <a:gd name="T51" fmla="*/ 246 h 272"/>
                    <a:gd name="T52" fmla="*/ 98 w 393"/>
                    <a:gd name="T53" fmla="*/ 254 h 272"/>
                    <a:gd name="T54" fmla="*/ 103 w 393"/>
                    <a:gd name="T55" fmla="*/ 263 h 272"/>
                    <a:gd name="T56" fmla="*/ 112 w 393"/>
                    <a:gd name="T57" fmla="*/ 268 h 272"/>
                    <a:gd name="T58" fmla="*/ 121 w 393"/>
                    <a:gd name="T59" fmla="*/ 268 h 272"/>
                    <a:gd name="T60" fmla="*/ 130 w 393"/>
                    <a:gd name="T61" fmla="*/ 263 h 272"/>
                    <a:gd name="T62" fmla="*/ 241 w 393"/>
                    <a:gd name="T63" fmla="*/ 201 h 272"/>
                    <a:gd name="T64" fmla="*/ 366 w 393"/>
                    <a:gd name="T65" fmla="*/ 272 h 272"/>
                    <a:gd name="T66" fmla="*/ 393 w 393"/>
                    <a:gd name="T67" fmla="*/ 228 h 272"/>
                    <a:gd name="T68" fmla="*/ 268 w 393"/>
                    <a:gd name="T69" fmla="*/ 156 h 272"/>
                    <a:gd name="T70" fmla="*/ 268 w 393"/>
                    <a:gd name="T71" fmla="*/ 22 h 272"/>
                    <a:gd name="T72" fmla="*/ 268 w 393"/>
                    <a:gd name="T73" fmla="*/ 13 h 272"/>
                    <a:gd name="T74" fmla="*/ 264 w 393"/>
                    <a:gd name="T75" fmla="*/ 9 h 272"/>
                    <a:gd name="T76" fmla="*/ 255 w 393"/>
                    <a:gd name="T77" fmla="*/ 4 h 272"/>
                    <a:gd name="T78" fmla="*/ 250 w 393"/>
                    <a:gd name="T79" fmla="*/ 0 h 272"/>
                    <a:gd name="T80" fmla="*/ 241 w 393"/>
                    <a:gd name="T81" fmla="*/ 0 h 272"/>
                    <a:gd name="T82" fmla="*/ 232 w 393"/>
                    <a:gd name="T83" fmla="*/ 4 h 272"/>
                    <a:gd name="T84" fmla="*/ 228 w 393"/>
                    <a:gd name="T85" fmla="*/ 13 h 272"/>
                    <a:gd name="T86" fmla="*/ 228 w 393"/>
                    <a:gd name="T87" fmla="*/ 22 h 272"/>
                    <a:gd name="T88" fmla="*/ 223 w 393"/>
                    <a:gd name="T89" fmla="*/ 129 h 272"/>
                    <a:gd name="T90" fmla="*/ 165 w 393"/>
                    <a:gd name="T91" fmla="*/ 94 h 272"/>
                    <a:gd name="T92" fmla="*/ 170 w 393"/>
                    <a:gd name="T93" fmla="*/ 18 h 272"/>
                    <a:gd name="T94" fmla="*/ 165 w 393"/>
                    <a:gd name="T95" fmla="*/ 9 h 272"/>
                    <a:gd name="T96" fmla="*/ 161 w 393"/>
                    <a:gd name="T97" fmla="*/ 4 h 272"/>
                    <a:gd name="T98" fmla="*/ 156 w 393"/>
                    <a:gd name="T99" fmla="*/ 0 h 272"/>
                    <a:gd name="T100" fmla="*/ 148 w 393"/>
                    <a:gd name="T101" fmla="*/ 0 h 272"/>
                    <a:gd name="T102" fmla="*/ 139 w 393"/>
                    <a:gd name="T103" fmla="*/ 0 h 272"/>
                    <a:gd name="T104" fmla="*/ 134 w 393"/>
                    <a:gd name="T105" fmla="*/ 4 h 272"/>
                    <a:gd name="T106" fmla="*/ 130 w 393"/>
                    <a:gd name="T107" fmla="*/ 9 h 272"/>
                    <a:gd name="T108" fmla="*/ 125 w 393"/>
                    <a:gd name="T109" fmla="*/ 18 h 272"/>
                    <a:gd name="T110" fmla="*/ 121 w 393"/>
                    <a:gd name="T111" fmla="*/ 71 h 272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2">
                      <a:moveTo>
                        <a:pt x="121" y="71"/>
                      </a:moveTo>
                      <a:lnTo>
                        <a:pt x="36" y="22"/>
                      </a:lnTo>
                      <a:lnTo>
                        <a:pt x="27" y="18"/>
                      </a:lnTo>
                      <a:lnTo>
                        <a:pt x="18" y="18"/>
                      </a:lnTo>
                      <a:lnTo>
                        <a:pt x="9" y="22"/>
                      </a:lnTo>
                      <a:lnTo>
                        <a:pt x="5" y="31"/>
                      </a:lnTo>
                      <a:lnTo>
                        <a:pt x="0" y="40"/>
                      </a:lnTo>
                      <a:lnTo>
                        <a:pt x="0" y="49"/>
                      </a:lnTo>
                      <a:lnTo>
                        <a:pt x="5" y="58"/>
                      </a:lnTo>
                      <a:lnTo>
                        <a:pt x="9" y="62"/>
                      </a:lnTo>
                      <a:lnTo>
                        <a:pt x="98" y="116"/>
                      </a:lnTo>
                      <a:lnTo>
                        <a:pt x="54" y="143"/>
                      </a:lnTo>
                      <a:lnTo>
                        <a:pt x="45" y="147"/>
                      </a:lnTo>
                      <a:lnTo>
                        <a:pt x="40" y="156"/>
                      </a:lnTo>
                      <a:lnTo>
                        <a:pt x="40" y="165"/>
                      </a:lnTo>
                      <a:lnTo>
                        <a:pt x="40" y="174"/>
                      </a:lnTo>
                      <a:lnTo>
                        <a:pt x="49" y="178"/>
                      </a:lnTo>
                      <a:lnTo>
                        <a:pt x="54" y="183"/>
                      </a:lnTo>
                      <a:lnTo>
                        <a:pt x="63" y="183"/>
                      </a:lnTo>
                      <a:lnTo>
                        <a:pt x="72" y="183"/>
                      </a:lnTo>
                      <a:lnTo>
                        <a:pt x="139" y="143"/>
                      </a:lnTo>
                      <a:lnTo>
                        <a:pt x="197" y="178"/>
                      </a:lnTo>
                      <a:lnTo>
                        <a:pt x="112" y="223"/>
                      </a:lnTo>
                      <a:lnTo>
                        <a:pt x="103" y="232"/>
                      </a:lnTo>
                      <a:lnTo>
                        <a:pt x="98" y="241"/>
                      </a:lnTo>
                      <a:lnTo>
                        <a:pt x="98" y="246"/>
                      </a:lnTo>
                      <a:lnTo>
                        <a:pt x="98" y="254"/>
                      </a:lnTo>
                      <a:lnTo>
                        <a:pt x="103" y="263"/>
                      </a:lnTo>
                      <a:lnTo>
                        <a:pt x="112" y="268"/>
                      </a:lnTo>
                      <a:lnTo>
                        <a:pt x="121" y="268"/>
                      </a:lnTo>
                      <a:lnTo>
                        <a:pt x="130" y="263"/>
                      </a:lnTo>
                      <a:lnTo>
                        <a:pt x="241" y="201"/>
                      </a:lnTo>
                      <a:lnTo>
                        <a:pt x="366" y="272"/>
                      </a:lnTo>
                      <a:lnTo>
                        <a:pt x="393" y="228"/>
                      </a:lnTo>
                      <a:lnTo>
                        <a:pt x="268" y="156"/>
                      </a:lnTo>
                      <a:lnTo>
                        <a:pt x="268" y="22"/>
                      </a:lnTo>
                      <a:lnTo>
                        <a:pt x="268" y="13"/>
                      </a:lnTo>
                      <a:lnTo>
                        <a:pt x="264" y="9"/>
                      </a:lnTo>
                      <a:lnTo>
                        <a:pt x="255" y="4"/>
                      </a:lnTo>
                      <a:lnTo>
                        <a:pt x="250" y="0"/>
                      </a:lnTo>
                      <a:lnTo>
                        <a:pt x="241" y="0"/>
                      </a:lnTo>
                      <a:lnTo>
                        <a:pt x="232" y="4"/>
                      </a:lnTo>
                      <a:lnTo>
                        <a:pt x="228" y="13"/>
                      </a:lnTo>
                      <a:lnTo>
                        <a:pt x="228" y="22"/>
                      </a:lnTo>
                      <a:lnTo>
                        <a:pt x="223" y="129"/>
                      </a:lnTo>
                      <a:lnTo>
                        <a:pt x="165" y="94"/>
                      </a:lnTo>
                      <a:lnTo>
                        <a:pt x="170" y="18"/>
                      </a:lnTo>
                      <a:lnTo>
                        <a:pt x="165" y="9"/>
                      </a:lnTo>
                      <a:lnTo>
                        <a:pt x="161" y="4"/>
                      </a:lnTo>
                      <a:lnTo>
                        <a:pt x="156" y="0"/>
                      </a:lnTo>
                      <a:lnTo>
                        <a:pt x="148" y="0"/>
                      </a:lnTo>
                      <a:lnTo>
                        <a:pt x="139" y="0"/>
                      </a:lnTo>
                      <a:lnTo>
                        <a:pt x="134" y="4"/>
                      </a:lnTo>
                      <a:lnTo>
                        <a:pt x="130" y="9"/>
                      </a:lnTo>
                      <a:lnTo>
                        <a:pt x="125" y="18"/>
                      </a:lnTo>
                      <a:lnTo>
                        <a:pt x="121" y="7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28" name="Freeform 9"/>
                <p:cNvSpPr>
                  <a:spLocks/>
                </p:cNvSpPr>
                <p:nvPr userDrawn="1"/>
              </p:nvSpPr>
              <p:spPr bwMode="white">
                <a:xfrm>
                  <a:off x="982" y="626"/>
                  <a:ext cx="393" cy="278"/>
                </a:xfrm>
                <a:custGeom>
                  <a:avLst/>
                  <a:gdLst>
                    <a:gd name="T0" fmla="*/ 98 w 393"/>
                    <a:gd name="T1" fmla="*/ 156 h 277"/>
                    <a:gd name="T2" fmla="*/ 9 w 393"/>
                    <a:gd name="T3" fmla="*/ 205 h 277"/>
                    <a:gd name="T4" fmla="*/ 0 w 393"/>
                    <a:gd name="T5" fmla="*/ 214 h 277"/>
                    <a:gd name="T6" fmla="*/ 0 w 393"/>
                    <a:gd name="T7" fmla="*/ 223 h 277"/>
                    <a:gd name="T8" fmla="*/ 0 w 393"/>
                    <a:gd name="T9" fmla="*/ 228 h 277"/>
                    <a:gd name="T10" fmla="*/ 0 w 393"/>
                    <a:gd name="T11" fmla="*/ 237 h 277"/>
                    <a:gd name="T12" fmla="*/ 9 w 393"/>
                    <a:gd name="T13" fmla="*/ 246 h 277"/>
                    <a:gd name="T14" fmla="*/ 14 w 393"/>
                    <a:gd name="T15" fmla="*/ 250 h 277"/>
                    <a:gd name="T16" fmla="*/ 23 w 393"/>
                    <a:gd name="T17" fmla="*/ 250 h 277"/>
                    <a:gd name="T18" fmla="*/ 36 w 393"/>
                    <a:gd name="T19" fmla="*/ 250 h 277"/>
                    <a:gd name="T20" fmla="*/ 125 w 393"/>
                    <a:gd name="T21" fmla="*/ 196 h 277"/>
                    <a:gd name="T22" fmla="*/ 125 w 393"/>
                    <a:gd name="T23" fmla="*/ 250 h 277"/>
                    <a:gd name="T24" fmla="*/ 125 w 393"/>
                    <a:gd name="T25" fmla="*/ 263 h 277"/>
                    <a:gd name="T26" fmla="*/ 130 w 393"/>
                    <a:gd name="T27" fmla="*/ 268 h 277"/>
                    <a:gd name="T28" fmla="*/ 139 w 393"/>
                    <a:gd name="T29" fmla="*/ 272 h 277"/>
                    <a:gd name="T30" fmla="*/ 143 w 393"/>
                    <a:gd name="T31" fmla="*/ 277 h 277"/>
                    <a:gd name="T32" fmla="*/ 152 w 393"/>
                    <a:gd name="T33" fmla="*/ 277 h 277"/>
                    <a:gd name="T34" fmla="*/ 161 w 393"/>
                    <a:gd name="T35" fmla="*/ 272 h 277"/>
                    <a:gd name="T36" fmla="*/ 165 w 393"/>
                    <a:gd name="T37" fmla="*/ 263 h 277"/>
                    <a:gd name="T38" fmla="*/ 165 w 393"/>
                    <a:gd name="T39" fmla="*/ 254 h 277"/>
                    <a:gd name="T40" fmla="*/ 165 w 393"/>
                    <a:gd name="T41" fmla="*/ 178 h 277"/>
                    <a:gd name="T42" fmla="*/ 223 w 393"/>
                    <a:gd name="T43" fmla="*/ 143 h 277"/>
                    <a:gd name="T44" fmla="*/ 223 w 393"/>
                    <a:gd name="T45" fmla="*/ 241 h 277"/>
                    <a:gd name="T46" fmla="*/ 223 w 393"/>
                    <a:gd name="T47" fmla="*/ 250 h 277"/>
                    <a:gd name="T48" fmla="*/ 228 w 393"/>
                    <a:gd name="T49" fmla="*/ 259 h 277"/>
                    <a:gd name="T50" fmla="*/ 237 w 393"/>
                    <a:gd name="T51" fmla="*/ 263 h 277"/>
                    <a:gd name="T52" fmla="*/ 246 w 393"/>
                    <a:gd name="T53" fmla="*/ 268 h 277"/>
                    <a:gd name="T54" fmla="*/ 255 w 393"/>
                    <a:gd name="T55" fmla="*/ 268 h 277"/>
                    <a:gd name="T56" fmla="*/ 259 w 393"/>
                    <a:gd name="T57" fmla="*/ 263 h 277"/>
                    <a:gd name="T58" fmla="*/ 264 w 393"/>
                    <a:gd name="T59" fmla="*/ 254 h 277"/>
                    <a:gd name="T60" fmla="*/ 268 w 393"/>
                    <a:gd name="T61" fmla="*/ 246 h 277"/>
                    <a:gd name="T62" fmla="*/ 268 w 393"/>
                    <a:gd name="T63" fmla="*/ 116 h 277"/>
                    <a:gd name="T64" fmla="*/ 393 w 393"/>
                    <a:gd name="T65" fmla="*/ 44 h 277"/>
                    <a:gd name="T66" fmla="*/ 366 w 393"/>
                    <a:gd name="T67" fmla="*/ 0 h 277"/>
                    <a:gd name="T68" fmla="*/ 241 w 393"/>
                    <a:gd name="T69" fmla="*/ 71 h 277"/>
                    <a:gd name="T70" fmla="*/ 125 w 393"/>
                    <a:gd name="T71" fmla="*/ 4 h 277"/>
                    <a:gd name="T72" fmla="*/ 121 w 393"/>
                    <a:gd name="T73" fmla="*/ 0 h 277"/>
                    <a:gd name="T74" fmla="*/ 112 w 393"/>
                    <a:gd name="T75" fmla="*/ 0 h 277"/>
                    <a:gd name="T76" fmla="*/ 103 w 393"/>
                    <a:gd name="T77" fmla="*/ 4 h 277"/>
                    <a:gd name="T78" fmla="*/ 98 w 393"/>
                    <a:gd name="T79" fmla="*/ 9 h 277"/>
                    <a:gd name="T80" fmla="*/ 94 w 393"/>
                    <a:gd name="T81" fmla="*/ 18 h 277"/>
                    <a:gd name="T82" fmla="*/ 94 w 393"/>
                    <a:gd name="T83" fmla="*/ 26 h 277"/>
                    <a:gd name="T84" fmla="*/ 98 w 393"/>
                    <a:gd name="T85" fmla="*/ 35 h 277"/>
                    <a:gd name="T86" fmla="*/ 107 w 393"/>
                    <a:gd name="T87" fmla="*/ 40 h 277"/>
                    <a:gd name="T88" fmla="*/ 197 w 393"/>
                    <a:gd name="T89" fmla="*/ 98 h 277"/>
                    <a:gd name="T90" fmla="*/ 139 w 393"/>
                    <a:gd name="T91" fmla="*/ 129 h 277"/>
                    <a:gd name="T92" fmla="*/ 72 w 393"/>
                    <a:gd name="T93" fmla="*/ 89 h 277"/>
                    <a:gd name="T94" fmla="*/ 63 w 393"/>
                    <a:gd name="T95" fmla="*/ 85 h 277"/>
                    <a:gd name="T96" fmla="*/ 58 w 393"/>
                    <a:gd name="T97" fmla="*/ 85 h 277"/>
                    <a:gd name="T98" fmla="*/ 49 w 393"/>
                    <a:gd name="T99" fmla="*/ 89 h 277"/>
                    <a:gd name="T100" fmla="*/ 45 w 393"/>
                    <a:gd name="T101" fmla="*/ 98 h 277"/>
                    <a:gd name="T102" fmla="*/ 45 w 393"/>
                    <a:gd name="T103" fmla="*/ 102 h 277"/>
                    <a:gd name="T104" fmla="*/ 45 w 393"/>
                    <a:gd name="T105" fmla="*/ 111 h 277"/>
                    <a:gd name="T106" fmla="*/ 45 w 393"/>
                    <a:gd name="T107" fmla="*/ 120 h 277"/>
                    <a:gd name="T108" fmla="*/ 54 w 393"/>
                    <a:gd name="T109" fmla="*/ 125 h 277"/>
                    <a:gd name="T110" fmla="*/ 98 w 393"/>
                    <a:gd name="T111" fmla="*/ 156 h 277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7">
                      <a:moveTo>
                        <a:pt x="98" y="156"/>
                      </a:moveTo>
                      <a:lnTo>
                        <a:pt x="9" y="205"/>
                      </a:lnTo>
                      <a:lnTo>
                        <a:pt x="0" y="214"/>
                      </a:lnTo>
                      <a:lnTo>
                        <a:pt x="0" y="223"/>
                      </a:lnTo>
                      <a:lnTo>
                        <a:pt x="0" y="228"/>
                      </a:lnTo>
                      <a:lnTo>
                        <a:pt x="0" y="237"/>
                      </a:lnTo>
                      <a:lnTo>
                        <a:pt x="9" y="246"/>
                      </a:lnTo>
                      <a:lnTo>
                        <a:pt x="14" y="250"/>
                      </a:lnTo>
                      <a:lnTo>
                        <a:pt x="23" y="250"/>
                      </a:lnTo>
                      <a:lnTo>
                        <a:pt x="36" y="250"/>
                      </a:lnTo>
                      <a:lnTo>
                        <a:pt x="125" y="196"/>
                      </a:lnTo>
                      <a:lnTo>
                        <a:pt x="125" y="250"/>
                      </a:lnTo>
                      <a:lnTo>
                        <a:pt x="125" y="263"/>
                      </a:lnTo>
                      <a:lnTo>
                        <a:pt x="130" y="268"/>
                      </a:lnTo>
                      <a:lnTo>
                        <a:pt x="139" y="272"/>
                      </a:lnTo>
                      <a:lnTo>
                        <a:pt x="143" y="277"/>
                      </a:lnTo>
                      <a:lnTo>
                        <a:pt x="152" y="277"/>
                      </a:lnTo>
                      <a:lnTo>
                        <a:pt x="161" y="272"/>
                      </a:lnTo>
                      <a:lnTo>
                        <a:pt x="165" y="263"/>
                      </a:lnTo>
                      <a:lnTo>
                        <a:pt x="165" y="254"/>
                      </a:lnTo>
                      <a:lnTo>
                        <a:pt x="165" y="178"/>
                      </a:lnTo>
                      <a:lnTo>
                        <a:pt x="223" y="143"/>
                      </a:lnTo>
                      <a:lnTo>
                        <a:pt x="223" y="241"/>
                      </a:lnTo>
                      <a:lnTo>
                        <a:pt x="223" y="250"/>
                      </a:lnTo>
                      <a:lnTo>
                        <a:pt x="228" y="259"/>
                      </a:lnTo>
                      <a:lnTo>
                        <a:pt x="237" y="263"/>
                      </a:lnTo>
                      <a:lnTo>
                        <a:pt x="246" y="268"/>
                      </a:lnTo>
                      <a:lnTo>
                        <a:pt x="255" y="268"/>
                      </a:lnTo>
                      <a:lnTo>
                        <a:pt x="259" y="263"/>
                      </a:lnTo>
                      <a:lnTo>
                        <a:pt x="264" y="254"/>
                      </a:lnTo>
                      <a:lnTo>
                        <a:pt x="268" y="246"/>
                      </a:lnTo>
                      <a:lnTo>
                        <a:pt x="268" y="116"/>
                      </a:lnTo>
                      <a:lnTo>
                        <a:pt x="393" y="44"/>
                      </a:lnTo>
                      <a:lnTo>
                        <a:pt x="366" y="0"/>
                      </a:lnTo>
                      <a:lnTo>
                        <a:pt x="241" y="71"/>
                      </a:lnTo>
                      <a:lnTo>
                        <a:pt x="125" y="4"/>
                      </a:lnTo>
                      <a:lnTo>
                        <a:pt x="121" y="0"/>
                      </a:lnTo>
                      <a:lnTo>
                        <a:pt x="112" y="0"/>
                      </a:lnTo>
                      <a:lnTo>
                        <a:pt x="103" y="4"/>
                      </a:lnTo>
                      <a:lnTo>
                        <a:pt x="98" y="9"/>
                      </a:lnTo>
                      <a:lnTo>
                        <a:pt x="94" y="18"/>
                      </a:lnTo>
                      <a:lnTo>
                        <a:pt x="94" y="26"/>
                      </a:lnTo>
                      <a:lnTo>
                        <a:pt x="98" y="35"/>
                      </a:lnTo>
                      <a:lnTo>
                        <a:pt x="107" y="40"/>
                      </a:lnTo>
                      <a:lnTo>
                        <a:pt x="197" y="98"/>
                      </a:lnTo>
                      <a:lnTo>
                        <a:pt x="139" y="129"/>
                      </a:lnTo>
                      <a:lnTo>
                        <a:pt x="72" y="89"/>
                      </a:lnTo>
                      <a:lnTo>
                        <a:pt x="63" y="85"/>
                      </a:lnTo>
                      <a:lnTo>
                        <a:pt x="58" y="85"/>
                      </a:lnTo>
                      <a:lnTo>
                        <a:pt x="49" y="89"/>
                      </a:lnTo>
                      <a:lnTo>
                        <a:pt x="45" y="98"/>
                      </a:lnTo>
                      <a:lnTo>
                        <a:pt x="45" y="102"/>
                      </a:lnTo>
                      <a:lnTo>
                        <a:pt x="45" y="111"/>
                      </a:lnTo>
                      <a:lnTo>
                        <a:pt x="45" y="120"/>
                      </a:lnTo>
                      <a:lnTo>
                        <a:pt x="54" y="125"/>
                      </a:lnTo>
                      <a:lnTo>
                        <a:pt x="98" y="15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29" name="Freeform 10"/>
                <p:cNvSpPr>
                  <a:spLocks/>
                </p:cNvSpPr>
                <p:nvPr userDrawn="1"/>
              </p:nvSpPr>
              <p:spPr bwMode="white">
                <a:xfrm>
                  <a:off x="1210" y="648"/>
                  <a:ext cx="299" cy="438"/>
                </a:xfrm>
                <a:custGeom>
                  <a:avLst/>
                  <a:gdLst>
                    <a:gd name="T0" fmla="*/ 125 w 299"/>
                    <a:gd name="T1" fmla="*/ 313 h 438"/>
                    <a:gd name="T2" fmla="*/ 125 w 299"/>
                    <a:gd name="T3" fmla="*/ 411 h 438"/>
                    <a:gd name="T4" fmla="*/ 129 w 299"/>
                    <a:gd name="T5" fmla="*/ 425 h 438"/>
                    <a:gd name="T6" fmla="*/ 134 w 299"/>
                    <a:gd name="T7" fmla="*/ 429 h 438"/>
                    <a:gd name="T8" fmla="*/ 143 w 299"/>
                    <a:gd name="T9" fmla="*/ 434 h 438"/>
                    <a:gd name="T10" fmla="*/ 147 w 299"/>
                    <a:gd name="T11" fmla="*/ 438 h 438"/>
                    <a:gd name="T12" fmla="*/ 156 w 299"/>
                    <a:gd name="T13" fmla="*/ 434 h 438"/>
                    <a:gd name="T14" fmla="*/ 165 w 299"/>
                    <a:gd name="T15" fmla="*/ 429 h 438"/>
                    <a:gd name="T16" fmla="*/ 174 w 299"/>
                    <a:gd name="T17" fmla="*/ 425 h 438"/>
                    <a:gd name="T18" fmla="*/ 174 w 299"/>
                    <a:gd name="T19" fmla="*/ 411 h 438"/>
                    <a:gd name="T20" fmla="*/ 174 w 299"/>
                    <a:gd name="T21" fmla="*/ 308 h 438"/>
                    <a:gd name="T22" fmla="*/ 223 w 299"/>
                    <a:gd name="T23" fmla="*/ 335 h 438"/>
                    <a:gd name="T24" fmla="*/ 232 w 299"/>
                    <a:gd name="T25" fmla="*/ 340 h 438"/>
                    <a:gd name="T26" fmla="*/ 241 w 299"/>
                    <a:gd name="T27" fmla="*/ 340 h 438"/>
                    <a:gd name="T28" fmla="*/ 250 w 299"/>
                    <a:gd name="T29" fmla="*/ 335 h 438"/>
                    <a:gd name="T30" fmla="*/ 254 w 299"/>
                    <a:gd name="T31" fmla="*/ 331 h 438"/>
                    <a:gd name="T32" fmla="*/ 254 w 299"/>
                    <a:gd name="T33" fmla="*/ 322 h 438"/>
                    <a:gd name="T34" fmla="*/ 254 w 299"/>
                    <a:gd name="T35" fmla="*/ 317 h 438"/>
                    <a:gd name="T36" fmla="*/ 254 w 299"/>
                    <a:gd name="T37" fmla="*/ 308 h 438"/>
                    <a:gd name="T38" fmla="*/ 245 w 299"/>
                    <a:gd name="T39" fmla="*/ 300 h 438"/>
                    <a:gd name="T40" fmla="*/ 178 w 299"/>
                    <a:gd name="T41" fmla="*/ 264 h 438"/>
                    <a:gd name="T42" fmla="*/ 178 w 299"/>
                    <a:gd name="T43" fmla="*/ 192 h 438"/>
                    <a:gd name="T44" fmla="*/ 263 w 299"/>
                    <a:gd name="T45" fmla="*/ 246 h 438"/>
                    <a:gd name="T46" fmla="*/ 272 w 299"/>
                    <a:gd name="T47" fmla="*/ 250 h 438"/>
                    <a:gd name="T48" fmla="*/ 281 w 299"/>
                    <a:gd name="T49" fmla="*/ 250 h 438"/>
                    <a:gd name="T50" fmla="*/ 290 w 299"/>
                    <a:gd name="T51" fmla="*/ 246 h 438"/>
                    <a:gd name="T52" fmla="*/ 294 w 299"/>
                    <a:gd name="T53" fmla="*/ 241 h 438"/>
                    <a:gd name="T54" fmla="*/ 299 w 299"/>
                    <a:gd name="T55" fmla="*/ 232 h 438"/>
                    <a:gd name="T56" fmla="*/ 299 w 299"/>
                    <a:gd name="T57" fmla="*/ 224 h 438"/>
                    <a:gd name="T58" fmla="*/ 294 w 299"/>
                    <a:gd name="T59" fmla="*/ 215 h 438"/>
                    <a:gd name="T60" fmla="*/ 285 w 299"/>
                    <a:gd name="T61" fmla="*/ 210 h 438"/>
                    <a:gd name="T62" fmla="*/ 178 w 299"/>
                    <a:gd name="T63" fmla="*/ 143 h 438"/>
                    <a:gd name="T64" fmla="*/ 178 w 299"/>
                    <a:gd name="T65" fmla="*/ 0 h 438"/>
                    <a:gd name="T66" fmla="*/ 125 w 299"/>
                    <a:gd name="T67" fmla="*/ 0 h 438"/>
                    <a:gd name="T68" fmla="*/ 125 w 299"/>
                    <a:gd name="T69" fmla="*/ 143 h 438"/>
                    <a:gd name="T70" fmla="*/ 9 w 299"/>
                    <a:gd name="T71" fmla="*/ 210 h 438"/>
                    <a:gd name="T72" fmla="*/ 4 w 299"/>
                    <a:gd name="T73" fmla="*/ 215 h 438"/>
                    <a:gd name="T74" fmla="*/ 0 w 299"/>
                    <a:gd name="T75" fmla="*/ 224 h 438"/>
                    <a:gd name="T76" fmla="*/ 0 w 299"/>
                    <a:gd name="T77" fmla="*/ 232 h 438"/>
                    <a:gd name="T78" fmla="*/ 0 w 299"/>
                    <a:gd name="T79" fmla="*/ 237 h 438"/>
                    <a:gd name="T80" fmla="*/ 4 w 299"/>
                    <a:gd name="T81" fmla="*/ 246 h 438"/>
                    <a:gd name="T82" fmla="*/ 13 w 299"/>
                    <a:gd name="T83" fmla="*/ 250 h 438"/>
                    <a:gd name="T84" fmla="*/ 22 w 299"/>
                    <a:gd name="T85" fmla="*/ 250 h 438"/>
                    <a:gd name="T86" fmla="*/ 31 w 299"/>
                    <a:gd name="T87" fmla="*/ 246 h 438"/>
                    <a:gd name="T88" fmla="*/ 125 w 299"/>
                    <a:gd name="T89" fmla="*/ 197 h 438"/>
                    <a:gd name="T90" fmla="*/ 125 w 299"/>
                    <a:gd name="T91" fmla="*/ 264 h 438"/>
                    <a:gd name="T92" fmla="*/ 53 w 299"/>
                    <a:gd name="T93" fmla="*/ 300 h 438"/>
                    <a:gd name="T94" fmla="*/ 49 w 299"/>
                    <a:gd name="T95" fmla="*/ 304 h 438"/>
                    <a:gd name="T96" fmla="*/ 44 w 299"/>
                    <a:gd name="T97" fmla="*/ 313 h 438"/>
                    <a:gd name="T98" fmla="*/ 44 w 299"/>
                    <a:gd name="T99" fmla="*/ 322 h 438"/>
                    <a:gd name="T100" fmla="*/ 49 w 299"/>
                    <a:gd name="T101" fmla="*/ 326 h 438"/>
                    <a:gd name="T102" fmla="*/ 53 w 299"/>
                    <a:gd name="T103" fmla="*/ 331 h 438"/>
                    <a:gd name="T104" fmla="*/ 62 w 299"/>
                    <a:gd name="T105" fmla="*/ 335 h 438"/>
                    <a:gd name="T106" fmla="*/ 67 w 299"/>
                    <a:gd name="T107" fmla="*/ 335 h 438"/>
                    <a:gd name="T108" fmla="*/ 76 w 299"/>
                    <a:gd name="T109" fmla="*/ 335 h 438"/>
                    <a:gd name="T110" fmla="*/ 125 w 299"/>
                    <a:gd name="T111" fmla="*/ 313 h 438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299" h="438">
                      <a:moveTo>
                        <a:pt x="125" y="313"/>
                      </a:moveTo>
                      <a:lnTo>
                        <a:pt x="125" y="411"/>
                      </a:lnTo>
                      <a:lnTo>
                        <a:pt x="129" y="425"/>
                      </a:lnTo>
                      <a:lnTo>
                        <a:pt x="134" y="429"/>
                      </a:lnTo>
                      <a:lnTo>
                        <a:pt x="143" y="434"/>
                      </a:lnTo>
                      <a:lnTo>
                        <a:pt x="147" y="438"/>
                      </a:lnTo>
                      <a:lnTo>
                        <a:pt x="156" y="434"/>
                      </a:lnTo>
                      <a:lnTo>
                        <a:pt x="165" y="429"/>
                      </a:lnTo>
                      <a:lnTo>
                        <a:pt x="174" y="425"/>
                      </a:lnTo>
                      <a:lnTo>
                        <a:pt x="174" y="411"/>
                      </a:lnTo>
                      <a:lnTo>
                        <a:pt x="174" y="308"/>
                      </a:lnTo>
                      <a:lnTo>
                        <a:pt x="223" y="335"/>
                      </a:lnTo>
                      <a:lnTo>
                        <a:pt x="232" y="340"/>
                      </a:lnTo>
                      <a:lnTo>
                        <a:pt x="241" y="340"/>
                      </a:lnTo>
                      <a:lnTo>
                        <a:pt x="250" y="335"/>
                      </a:lnTo>
                      <a:lnTo>
                        <a:pt x="254" y="331"/>
                      </a:lnTo>
                      <a:lnTo>
                        <a:pt x="254" y="322"/>
                      </a:lnTo>
                      <a:lnTo>
                        <a:pt x="254" y="317"/>
                      </a:lnTo>
                      <a:lnTo>
                        <a:pt x="254" y="308"/>
                      </a:lnTo>
                      <a:lnTo>
                        <a:pt x="245" y="300"/>
                      </a:lnTo>
                      <a:lnTo>
                        <a:pt x="178" y="264"/>
                      </a:lnTo>
                      <a:lnTo>
                        <a:pt x="178" y="192"/>
                      </a:lnTo>
                      <a:lnTo>
                        <a:pt x="263" y="246"/>
                      </a:lnTo>
                      <a:lnTo>
                        <a:pt x="272" y="250"/>
                      </a:lnTo>
                      <a:lnTo>
                        <a:pt x="281" y="250"/>
                      </a:lnTo>
                      <a:lnTo>
                        <a:pt x="290" y="246"/>
                      </a:lnTo>
                      <a:lnTo>
                        <a:pt x="294" y="241"/>
                      </a:lnTo>
                      <a:lnTo>
                        <a:pt x="299" y="232"/>
                      </a:lnTo>
                      <a:lnTo>
                        <a:pt x="299" y="224"/>
                      </a:lnTo>
                      <a:lnTo>
                        <a:pt x="294" y="215"/>
                      </a:lnTo>
                      <a:lnTo>
                        <a:pt x="285" y="210"/>
                      </a:lnTo>
                      <a:lnTo>
                        <a:pt x="178" y="143"/>
                      </a:lnTo>
                      <a:lnTo>
                        <a:pt x="178" y="0"/>
                      </a:lnTo>
                      <a:lnTo>
                        <a:pt x="125" y="0"/>
                      </a:lnTo>
                      <a:lnTo>
                        <a:pt x="125" y="143"/>
                      </a:lnTo>
                      <a:lnTo>
                        <a:pt x="9" y="210"/>
                      </a:lnTo>
                      <a:lnTo>
                        <a:pt x="4" y="215"/>
                      </a:lnTo>
                      <a:lnTo>
                        <a:pt x="0" y="224"/>
                      </a:lnTo>
                      <a:lnTo>
                        <a:pt x="0" y="232"/>
                      </a:lnTo>
                      <a:lnTo>
                        <a:pt x="0" y="237"/>
                      </a:lnTo>
                      <a:lnTo>
                        <a:pt x="4" y="246"/>
                      </a:lnTo>
                      <a:lnTo>
                        <a:pt x="13" y="250"/>
                      </a:lnTo>
                      <a:lnTo>
                        <a:pt x="22" y="250"/>
                      </a:lnTo>
                      <a:lnTo>
                        <a:pt x="31" y="246"/>
                      </a:lnTo>
                      <a:lnTo>
                        <a:pt x="125" y="197"/>
                      </a:lnTo>
                      <a:lnTo>
                        <a:pt x="125" y="264"/>
                      </a:lnTo>
                      <a:lnTo>
                        <a:pt x="53" y="300"/>
                      </a:lnTo>
                      <a:lnTo>
                        <a:pt x="49" y="304"/>
                      </a:lnTo>
                      <a:lnTo>
                        <a:pt x="44" y="313"/>
                      </a:lnTo>
                      <a:lnTo>
                        <a:pt x="44" y="322"/>
                      </a:lnTo>
                      <a:lnTo>
                        <a:pt x="49" y="326"/>
                      </a:lnTo>
                      <a:lnTo>
                        <a:pt x="53" y="331"/>
                      </a:lnTo>
                      <a:lnTo>
                        <a:pt x="62" y="335"/>
                      </a:lnTo>
                      <a:lnTo>
                        <a:pt x="67" y="335"/>
                      </a:lnTo>
                      <a:lnTo>
                        <a:pt x="76" y="335"/>
                      </a:lnTo>
                      <a:lnTo>
                        <a:pt x="125" y="31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30" name="Freeform 11"/>
                <p:cNvSpPr>
                  <a:spLocks/>
                </p:cNvSpPr>
                <p:nvPr userDrawn="1"/>
              </p:nvSpPr>
              <p:spPr bwMode="white">
                <a:xfrm>
                  <a:off x="1348" y="626"/>
                  <a:ext cx="393" cy="272"/>
                </a:xfrm>
                <a:custGeom>
                  <a:avLst/>
                  <a:gdLst>
                    <a:gd name="T0" fmla="*/ 272 w 393"/>
                    <a:gd name="T1" fmla="*/ 201 h 272"/>
                    <a:gd name="T2" fmla="*/ 357 w 393"/>
                    <a:gd name="T3" fmla="*/ 250 h 272"/>
                    <a:gd name="T4" fmla="*/ 366 w 393"/>
                    <a:gd name="T5" fmla="*/ 254 h 272"/>
                    <a:gd name="T6" fmla="*/ 375 w 393"/>
                    <a:gd name="T7" fmla="*/ 254 h 272"/>
                    <a:gd name="T8" fmla="*/ 384 w 393"/>
                    <a:gd name="T9" fmla="*/ 250 h 272"/>
                    <a:gd name="T10" fmla="*/ 388 w 393"/>
                    <a:gd name="T11" fmla="*/ 241 h 272"/>
                    <a:gd name="T12" fmla="*/ 393 w 393"/>
                    <a:gd name="T13" fmla="*/ 232 h 272"/>
                    <a:gd name="T14" fmla="*/ 393 w 393"/>
                    <a:gd name="T15" fmla="*/ 223 h 272"/>
                    <a:gd name="T16" fmla="*/ 388 w 393"/>
                    <a:gd name="T17" fmla="*/ 214 h 272"/>
                    <a:gd name="T18" fmla="*/ 384 w 393"/>
                    <a:gd name="T19" fmla="*/ 210 h 272"/>
                    <a:gd name="T20" fmla="*/ 295 w 393"/>
                    <a:gd name="T21" fmla="*/ 156 h 272"/>
                    <a:gd name="T22" fmla="*/ 339 w 393"/>
                    <a:gd name="T23" fmla="*/ 129 h 272"/>
                    <a:gd name="T24" fmla="*/ 348 w 393"/>
                    <a:gd name="T25" fmla="*/ 125 h 272"/>
                    <a:gd name="T26" fmla="*/ 353 w 393"/>
                    <a:gd name="T27" fmla="*/ 116 h 272"/>
                    <a:gd name="T28" fmla="*/ 353 w 393"/>
                    <a:gd name="T29" fmla="*/ 107 h 272"/>
                    <a:gd name="T30" fmla="*/ 353 w 393"/>
                    <a:gd name="T31" fmla="*/ 98 h 272"/>
                    <a:gd name="T32" fmla="*/ 344 w 393"/>
                    <a:gd name="T33" fmla="*/ 94 h 272"/>
                    <a:gd name="T34" fmla="*/ 339 w 393"/>
                    <a:gd name="T35" fmla="*/ 89 h 272"/>
                    <a:gd name="T36" fmla="*/ 330 w 393"/>
                    <a:gd name="T37" fmla="*/ 89 h 272"/>
                    <a:gd name="T38" fmla="*/ 321 w 393"/>
                    <a:gd name="T39" fmla="*/ 89 h 272"/>
                    <a:gd name="T40" fmla="*/ 254 w 393"/>
                    <a:gd name="T41" fmla="*/ 129 h 272"/>
                    <a:gd name="T42" fmla="*/ 196 w 393"/>
                    <a:gd name="T43" fmla="*/ 94 h 272"/>
                    <a:gd name="T44" fmla="*/ 281 w 393"/>
                    <a:gd name="T45" fmla="*/ 49 h 272"/>
                    <a:gd name="T46" fmla="*/ 290 w 393"/>
                    <a:gd name="T47" fmla="*/ 40 h 272"/>
                    <a:gd name="T48" fmla="*/ 295 w 393"/>
                    <a:gd name="T49" fmla="*/ 31 h 272"/>
                    <a:gd name="T50" fmla="*/ 295 w 393"/>
                    <a:gd name="T51" fmla="*/ 26 h 272"/>
                    <a:gd name="T52" fmla="*/ 295 w 393"/>
                    <a:gd name="T53" fmla="*/ 18 h 272"/>
                    <a:gd name="T54" fmla="*/ 290 w 393"/>
                    <a:gd name="T55" fmla="*/ 9 h 272"/>
                    <a:gd name="T56" fmla="*/ 281 w 393"/>
                    <a:gd name="T57" fmla="*/ 4 h 272"/>
                    <a:gd name="T58" fmla="*/ 272 w 393"/>
                    <a:gd name="T59" fmla="*/ 4 h 272"/>
                    <a:gd name="T60" fmla="*/ 263 w 393"/>
                    <a:gd name="T61" fmla="*/ 9 h 272"/>
                    <a:gd name="T62" fmla="*/ 152 w 393"/>
                    <a:gd name="T63" fmla="*/ 71 h 272"/>
                    <a:gd name="T64" fmla="*/ 27 w 393"/>
                    <a:gd name="T65" fmla="*/ 0 h 272"/>
                    <a:gd name="T66" fmla="*/ 0 w 393"/>
                    <a:gd name="T67" fmla="*/ 44 h 272"/>
                    <a:gd name="T68" fmla="*/ 125 w 393"/>
                    <a:gd name="T69" fmla="*/ 116 h 272"/>
                    <a:gd name="T70" fmla="*/ 125 w 393"/>
                    <a:gd name="T71" fmla="*/ 250 h 272"/>
                    <a:gd name="T72" fmla="*/ 125 w 393"/>
                    <a:gd name="T73" fmla="*/ 259 h 272"/>
                    <a:gd name="T74" fmla="*/ 129 w 393"/>
                    <a:gd name="T75" fmla="*/ 263 h 272"/>
                    <a:gd name="T76" fmla="*/ 138 w 393"/>
                    <a:gd name="T77" fmla="*/ 268 h 272"/>
                    <a:gd name="T78" fmla="*/ 143 w 393"/>
                    <a:gd name="T79" fmla="*/ 272 h 272"/>
                    <a:gd name="T80" fmla="*/ 152 w 393"/>
                    <a:gd name="T81" fmla="*/ 272 h 272"/>
                    <a:gd name="T82" fmla="*/ 161 w 393"/>
                    <a:gd name="T83" fmla="*/ 268 h 272"/>
                    <a:gd name="T84" fmla="*/ 165 w 393"/>
                    <a:gd name="T85" fmla="*/ 259 h 272"/>
                    <a:gd name="T86" fmla="*/ 165 w 393"/>
                    <a:gd name="T87" fmla="*/ 250 h 272"/>
                    <a:gd name="T88" fmla="*/ 170 w 393"/>
                    <a:gd name="T89" fmla="*/ 143 h 272"/>
                    <a:gd name="T90" fmla="*/ 228 w 393"/>
                    <a:gd name="T91" fmla="*/ 178 h 272"/>
                    <a:gd name="T92" fmla="*/ 223 w 393"/>
                    <a:gd name="T93" fmla="*/ 254 h 272"/>
                    <a:gd name="T94" fmla="*/ 228 w 393"/>
                    <a:gd name="T95" fmla="*/ 263 h 272"/>
                    <a:gd name="T96" fmla="*/ 232 w 393"/>
                    <a:gd name="T97" fmla="*/ 268 h 272"/>
                    <a:gd name="T98" fmla="*/ 237 w 393"/>
                    <a:gd name="T99" fmla="*/ 272 h 272"/>
                    <a:gd name="T100" fmla="*/ 245 w 393"/>
                    <a:gd name="T101" fmla="*/ 272 h 272"/>
                    <a:gd name="T102" fmla="*/ 254 w 393"/>
                    <a:gd name="T103" fmla="*/ 272 h 272"/>
                    <a:gd name="T104" fmla="*/ 259 w 393"/>
                    <a:gd name="T105" fmla="*/ 268 h 272"/>
                    <a:gd name="T106" fmla="*/ 263 w 393"/>
                    <a:gd name="T107" fmla="*/ 263 h 272"/>
                    <a:gd name="T108" fmla="*/ 268 w 393"/>
                    <a:gd name="T109" fmla="*/ 254 h 272"/>
                    <a:gd name="T110" fmla="*/ 272 w 393"/>
                    <a:gd name="T111" fmla="*/ 201 h 272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2">
                      <a:moveTo>
                        <a:pt x="272" y="201"/>
                      </a:moveTo>
                      <a:lnTo>
                        <a:pt x="357" y="250"/>
                      </a:lnTo>
                      <a:lnTo>
                        <a:pt x="366" y="254"/>
                      </a:lnTo>
                      <a:lnTo>
                        <a:pt x="375" y="254"/>
                      </a:lnTo>
                      <a:lnTo>
                        <a:pt x="384" y="250"/>
                      </a:lnTo>
                      <a:lnTo>
                        <a:pt x="388" y="241"/>
                      </a:lnTo>
                      <a:lnTo>
                        <a:pt x="393" y="232"/>
                      </a:lnTo>
                      <a:lnTo>
                        <a:pt x="393" y="223"/>
                      </a:lnTo>
                      <a:lnTo>
                        <a:pt x="388" y="214"/>
                      </a:lnTo>
                      <a:lnTo>
                        <a:pt x="384" y="210"/>
                      </a:lnTo>
                      <a:lnTo>
                        <a:pt x="295" y="156"/>
                      </a:lnTo>
                      <a:lnTo>
                        <a:pt x="339" y="129"/>
                      </a:lnTo>
                      <a:lnTo>
                        <a:pt x="348" y="125"/>
                      </a:lnTo>
                      <a:lnTo>
                        <a:pt x="353" y="116"/>
                      </a:lnTo>
                      <a:lnTo>
                        <a:pt x="353" y="107"/>
                      </a:lnTo>
                      <a:lnTo>
                        <a:pt x="353" y="98"/>
                      </a:lnTo>
                      <a:lnTo>
                        <a:pt x="344" y="94"/>
                      </a:lnTo>
                      <a:lnTo>
                        <a:pt x="339" y="89"/>
                      </a:lnTo>
                      <a:lnTo>
                        <a:pt x="330" y="89"/>
                      </a:lnTo>
                      <a:lnTo>
                        <a:pt x="321" y="89"/>
                      </a:lnTo>
                      <a:lnTo>
                        <a:pt x="254" y="129"/>
                      </a:lnTo>
                      <a:lnTo>
                        <a:pt x="196" y="94"/>
                      </a:lnTo>
                      <a:lnTo>
                        <a:pt x="281" y="49"/>
                      </a:lnTo>
                      <a:lnTo>
                        <a:pt x="290" y="40"/>
                      </a:lnTo>
                      <a:lnTo>
                        <a:pt x="295" y="31"/>
                      </a:lnTo>
                      <a:lnTo>
                        <a:pt x="295" y="26"/>
                      </a:lnTo>
                      <a:lnTo>
                        <a:pt x="295" y="18"/>
                      </a:lnTo>
                      <a:lnTo>
                        <a:pt x="290" y="9"/>
                      </a:lnTo>
                      <a:lnTo>
                        <a:pt x="281" y="4"/>
                      </a:lnTo>
                      <a:lnTo>
                        <a:pt x="272" y="4"/>
                      </a:lnTo>
                      <a:lnTo>
                        <a:pt x="263" y="9"/>
                      </a:lnTo>
                      <a:lnTo>
                        <a:pt x="152" y="71"/>
                      </a:lnTo>
                      <a:lnTo>
                        <a:pt x="27" y="0"/>
                      </a:lnTo>
                      <a:lnTo>
                        <a:pt x="0" y="44"/>
                      </a:lnTo>
                      <a:lnTo>
                        <a:pt x="125" y="116"/>
                      </a:lnTo>
                      <a:lnTo>
                        <a:pt x="125" y="250"/>
                      </a:lnTo>
                      <a:lnTo>
                        <a:pt x="125" y="259"/>
                      </a:lnTo>
                      <a:lnTo>
                        <a:pt x="129" y="263"/>
                      </a:lnTo>
                      <a:lnTo>
                        <a:pt x="138" y="268"/>
                      </a:lnTo>
                      <a:lnTo>
                        <a:pt x="143" y="272"/>
                      </a:lnTo>
                      <a:lnTo>
                        <a:pt x="152" y="272"/>
                      </a:lnTo>
                      <a:lnTo>
                        <a:pt x="161" y="268"/>
                      </a:lnTo>
                      <a:lnTo>
                        <a:pt x="165" y="259"/>
                      </a:lnTo>
                      <a:lnTo>
                        <a:pt x="165" y="250"/>
                      </a:lnTo>
                      <a:lnTo>
                        <a:pt x="170" y="143"/>
                      </a:lnTo>
                      <a:lnTo>
                        <a:pt x="228" y="178"/>
                      </a:lnTo>
                      <a:lnTo>
                        <a:pt x="223" y="254"/>
                      </a:lnTo>
                      <a:lnTo>
                        <a:pt x="228" y="263"/>
                      </a:lnTo>
                      <a:lnTo>
                        <a:pt x="232" y="268"/>
                      </a:lnTo>
                      <a:lnTo>
                        <a:pt x="237" y="272"/>
                      </a:lnTo>
                      <a:lnTo>
                        <a:pt x="245" y="272"/>
                      </a:lnTo>
                      <a:lnTo>
                        <a:pt x="254" y="272"/>
                      </a:lnTo>
                      <a:lnTo>
                        <a:pt x="259" y="268"/>
                      </a:lnTo>
                      <a:lnTo>
                        <a:pt x="263" y="263"/>
                      </a:lnTo>
                      <a:lnTo>
                        <a:pt x="268" y="254"/>
                      </a:lnTo>
                      <a:lnTo>
                        <a:pt x="272" y="20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31" name="Freeform 12"/>
                <p:cNvSpPr>
                  <a:spLocks/>
                </p:cNvSpPr>
                <p:nvPr userDrawn="1"/>
              </p:nvSpPr>
              <p:spPr bwMode="white">
                <a:xfrm>
                  <a:off x="1348" y="393"/>
                  <a:ext cx="393" cy="278"/>
                </a:xfrm>
                <a:custGeom>
                  <a:avLst/>
                  <a:gdLst>
                    <a:gd name="T0" fmla="*/ 295 w 393"/>
                    <a:gd name="T1" fmla="*/ 121 h 277"/>
                    <a:gd name="T2" fmla="*/ 384 w 393"/>
                    <a:gd name="T3" fmla="*/ 72 h 277"/>
                    <a:gd name="T4" fmla="*/ 393 w 393"/>
                    <a:gd name="T5" fmla="*/ 63 h 277"/>
                    <a:gd name="T6" fmla="*/ 393 w 393"/>
                    <a:gd name="T7" fmla="*/ 54 h 277"/>
                    <a:gd name="T8" fmla="*/ 393 w 393"/>
                    <a:gd name="T9" fmla="*/ 49 h 277"/>
                    <a:gd name="T10" fmla="*/ 393 w 393"/>
                    <a:gd name="T11" fmla="*/ 40 h 277"/>
                    <a:gd name="T12" fmla="*/ 384 w 393"/>
                    <a:gd name="T13" fmla="*/ 31 h 277"/>
                    <a:gd name="T14" fmla="*/ 379 w 393"/>
                    <a:gd name="T15" fmla="*/ 27 h 277"/>
                    <a:gd name="T16" fmla="*/ 370 w 393"/>
                    <a:gd name="T17" fmla="*/ 27 h 277"/>
                    <a:gd name="T18" fmla="*/ 357 w 393"/>
                    <a:gd name="T19" fmla="*/ 27 h 277"/>
                    <a:gd name="T20" fmla="*/ 268 w 393"/>
                    <a:gd name="T21" fmla="*/ 81 h 277"/>
                    <a:gd name="T22" fmla="*/ 268 w 393"/>
                    <a:gd name="T23" fmla="*/ 27 h 277"/>
                    <a:gd name="T24" fmla="*/ 268 w 393"/>
                    <a:gd name="T25" fmla="*/ 14 h 277"/>
                    <a:gd name="T26" fmla="*/ 263 w 393"/>
                    <a:gd name="T27" fmla="*/ 9 h 277"/>
                    <a:gd name="T28" fmla="*/ 254 w 393"/>
                    <a:gd name="T29" fmla="*/ 5 h 277"/>
                    <a:gd name="T30" fmla="*/ 250 w 393"/>
                    <a:gd name="T31" fmla="*/ 0 h 277"/>
                    <a:gd name="T32" fmla="*/ 241 w 393"/>
                    <a:gd name="T33" fmla="*/ 5 h 277"/>
                    <a:gd name="T34" fmla="*/ 232 w 393"/>
                    <a:gd name="T35" fmla="*/ 5 h 277"/>
                    <a:gd name="T36" fmla="*/ 228 w 393"/>
                    <a:gd name="T37" fmla="*/ 14 h 277"/>
                    <a:gd name="T38" fmla="*/ 228 w 393"/>
                    <a:gd name="T39" fmla="*/ 23 h 277"/>
                    <a:gd name="T40" fmla="*/ 228 w 393"/>
                    <a:gd name="T41" fmla="*/ 99 h 277"/>
                    <a:gd name="T42" fmla="*/ 170 w 393"/>
                    <a:gd name="T43" fmla="*/ 134 h 277"/>
                    <a:gd name="T44" fmla="*/ 170 w 393"/>
                    <a:gd name="T45" fmla="*/ 36 h 277"/>
                    <a:gd name="T46" fmla="*/ 170 w 393"/>
                    <a:gd name="T47" fmla="*/ 27 h 277"/>
                    <a:gd name="T48" fmla="*/ 165 w 393"/>
                    <a:gd name="T49" fmla="*/ 18 h 277"/>
                    <a:gd name="T50" fmla="*/ 156 w 393"/>
                    <a:gd name="T51" fmla="*/ 14 h 277"/>
                    <a:gd name="T52" fmla="*/ 147 w 393"/>
                    <a:gd name="T53" fmla="*/ 9 h 277"/>
                    <a:gd name="T54" fmla="*/ 138 w 393"/>
                    <a:gd name="T55" fmla="*/ 9 h 277"/>
                    <a:gd name="T56" fmla="*/ 134 w 393"/>
                    <a:gd name="T57" fmla="*/ 14 h 277"/>
                    <a:gd name="T58" fmla="*/ 129 w 393"/>
                    <a:gd name="T59" fmla="*/ 23 h 277"/>
                    <a:gd name="T60" fmla="*/ 125 w 393"/>
                    <a:gd name="T61" fmla="*/ 31 h 277"/>
                    <a:gd name="T62" fmla="*/ 125 w 393"/>
                    <a:gd name="T63" fmla="*/ 161 h 277"/>
                    <a:gd name="T64" fmla="*/ 0 w 393"/>
                    <a:gd name="T65" fmla="*/ 233 h 277"/>
                    <a:gd name="T66" fmla="*/ 27 w 393"/>
                    <a:gd name="T67" fmla="*/ 277 h 277"/>
                    <a:gd name="T68" fmla="*/ 152 w 393"/>
                    <a:gd name="T69" fmla="*/ 206 h 277"/>
                    <a:gd name="T70" fmla="*/ 268 w 393"/>
                    <a:gd name="T71" fmla="*/ 273 h 277"/>
                    <a:gd name="T72" fmla="*/ 272 w 393"/>
                    <a:gd name="T73" fmla="*/ 277 h 277"/>
                    <a:gd name="T74" fmla="*/ 281 w 393"/>
                    <a:gd name="T75" fmla="*/ 277 h 277"/>
                    <a:gd name="T76" fmla="*/ 290 w 393"/>
                    <a:gd name="T77" fmla="*/ 273 h 277"/>
                    <a:gd name="T78" fmla="*/ 295 w 393"/>
                    <a:gd name="T79" fmla="*/ 268 h 277"/>
                    <a:gd name="T80" fmla="*/ 299 w 393"/>
                    <a:gd name="T81" fmla="*/ 259 h 277"/>
                    <a:gd name="T82" fmla="*/ 299 w 393"/>
                    <a:gd name="T83" fmla="*/ 251 h 277"/>
                    <a:gd name="T84" fmla="*/ 295 w 393"/>
                    <a:gd name="T85" fmla="*/ 242 h 277"/>
                    <a:gd name="T86" fmla="*/ 286 w 393"/>
                    <a:gd name="T87" fmla="*/ 237 h 277"/>
                    <a:gd name="T88" fmla="*/ 196 w 393"/>
                    <a:gd name="T89" fmla="*/ 179 h 277"/>
                    <a:gd name="T90" fmla="*/ 254 w 393"/>
                    <a:gd name="T91" fmla="*/ 148 h 277"/>
                    <a:gd name="T92" fmla="*/ 321 w 393"/>
                    <a:gd name="T93" fmla="*/ 188 h 277"/>
                    <a:gd name="T94" fmla="*/ 330 w 393"/>
                    <a:gd name="T95" fmla="*/ 192 h 277"/>
                    <a:gd name="T96" fmla="*/ 335 w 393"/>
                    <a:gd name="T97" fmla="*/ 192 h 277"/>
                    <a:gd name="T98" fmla="*/ 344 w 393"/>
                    <a:gd name="T99" fmla="*/ 188 h 277"/>
                    <a:gd name="T100" fmla="*/ 348 w 393"/>
                    <a:gd name="T101" fmla="*/ 179 h 277"/>
                    <a:gd name="T102" fmla="*/ 348 w 393"/>
                    <a:gd name="T103" fmla="*/ 175 h 277"/>
                    <a:gd name="T104" fmla="*/ 348 w 393"/>
                    <a:gd name="T105" fmla="*/ 166 h 277"/>
                    <a:gd name="T106" fmla="*/ 348 w 393"/>
                    <a:gd name="T107" fmla="*/ 157 h 277"/>
                    <a:gd name="T108" fmla="*/ 339 w 393"/>
                    <a:gd name="T109" fmla="*/ 152 h 277"/>
                    <a:gd name="T110" fmla="*/ 295 w 393"/>
                    <a:gd name="T111" fmla="*/ 121 h 277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7">
                      <a:moveTo>
                        <a:pt x="295" y="121"/>
                      </a:moveTo>
                      <a:lnTo>
                        <a:pt x="384" y="72"/>
                      </a:lnTo>
                      <a:lnTo>
                        <a:pt x="393" y="63"/>
                      </a:lnTo>
                      <a:lnTo>
                        <a:pt x="393" y="54"/>
                      </a:lnTo>
                      <a:lnTo>
                        <a:pt x="393" y="49"/>
                      </a:lnTo>
                      <a:lnTo>
                        <a:pt x="393" y="40"/>
                      </a:lnTo>
                      <a:lnTo>
                        <a:pt x="384" y="31"/>
                      </a:lnTo>
                      <a:lnTo>
                        <a:pt x="379" y="27"/>
                      </a:lnTo>
                      <a:lnTo>
                        <a:pt x="370" y="27"/>
                      </a:lnTo>
                      <a:lnTo>
                        <a:pt x="357" y="27"/>
                      </a:lnTo>
                      <a:lnTo>
                        <a:pt x="268" y="81"/>
                      </a:lnTo>
                      <a:lnTo>
                        <a:pt x="268" y="27"/>
                      </a:lnTo>
                      <a:lnTo>
                        <a:pt x="268" y="14"/>
                      </a:lnTo>
                      <a:lnTo>
                        <a:pt x="263" y="9"/>
                      </a:lnTo>
                      <a:lnTo>
                        <a:pt x="254" y="5"/>
                      </a:lnTo>
                      <a:lnTo>
                        <a:pt x="250" y="0"/>
                      </a:lnTo>
                      <a:lnTo>
                        <a:pt x="241" y="5"/>
                      </a:lnTo>
                      <a:lnTo>
                        <a:pt x="232" y="5"/>
                      </a:lnTo>
                      <a:lnTo>
                        <a:pt x="228" y="14"/>
                      </a:lnTo>
                      <a:lnTo>
                        <a:pt x="228" y="23"/>
                      </a:lnTo>
                      <a:lnTo>
                        <a:pt x="228" y="99"/>
                      </a:lnTo>
                      <a:lnTo>
                        <a:pt x="170" y="134"/>
                      </a:lnTo>
                      <a:lnTo>
                        <a:pt x="170" y="36"/>
                      </a:lnTo>
                      <a:lnTo>
                        <a:pt x="170" y="27"/>
                      </a:lnTo>
                      <a:lnTo>
                        <a:pt x="165" y="18"/>
                      </a:lnTo>
                      <a:lnTo>
                        <a:pt x="156" y="14"/>
                      </a:lnTo>
                      <a:lnTo>
                        <a:pt x="147" y="9"/>
                      </a:lnTo>
                      <a:lnTo>
                        <a:pt x="138" y="9"/>
                      </a:lnTo>
                      <a:lnTo>
                        <a:pt x="134" y="14"/>
                      </a:lnTo>
                      <a:lnTo>
                        <a:pt x="129" y="23"/>
                      </a:lnTo>
                      <a:lnTo>
                        <a:pt x="125" y="31"/>
                      </a:lnTo>
                      <a:lnTo>
                        <a:pt x="125" y="161"/>
                      </a:lnTo>
                      <a:lnTo>
                        <a:pt x="0" y="233"/>
                      </a:lnTo>
                      <a:lnTo>
                        <a:pt x="27" y="277"/>
                      </a:lnTo>
                      <a:lnTo>
                        <a:pt x="152" y="206"/>
                      </a:lnTo>
                      <a:lnTo>
                        <a:pt x="268" y="273"/>
                      </a:lnTo>
                      <a:lnTo>
                        <a:pt x="272" y="277"/>
                      </a:lnTo>
                      <a:lnTo>
                        <a:pt x="281" y="277"/>
                      </a:lnTo>
                      <a:lnTo>
                        <a:pt x="290" y="273"/>
                      </a:lnTo>
                      <a:lnTo>
                        <a:pt x="295" y="268"/>
                      </a:lnTo>
                      <a:lnTo>
                        <a:pt x="299" y="259"/>
                      </a:lnTo>
                      <a:lnTo>
                        <a:pt x="299" y="251"/>
                      </a:lnTo>
                      <a:lnTo>
                        <a:pt x="295" y="242"/>
                      </a:lnTo>
                      <a:lnTo>
                        <a:pt x="286" y="237"/>
                      </a:lnTo>
                      <a:lnTo>
                        <a:pt x="196" y="179"/>
                      </a:lnTo>
                      <a:lnTo>
                        <a:pt x="254" y="148"/>
                      </a:lnTo>
                      <a:lnTo>
                        <a:pt x="321" y="188"/>
                      </a:lnTo>
                      <a:lnTo>
                        <a:pt x="330" y="192"/>
                      </a:lnTo>
                      <a:lnTo>
                        <a:pt x="335" y="192"/>
                      </a:lnTo>
                      <a:lnTo>
                        <a:pt x="344" y="188"/>
                      </a:lnTo>
                      <a:lnTo>
                        <a:pt x="348" y="179"/>
                      </a:lnTo>
                      <a:lnTo>
                        <a:pt x="348" y="175"/>
                      </a:lnTo>
                      <a:lnTo>
                        <a:pt x="348" y="166"/>
                      </a:lnTo>
                      <a:lnTo>
                        <a:pt x="348" y="157"/>
                      </a:lnTo>
                      <a:lnTo>
                        <a:pt x="339" y="152"/>
                      </a:lnTo>
                      <a:lnTo>
                        <a:pt x="295" y="1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32" name="Freeform 13"/>
                <p:cNvSpPr>
                  <a:spLocks/>
                </p:cNvSpPr>
                <p:nvPr userDrawn="1"/>
              </p:nvSpPr>
              <p:spPr bwMode="white">
                <a:xfrm>
                  <a:off x="1232" y="536"/>
                  <a:ext cx="263" cy="227"/>
                </a:xfrm>
                <a:custGeom>
                  <a:avLst/>
                  <a:gdLst>
                    <a:gd name="T0" fmla="*/ 0 w 263"/>
                    <a:gd name="T1" fmla="*/ 116 h 228"/>
                    <a:gd name="T2" fmla="*/ 49 w 263"/>
                    <a:gd name="T3" fmla="*/ 67 h 228"/>
                    <a:gd name="T4" fmla="*/ 67 w 263"/>
                    <a:gd name="T5" fmla="*/ 0 h 228"/>
                    <a:gd name="T6" fmla="*/ 134 w 263"/>
                    <a:gd name="T7" fmla="*/ 23 h 228"/>
                    <a:gd name="T8" fmla="*/ 201 w 263"/>
                    <a:gd name="T9" fmla="*/ 0 h 228"/>
                    <a:gd name="T10" fmla="*/ 214 w 263"/>
                    <a:gd name="T11" fmla="*/ 67 h 228"/>
                    <a:gd name="T12" fmla="*/ 263 w 263"/>
                    <a:gd name="T13" fmla="*/ 116 h 228"/>
                    <a:gd name="T14" fmla="*/ 214 w 263"/>
                    <a:gd name="T15" fmla="*/ 161 h 228"/>
                    <a:gd name="T16" fmla="*/ 201 w 263"/>
                    <a:gd name="T17" fmla="*/ 228 h 228"/>
                    <a:gd name="T18" fmla="*/ 134 w 263"/>
                    <a:gd name="T19" fmla="*/ 210 h 228"/>
                    <a:gd name="T20" fmla="*/ 67 w 263"/>
                    <a:gd name="T21" fmla="*/ 228 h 228"/>
                    <a:gd name="T22" fmla="*/ 49 w 263"/>
                    <a:gd name="T23" fmla="*/ 161 h 228"/>
                    <a:gd name="T24" fmla="*/ 0 w 263"/>
                    <a:gd name="T25" fmla="*/ 116 h 22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63" h="228">
                      <a:moveTo>
                        <a:pt x="0" y="116"/>
                      </a:moveTo>
                      <a:lnTo>
                        <a:pt x="49" y="67"/>
                      </a:lnTo>
                      <a:lnTo>
                        <a:pt x="67" y="0"/>
                      </a:lnTo>
                      <a:lnTo>
                        <a:pt x="134" y="23"/>
                      </a:lnTo>
                      <a:lnTo>
                        <a:pt x="201" y="0"/>
                      </a:lnTo>
                      <a:lnTo>
                        <a:pt x="214" y="67"/>
                      </a:lnTo>
                      <a:lnTo>
                        <a:pt x="263" y="116"/>
                      </a:lnTo>
                      <a:lnTo>
                        <a:pt x="214" y="161"/>
                      </a:lnTo>
                      <a:lnTo>
                        <a:pt x="201" y="228"/>
                      </a:lnTo>
                      <a:lnTo>
                        <a:pt x="134" y="210"/>
                      </a:lnTo>
                      <a:lnTo>
                        <a:pt x="67" y="228"/>
                      </a:lnTo>
                      <a:lnTo>
                        <a:pt x="49" y="161"/>
                      </a:lnTo>
                      <a:lnTo>
                        <a:pt x="0" y="11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</p:grpSp>
          <p:grpSp>
            <p:nvGrpSpPr>
              <p:cNvPr id="10" name="Group 14"/>
              <p:cNvGrpSpPr>
                <a:grpSpLocks/>
              </p:cNvGrpSpPr>
              <p:nvPr userDrawn="1"/>
            </p:nvGrpSpPr>
            <p:grpSpPr bwMode="auto">
              <a:xfrm>
                <a:off x="623" y="672"/>
                <a:ext cx="334" cy="386"/>
                <a:chOff x="982" y="214"/>
                <a:chExt cx="759" cy="872"/>
              </a:xfrm>
            </p:grpSpPr>
            <p:sp>
              <p:nvSpPr>
                <p:cNvPr id="19" name="Freeform 15"/>
                <p:cNvSpPr>
                  <a:spLocks/>
                </p:cNvSpPr>
                <p:nvPr userDrawn="1"/>
              </p:nvSpPr>
              <p:spPr bwMode="white">
                <a:xfrm>
                  <a:off x="1214" y="214"/>
                  <a:ext cx="300" cy="434"/>
                </a:xfrm>
                <a:custGeom>
                  <a:avLst/>
                  <a:gdLst>
                    <a:gd name="T0" fmla="*/ 174 w 299"/>
                    <a:gd name="T1" fmla="*/ 121 h 434"/>
                    <a:gd name="T2" fmla="*/ 174 w 299"/>
                    <a:gd name="T3" fmla="*/ 23 h 434"/>
                    <a:gd name="T4" fmla="*/ 170 w 299"/>
                    <a:gd name="T5" fmla="*/ 9 h 434"/>
                    <a:gd name="T6" fmla="*/ 165 w 299"/>
                    <a:gd name="T7" fmla="*/ 5 h 434"/>
                    <a:gd name="T8" fmla="*/ 156 w 299"/>
                    <a:gd name="T9" fmla="*/ 0 h 434"/>
                    <a:gd name="T10" fmla="*/ 152 w 299"/>
                    <a:gd name="T11" fmla="*/ 0 h 434"/>
                    <a:gd name="T12" fmla="*/ 143 w 299"/>
                    <a:gd name="T13" fmla="*/ 0 h 434"/>
                    <a:gd name="T14" fmla="*/ 134 w 299"/>
                    <a:gd name="T15" fmla="*/ 5 h 434"/>
                    <a:gd name="T16" fmla="*/ 125 w 299"/>
                    <a:gd name="T17" fmla="*/ 9 h 434"/>
                    <a:gd name="T18" fmla="*/ 125 w 299"/>
                    <a:gd name="T19" fmla="*/ 23 h 434"/>
                    <a:gd name="T20" fmla="*/ 125 w 299"/>
                    <a:gd name="T21" fmla="*/ 126 h 434"/>
                    <a:gd name="T22" fmla="*/ 76 w 299"/>
                    <a:gd name="T23" fmla="*/ 99 h 434"/>
                    <a:gd name="T24" fmla="*/ 67 w 299"/>
                    <a:gd name="T25" fmla="*/ 94 h 434"/>
                    <a:gd name="T26" fmla="*/ 58 w 299"/>
                    <a:gd name="T27" fmla="*/ 94 h 434"/>
                    <a:gd name="T28" fmla="*/ 49 w 299"/>
                    <a:gd name="T29" fmla="*/ 99 h 434"/>
                    <a:gd name="T30" fmla="*/ 45 w 299"/>
                    <a:gd name="T31" fmla="*/ 103 h 434"/>
                    <a:gd name="T32" fmla="*/ 40 w 299"/>
                    <a:gd name="T33" fmla="*/ 112 h 434"/>
                    <a:gd name="T34" fmla="*/ 45 w 299"/>
                    <a:gd name="T35" fmla="*/ 117 h 434"/>
                    <a:gd name="T36" fmla="*/ 45 w 299"/>
                    <a:gd name="T37" fmla="*/ 126 h 434"/>
                    <a:gd name="T38" fmla="*/ 54 w 299"/>
                    <a:gd name="T39" fmla="*/ 134 h 434"/>
                    <a:gd name="T40" fmla="*/ 121 w 299"/>
                    <a:gd name="T41" fmla="*/ 170 h 434"/>
                    <a:gd name="T42" fmla="*/ 121 w 299"/>
                    <a:gd name="T43" fmla="*/ 242 h 434"/>
                    <a:gd name="T44" fmla="*/ 36 w 299"/>
                    <a:gd name="T45" fmla="*/ 188 h 434"/>
                    <a:gd name="T46" fmla="*/ 27 w 299"/>
                    <a:gd name="T47" fmla="*/ 184 h 434"/>
                    <a:gd name="T48" fmla="*/ 18 w 299"/>
                    <a:gd name="T49" fmla="*/ 184 h 434"/>
                    <a:gd name="T50" fmla="*/ 9 w 299"/>
                    <a:gd name="T51" fmla="*/ 188 h 434"/>
                    <a:gd name="T52" fmla="*/ 5 w 299"/>
                    <a:gd name="T53" fmla="*/ 193 h 434"/>
                    <a:gd name="T54" fmla="*/ 0 w 299"/>
                    <a:gd name="T55" fmla="*/ 202 h 434"/>
                    <a:gd name="T56" fmla="*/ 0 w 299"/>
                    <a:gd name="T57" fmla="*/ 210 h 434"/>
                    <a:gd name="T58" fmla="*/ 5 w 299"/>
                    <a:gd name="T59" fmla="*/ 219 h 434"/>
                    <a:gd name="T60" fmla="*/ 14 w 299"/>
                    <a:gd name="T61" fmla="*/ 224 h 434"/>
                    <a:gd name="T62" fmla="*/ 121 w 299"/>
                    <a:gd name="T63" fmla="*/ 291 h 434"/>
                    <a:gd name="T64" fmla="*/ 121 w 299"/>
                    <a:gd name="T65" fmla="*/ 434 h 434"/>
                    <a:gd name="T66" fmla="*/ 174 w 299"/>
                    <a:gd name="T67" fmla="*/ 434 h 434"/>
                    <a:gd name="T68" fmla="*/ 174 w 299"/>
                    <a:gd name="T69" fmla="*/ 291 h 434"/>
                    <a:gd name="T70" fmla="*/ 290 w 299"/>
                    <a:gd name="T71" fmla="*/ 224 h 434"/>
                    <a:gd name="T72" fmla="*/ 295 w 299"/>
                    <a:gd name="T73" fmla="*/ 219 h 434"/>
                    <a:gd name="T74" fmla="*/ 299 w 299"/>
                    <a:gd name="T75" fmla="*/ 210 h 434"/>
                    <a:gd name="T76" fmla="*/ 299 w 299"/>
                    <a:gd name="T77" fmla="*/ 202 h 434"/>
                    <a:gd name="T78" fmla="*/ 299 w 299"/>
                    <a:gd name="T79" fmla="*/ 197 h 434"/>
                    <a:gd name="T80" fmla="*/ 295 w 299"/>
                    <a:gd name="T81" fmla="*/ 188 h 434"/>
                    <a:gd name="T82" fmla="*/ 286 w 299"/>
                    <a:gd name="T83" fmla="*/ 184 h 434"/>
                    <a:gd name="T84" fmla="*/ 277 w 299"/>
                    <a:gd name="T85" fmla="*/ 184 h 434"/>
                    <a:gd name="T86" fmla="*/ 268 w 299"/>
                    <a:gd name="T87" fmla="*/ 188 h 434"/>
                    <a:gd name="T88" fmla="*/ 174 w 299"/>
                    <a:gd name="T89" fmla="*/ 237 h 434"/>
                    <a:gd name="T90" fmla="*/ 174 w 299"/>
                    <a:gd name="T91" fmla="*/ 170 h 434"/>
                    <a:gd name="T92" fmla="*/ 246 w 299"/>
                    <a:gd name="T93" fmla="*/ 134 h 434"/>
                    <a:gd name="T94" fmla="*/ 250 w 299"/>
                    <a:gd name="T95" fmla="*/ 130 h 434"/>
                    <a:gd name="T96" fmla="*/ 255 w 299"/>
                    <a:gd name="T97" fmla="*/ 121 h 434"/>
                    <a:gd name="T98" fmla="*/ 255 w 299"/>
                    <a:gd name="T99" fmla="*/ 112 h 434"/>
                    <a:gd name="T100" fmla="*/ 250 w 299"/>
                    <a:gd name="T101" fmla="*/ 108 h 434"/>
                    <a:gd name="T102" fmla="*/ 246 w 299"/>
                    <a:gd name="T103" fmla="*/ 103 h 434"/>
                    <a:gd name="T104" fmla="*/ 237 w 299"/>
                    <a:gd name="T105" fmla="*/ 99 h 434"/>
                    <a:gd name="T106" fmla="*/ 232 w 299"/>
                    <a:gd name="T107" fmla="*/ 99 h 434"/>
                    <a:gd name="T108" fmla="*/ 223 w 299"/>
                    <a:gd name="T109" fmla="*/ 99 h 434"/>
                    <a:gd name="T110" fmla="*/ 174 w 299"/>
                    <a:gd name="T111" fmla="*/ 121 h 434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299" h="434">
                      <a:moveTo>
                        <a:pt x="174" y="121"/>
                      </a:moveTo>
                      <a:lnTo>
                        <a:pt x="174" y="23"/>
                      </a:lnTo>
                      <a:lnTo>
                        <a:pt x="170" y="9"/>
                      </a:lnTo>
                      <a:lnTo>
                        <a:pt x="165" y="5"/>
                      </a:lnTo>
                      <a:lnTo>
                        <a:pt x="156" y="0"/>
                      </a:lnTo>
                      <a:lnTo>
                        <a:pt x="152" y="0"/>
                      </a:lnTo>
                      <a:lnTo>
                        <a:pt x="143" y="0"/>
                      </a:lnTo>
                      <a:lnTo>
                        <a:pt x="134" y="5"/>
                      </a:lnTo>
                      <a:lnTo>
                        <a:pt x="125" y="9"/>
                      </a:lnTo>
                      <a:lnTo>
                        <a:pt x="125" y="23"/>
                      </a:lnTo>
                      <a:lnTo>
                        <a:pt x="125" y="126"/>
                      </a:lnTo>
                      <a:lnTo>
                        <a:pt x="76" y="99"/>
                      </a:lnTo>
                      <a:lnTo>
                        <a:pt x="67" y="94"/>
                      </a:lnTo>
                      <a:lnTo>
                        <a:pt x="58" y="94"/>
                      </a:lnTo>
                      <a:lnTo>
                        <a:pt x="49" y="99"/>
                      </a:lnTo>
                      <a:lnTo>
                        <a:pt x="45" y="103"/>
                      </a:lnTo>
                      <a:lnTo>
                        <a:pt x="40" y="112"/>
                      </a:lnTo>
                      <a:lnTo>
                        <a:pt x="45" y="117"/>
                      </a:lnTo>
                      <a:lnTo>
                        <a:pt x="45" y="126"/>
                      </a:lnTo>
                      <a:lnTo>
                        <a:pt x="54" y="134"/>
                      </a:lnTo>
                      <a:lnTo>
                        <a:pt x="121" y="170"/>
                      </a:lnTo>
                      <a:lnTo>
                        <a:pt x="121" y="242"/>
                      </a:lnTo>
                      <a:lnTo>
                        <a:pt x="36" y="188"/>
                      </a:lnTo>
                      <a:lnTo>
                        <a:pt x="27" y="184"/>
                      </a:lnTo>
                      <a:lnTo>
                        <a:pt x="18" y="184"/>
                      </a:lnTo>
                      <a:lnTo>
                        <a:pt x="9" y="188"/>
                      </a:lnTo>
                      <a:lnTo>
                        <a:pt x="5" y="193"/>
                      </a:lnTo>
                      <a:lnTo>
                        <a:pt x="0" y="202"/>
                      </a:lnTo>
                      <a:lnTo>
                        <a:pt x="0" y="210"/>
                      </a:lnTo>
                      <a:lnTo>
                        <a:pt x="5" y="219"/>
                      </a:lnTo>
                      <a:lnTo>
                        <a:pt x="14" y="224"/>
                      </a:lnTo>
                      <a:lnTo>
                        <a:pt x="121" y="291"/>
                      </a:lnTo>
                      <a:lnTo>
                        <a:pt x="121" y="434"/>
                      </a:lnTo>
                      <a:lnTo>
                        <a:pt x="174" y="434"/>
                      </a:lnTo>
                      <a:lnTo>
                        <a:pt x="174" y="291"/>
                      </a:lnTo>
                      <a:lnTo>
                        <a:pt x="290" y="224"/>
                      </a:lnTo>
                      <a:lnTo>
                        <a:pt x="295" y="219"/>
                      </a:lnTo>
                      <a:lnTo>
                        <a:pt x="299" y="210"/>
                      </a:lnTo>
                      <a:lnTo>
                        <a:pt x="299" y="202"/>
                      </a:lnTo>
                      <a:lnTo>
                        <a:pt x="299" y="197"/>
                      </a:lnTo>
                      <a:lnTo>
                        <a:pt x="295" y="188"/>
                      </a:lnTo>
                      <a:lnTo>
                        <a:pt x="286" y="184"/>
                      </a:lnTo>
                      <a:lnTo>
                        <a:pt x="277" y="184"/>
                      </a:lnTo>
                      <a:lnTo>
                        <a:pt x="268" y="188"/>
                      </a:lnTo>
                      <a:lnTo>
                        <a:pt x="174" y="237"/>
                      </a:lnTo>
                      <a:lnTo>
                        <a:pt x="174" y="170"/>
                      </a:lnTo>
                      <a:lnTo>
                        <a:pt x="246" y="134"/>
                      </a:lnTo>
                      <a:lnTo>
                        <a:pt x="250" y="130"/>
                      </a:lnTo>
                      <a:lnTo>
                        <a:pt x="255" y="121"/>
                      </a:lnTo>
                      <a:lnTo>
                        <a:pt x="255" y="112"/>
                      </a:lnTo>
                      <a:lnTo>
                        <a:pt x="250" y="108"/>
                      </a:lnTo>
                      <a:lnTo>
                        <a:pt x="246" y="103"/>
                      </a:lnTo>
                      <a:lnTo>
                        <a:pt x="237" y="99"/>
                      </a:lnTo>
                      <a:lnTo>
                        <a:pt x="232" y="99"/>
                      </a:lnTo>
                      <a:lnTo>
                        <a:pt x="223" y="99"/>
                      </a:lnTo>
                      <a:lnTo>
                        <a:pt x="174" y="1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20" name="Freeform 16"/>
                <p:cNvSpPr>
                  <a:spLocks/>
                </p:cNvSpPr>
                <p:nvPr userDrawn="1"/>
              </p:nvSpPr>
              <p:spPr bwMode="white">
                <a:xfrm>
                  <a:off x="982" y="397"/>
                  <a:ext cx="393" cy="273"/>
                </a:xfrm>
                <a:custGeom>
                  <a:avLst/>
                  <a:gdLst>
                    <a:gd name="T0" fmla="*/ 121 w 393"/>
                    <a:gd name="T1" fmla="*/ 71 h 272"/>
                    <a:gd name="T2" fmla="*/ 36 w 393"/>
                    <a:gd name="T3" fmla="*/ 22 h 272"/>
                    <a:gd name="T4" fmla="*/ 27 w 393"/>
                    <a:gd name="T5" fmla="*/ 18 h 272"/>
                    <a:gd name="T6" fmla="*/ 18 w 393"/>
                    <a:gd name="T7" fmla="*/ 18 h 272"/>
                    <a:gd name="T8" fmla="*/ 9 w 393"/>
                    <a:gd name="T9" fmla="*/ 22 h 272"/>
                    <a:gd name="T10" fmla="*/ 5 w 393"/>
                    <a:gd name="T11" fmla="*/ 31 h 272"/>
                    <a:gd name="T12" fmla="*/ 0 w 393"/>
                    <a:gd name="T13" fmla="*/ 40 h 272"/>
                    <a:gd name="T14" fmla="*/ 0 w 393"/>
                    <a:gd name="T15" fmla="*/ 49 h 272"/>
                    <a:gd name="T16" fmla="*/ 5 w 393"/>
                    <a:gd name="T17" fmla="*/ 58 h 272"/>
                    <a:gd name="T18" fmla="*/ 9 w 393"/>
                    <a:gd name="T19" fmla="*/ 62 h 272"/>
                    <a:gd name="T20" fmla="*/ 98 w 393"/>
                    <a:gd name="T21" fmla="*/ 116 h 272"/>
                    <a:gd name="T22" fmla="*/ 54 w 393"/>
                    <a:gd name="T23" fmla="*/ 143 h 272"/>
                    <a:gd name="T24" fmla="*/ 45 w 393"/>
                    <a:gd name="T25" fmla="*/ 147 h 272"/>
                    <a:gd name="T26" fmla="*/ 40 w 393"/>
                    <a:gd name="T27" fmla="*/ 156 h 272"/>
                    <a:gd name="T28" fmla="*/ 40 w 393"/>
                    <a:gd name="T29" fmla="*/ 165 h 272"/>
                    <a:gd name="T30" fmla="*/ 40 w 393"/>
                    <a:gd name="T31" fmla="*/ 174 h 272"/>
                    <a:gd name="T32" fmla="*/ 49 w 393"/>
                    <a:gd name="T33" fmla="*/ 178 h 272"/>
                    <a:gd name="T34" fmla="*/ 54 w 393"/>
                    <a:gd name="T35" fmla="*/ 183 h 272"/>
                    <a:gd name="T36" fmla="*/ 63 w 393"/>
                    <a:gd name="T37" fmla="*/ 183 h 272"/>
                    <a:gd name="T38" fmla="*/ 72 w 393"/>
                    <a:gd name="T39" fmla="*/ 183 h 272"/>
                    <a:gd name="T40" fmla="*/ 139 w 393"/>
                    <a:gd name="T41" fmla="*/ 143 h 272"/>
                    <a:gd name="T42" fmla="*/ 197 w 393"/>
                    <a:gd name="T43" fmla="*/ 178 h 272"/>
                    <a:gd name="T44" fmla="*/ 112 w 393"/>
                    <a:gd name="T45" fmla="*/ 223 h 272"/>
                    <a:gd name="T46" fmla="*/ 103 w 393"/>
                    <a:gd name="T47" fmla="*/ 232 h 272"/>
                    <a:gd name="T48" fmla="*/ 98 w 393"/>
                    <a:gd name="T49" fmla="*/ 241 h 272"/>
                    <a:gd name="T50" fmla="*/ 98 w 393"/>
                    <a:gd name="T51" fmla="*/ 246 h 272"/>
                    <a:gd name="T52" fmla="*/ 98 w 393"/>
                    <a:gd name="T53" fmla="*/ 254 h 272"/>
                    <a:gd name="T54" fmla="*/ 103 w 393"/>
                    <a:gd name="T55" fmla="*/ 263 h 272"/>
                    <a:gd name="T56" fmla="*/ 112 w 393"/>
                    <a:gd name="T57" fmla="*/ 268 h 272"/>
                    <a:gd name="T58" fmla="*/ 121 w 393"/>
                    <a:gd name="T59" fmla="*/ 268 h 272"/>
                    <a:gd name="T60" fmla="*/ 130 w 393"/>
                    <a:gd name="T61" fmla="*/ 263 h 272"/>
                    <a:gd name="T62" fmla="*/ 241 w 393"/>
                    <a:gd name="T63" fmla="*/ 201 h 272"/>
                    <a:gd name="T64" fmla="*/ 366 w 393"/>
                    <a:gd name="T65" fmla="*/ 272 h 272"/>
                    <a:gd name="T66" fmla="*/ 393 w 393"/>
                    <a:gd name="T67" fmla="*/ 228 h 272"/>
                    <a:gd name="T68" fmla="*/ 268 w 393"/>
                    <a:gd name="T69" fmla="*/ 156 h 272"/>
                    <a:gd name="T70" fmla="*/ 268 w 393"/>
                    <a:gd name="T71" fmla="*/ 22 h 272"/>
                    <a:gd name="T72" fmla="*/ 268 w 393"/>
                    <a:gd name="T73" fmla="*/ 13 h 272"/>
                    <a:gd name="T74" fmla="*/ 264 w 393"/>
                    <a:gd name="T75" fmla="*/ 9 h 272"/>
                    <a:gd name="T76" fmla="*/ 255 w 393"/>
                    <a:gd name="T77" fmla="*/ 4 h 272"/>
                    <a:gd name="T78" fmla="*/ 250 w 393"/>
                    <a:gd name="T79" fmla="*/ 0 h 272"/>
                    <a:gd name="T80" fmla="*/ 241 w 393"/>
                    <a:gd name="T81" fmla="*/ 0 h 272"/>
                    <a:gd name="T82" fmla="*/ 232 w 393"/>
                    <a:gd name="T83" fmla="*/ 4 h 272"/>
                    <a:gd name="T84" fmla="*/ 228 w 393"/>
                    <a:gd name="T85" fmla="*/ 13 h 272"/>
                    <a:gd name="T86" fmla="*/ 228 w 393"/>
                    <a:gd name="T87" fmla="*/ 22 h 272"/>
                    <a:gd name="T88" fmla="*/ 223 w 393"/>
                    <a:gd name="T89" fmla="*/ 129 h 272"/>
                    <a:gd name="T90" fmla="*/ 165 w 393"/>
                    <a:gd name="T91" fmla="*/ 94 h 272"/>
                    <a:gd name="T92" fmla="*/ 170 w 393"/>
                    <a:gd name="T93" fmla="*/ 18 h 272"/>
                    <a:gd name="T94" fmla="*/ 165 w 393"/>
                    <a:gd name="T95" fmla="*/ 9 h 272"/>
                    <a:gd name="T96" fmla="*/ 161 w 393"/>
                    <a:gd name="T97" fmla="*/ 4 h 272"/>
                    <a:gd name="T98" fmla="*/ 156 w 393"/>
                    <a:gd name="T99" fmla="*/ 0 h 272"/>
                    <a:gd name="T100" fmla="*/ 148 w 393"/>
                    <a:gd name="T101" fmla="*/ 0 h 272"/>
                    <a:gd name="T102" fmla="*/ 139 w 393"/>
                    <a:gd name="T103" fmla="*/ 0 h 272"/>
                    <a:gd name="T104" fmla="*/ 134 w 393"/>
                    <a:gd name="T105" fmla="*/ 4 h 272"/>
                    <a:gd name="T106" fmla="*/ 130 w 393"/>
                    <a:gd name="T107" fmla="*/ 9 h 272"/>
                    <a:gd name="T108" fmla="*/ 125 w 393"/>
                    <a:gd name="T109" fmla="*/ 18 h 272"/>
                    <a:gd name="T110" fmla="*/ 121 w 393"/>
                    <a:gd name="T111" fmla="*/ 71 h 272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2">
                      <a:moveTo>
                        <a:pt x="121" y="71"/>
                      </a:moveTo>
                      <a:lnTo>
                        <a:pt x="36" y="22"/>
                      </a:lnTo>
                      <a:lnTo>
                        <a:pt x="27" y="18"/>
                      </a:lnTo>
                      <a:lnTo>
                        <a:pt x="18" y="18"/>
                      </a:lnTo>
                      <a:lnTo>
                        <a:pt x="9" y="22"/>
                      </a:lnTo>
                      <a:lnTo>
                        <a:pt x="5" y="31"/>
                      </a:lnTo>
                      <a:lnTo>
                        <a:pt x="0" y="40"/>
                      </a:lnTo>
                      <a:lnTo>
                        <a:pt x="0" y="49"/>
                      </a:lnTo>
                      <a:lnTo>
                        <a:pt x="5" y="58"/>
                      </a:lnTo>
                      <a:lnTo>
                        <a:pt x="9" y="62"/>
                      </a:lnTo>
                      <a:lnTo>
                        <a:pt x="98" y="116"/>
                      </a:lnTo>
                      <a:lnTo>
                        <a:pt x="54" y="143"/>
                      </a:lnTo>
                      <a:lnTo>
                        <a:pt x="45" y="147"/>
                      </a:lnTo>
                      <a:lnTo>
                        <a:pt x="40" y="156"/>
                      </a:lnTo>
                      <a:lnTo>
                        <a:pt x="40" y="165"/>
                      </a:lnTo>
                      <a:lnTo>
                        <a:pt x="40" y="174"/>
                      </a:lnTo>
                      <a:lnTo>
                        <a:pt x="49" y="178"/>
                      </a:lnTo>
                      <a:lnTo>
                        <a:pt x="54" y="183"/>
                      </a:lnTo>
                      <a:lnTo>
                        <a:pt x="63" y="183"/>
                      </a:lnTo>
                      <a:lnTo>
                        <a:pt x="72" y="183"/>
                      </a:lnTo>
                      <a:lnTo>
                        <a:pt x="139" y="143"/>
                      </a:lnTo>
                      <a:lnTo>
                        <a:pt x="197" y="178"/>
                      </a:lnTo>
                      <a:lnTo>
                        <a:pt x="112" y="223"/>
                      </a:lnTo>
                      <a:lnTo>
                        <a:pt x="103" y="232"/>
                      </a:lnTo>
                      <a:lnTo>
                        <a:pt x="98" y="241"/>
                      </a:lnTo>
                      <a:lnTo>
                        <a:pt x="98" y="246"/>
                      </a:lnTo>
                      <a:lnTo>
                        <a:pt x="98" y="254"/>
                      </a:lnTo>
                      <a:lnTo>
                        <a:pt x="103" y="263"/>
                      </a:lnTo>
                      <a:lnTo>
                        <a:pt x="112" y="268"/>
                      </a:lnTo>
                      <a:lnTo>
                        <a:pt x="121" y="268"/>
                      </a:lnTo>
                      <a:lnTo>
                        <a:pt x="130" y="263"/>
                      </a:lnTo>
                      <a:lnTo>
                        <a:pt x="241" y="201"/>
                      </a:lnTo>
                      <a:lnTo>
                        <a:pt x="366" y="272"/>
                      </a:lnTo>
                      <a:lnTo>
                        <a:pt x="393" y="228"/>
                      </a:lnTo>
                      <a:lnTo>
                        <a:pt x="268" y="156"/>
                      </a:lnTo>
                      <a:lnTo>
                        <a:pt x="268" y="22"/>
                      </a:lnTo>
                      <a:lnTo>
                        <a:pt x="268" y="13"/>
                      </a:lnTo>
                      <a:lnTo>
                        <a:pt x="264" y="9"/>
                      </a:lnTo>
                      <a:lnTo>
                        <a:pt x="255" y="4"/>
                      </a:lnTo>
                      <a:lnTo>
                        <a:pt x="250" y="0"/>
                      </a:lnTo>
                      <a:lnTo>
                        <a:pt x="241" y="0"/>
                      </a:lnTo>
                      <a:lnTo>
                        <a:pt x="232" y="4"/>
                      </a:lnTo>
                      <a:lnTo>
                        <a:pt x="228" y="13"/>
                      </a:lnTo>
                      <a:lnTo>
                        <a:pt x="228" y="22"/>
                      </a:lnTo>
                      <a:lnTo>
                        <a:pt x="223" y="129"/>
                      </a:lnTo>
                      <a:lnTo>
                        <a:pt x="165" y="94"/>
                      </a:lnTo>
                      <a:lnTo>
                        <a:pt x="170" y="18"/>
                      </a:lnTo>
                      <a:lnTo>
                        <a:pt x="165" y="9"/>
                      </a:lnTo>
                      <a:lnTo>
                        <a:pt x="161" y="4"/>
                      </a:lnTo>
                      <a:lnTo>
                        <a:pt x="156" y="0"/>
                      </a:lnTo>
                      <a:lnTo>
                        <a:pt x="148" y="0"/>
                      </a:lnTo>
                      <a:lnTo>
                        <a:pt x="139" y="0"/>
                      </a:lnTo>
                      <a:lnTo>
                        <a:pt x="134" y="4"/>
                      </a:lnTo>
                      <a:lnTo>
                        <a:pt x="130" y="9"/>
                      </a:lnTo>
                      <a:lnTo>
                        <a:pt x="125" y="18"/>
                      </a:lnTo>
                      <a:lnTo>
                        <a:pt x="121" y="7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21" name="Freeform 17"/>
                <p:cNvSpPr>
                  <a:spLocks/>
                </p:cNvSpPr>
                <p:nvPr userDrawn="1"/>
              </p:nvSpPr>
              <p:spPr bwMode="white">
                <a:xfrm>
                  <a:off x="982" y="625"/>
                  <a:ext cx="393" cy="278"/>
                </a:xfrm>
                <a:custGeom>
                  <a:avLst/>
                  <a:gdLst>
                    <a:gd name="T0" fmla="*/ 98 w 393"/>
                    <a:gd name="T1" fmla="*/ 156 h 277"/>
                    <a:gd name="T2" fmla="*/ 9 w 393"/>
                    <a:gd name="T3" fmla="*/ 205 h 277"/>
                    <a:gd name="T4" fmla="*/ 0 w 393"/>
                    <a:gd name="T5" fmla="*/ 214 h 277"/>
                    <a:gd name="T6" fmla="*/ 0 w 393"/>
                    <a:gd name="T7" fmla="*/ 223 h 277"/>
                    <a:gd name="T8" fmla="*/ 0 w 393"/>
                    <a:gd name="T9" fmla="*/ 228 h 277"/>
                    <a:gd name="T10" fmla="*/ 0 w 393"/>
                    <a:gd name="T11" fmla="*/ 237 h 277"/>
                    <a:gd name="T12" fmla="*/ 9 w 393"/>
                    <a:gd name="T13" fmla="*/ 246 h 277"/>
                    <a:gd name="T14" fmla="*/ 14 w 393"/>
                    <a:gd name="T15" fmla="*/ 250 h 277"/>
                    <a:gd name="T16" fmla="*/ 23 w 393"/>
                    <a:gd name="T17" fmla="*/ 250 h 277"/>
                    <a:gd name="T18" fmla="*/ 36 w 393"/>
                    <a:gd name="T19" fmla="*/ 250 h 277"/>
                    <a:gd name="T20" fmla="*/ 125 w 393"/>
                    <a:gd name="T21" fmla="*/ 196 h 277"/>
                    <a:gd name="T22" fmla="*/ 125 w 393"/>
                    <a:gd name="T23" fmla="*/ 250 h 277"/>
                    <a:gd name="T24" fmla="*/ 125 w 393"/>
                    <a:gd name="T25" fmla="*/ 263 h 277"/>
                    <a:gd name="T26" fmla="*/ 130 w 393"/>
                    <a:gd name="T27" fmla="*/ 268 h 277"/>
                    <a:gd name="T28" fmla="*/ 139 w 393"/>
                    <a:gd name="T29" fmla="*/ 272 h 277"/>
                    <a:gd name="T30" fmla="*/ 143 w 393"/>
                    <a:gd name="T31" fmla="*/ 277 h 277"/>
                    <a:gd name="T32" fmla="*/ 152 w 393"/>
                    <a:gd name="T33" fmla="*/ 277 h 277"/>
                    <a:gd name="T34" fmla="*/ 161 w 393"/>
                    <a:gd name="T35" fmla="*/ 272 h 277"/>
                    <a:gd name="T36" fmla="*/ 165 w 393"/>
                    <a:gd name="T37" fmla="*/ 263 h 277"/>
                    <a:gd name="T38" fmla="*/ 165 w 393"/>
                    <a:gd name="T39" fmla="*/ 254 h 277"/>
                    <a:gd name="T40" fmla="*/ 165 w 393"/>
                    <a:gd name="T41" fmla="*/ 178 h 277"/>
                    <a:gd name="T42" fmla="*/ 223 w 393"/>
                    <a:gd name="T43" fmla="*/ 143 h 277"/>
                    <a:gd name="T44" fmla="*/ 223 w 393"/>
                    <a:gd name="T45" fmla="*/ 241 h 277"/>
                    <a:gd name="T46" fmla="*/ 223 w 393"/>
                    <a:gd name="T47" fmla="*/ 250 h 277"/>
                    <a:gd name="T48" fmla="*/ 228 w 393"/>
                    <a:gd name="T49" fmla="*/ 259 h 277"/>
                    <a:gd name="T50" fmla="*/ 237 w 393"/>
                    <a:gd name="T51" fmla="*/ 263 h 277"/>
                    <a:gd name="T52" fmla="*/ 246 w 393"/>
                    <a:gd name="T53" fmla="*/ 268 h 277"/>
                    <a:gd name="T54" fmla="*/ 255 w 393"/>
                    <a:gd name="T55" fmla="*/ 268 h 277"/>
                    <a:gd name="T56" fmla="*/ 259 w 393"/>
                    <a:gd name="T57" fmla="*/ 263 h 277"/>
                    <a:gd name="T58" fmla="*/ 264 w 393"/>
                    <a:gd name="T59" fmla="*/ 254 h 277"/>
                    <a:gd name="T60" fmla="*/ 268 w 393"/>
                    <a:gd name="T61" fmla="*/ 246 h 277"/>
                    <a:gd name="T62" fmla="*/ 268 w 393"/>
                    <a:gd name="T63" fmla="*/ 116 h 277"/>
                    <a:gd name="T64" fmla="*/ 393 w 393"/>
                    <a:gd name="T65" fmla="*/ 44 h 277"/>
                    <a:gd name="T66" fmla="*/ 366 w 393"/>
                    <a:gd name="T67" fmla="*/ 0 h 277"/>
                    <a:gd name="T68" fmla="*/ 241 w 393"/>
                    <a:gd name="T69" fmla="*/ 71 h 277"/>
                    <a:gd name="T70" fmla="*/ 125 w 393"/>
                    <a:gd name="T71" fmla="*/ 4 h 277"/>
                    <a:gd name="T72" fmla="*/ 121 w 393"/>
                    <a:gd name="T73" fmla="*/ 0 h 277"/>
                    <a:gd name="T74" fmla="*/ 112 w 393"/>
                    <a:gd name="T75" fmla="*/ 0 h 277"/>
                    <a:gd name="T76" fmla="*/ 103 w 393"/>
                    <a:gd name="T77" fmla="*/ 4 h 277"/>
                    <a:gd name="T78" fmla="*/ 98 w 393"/>
                    <a:gd name="T79" fmla="*/ 9 h 277"/>
                    <a:gd name="T80" fmla="*/ 94 w 393"/>
                    <a:gd name="T81" fmla="*/ 18 h 277"/>
                    <a:gd name="T82" fmla="*/ 94 w 393"/>
                    <a:gd name="T83" fmla="*/ 26 h 277"/>
                    <a:gd name="T84" fmla="*/ 98 w 393"/>
                    <a:gd name="T85" fmla="*/ 35 h 277"/>
                    <a:gd name="T86" fmla="*/ 107 w 393"/>
                    <a:gd name="T87" fmla="*/ 40 h 277"/>
                    <a:gd name="T88" fmla="*/ 197 w 393"/>
                    <a:gd name="T89" fmla="*/ 98 h 277"/>
                    <a:gd name="T90" fmla="*/ 139 w 393"/>
                    <a:gd name="T91" fmla="*/ 129 h 277"/>
                    <a:gd name="T92" fmla="*/ 72 w 393"/>
                    <a:gd name="T93" fmla="*/ 89 h 277"/>
                    <a:gd name="T94" fmla="*/ 63 w 393"/>
                    <a:gd name="T95" fmla="*/ 85 h 277"/>
                    <a:gd name="T96" fmla="*/ 58 w 393"/>
                    <a:gd name="T97" fmla="*/ 85 h 277"/>
                    <a:gd name="T98" fmla="*/ 49 w 393"/>
                    <a:gd name="T99" fmla="*/ 89 h 277"/>
                    <a:gd name="T100" fmla="*/ 45 w 393"/>
                    <a:gd name="T101" fmla="*/ 98 h 277"/>
                    <a:gd name="T102" fmla="*/ 45 w 393"/>
                    <a:gd name="T103" fmla="*/ 102 h 277"/>
                    <a:gd name="T104" fmla="*/ 45 w 393"/>
                    <a:gd name="T105" fmla="*/ 111 h 277"/>
                    <a:gd name="T106" fmla="*/ 45 w 393"/>
                    <a:gd name="T107" fmla="*/ 120 h 277"/>
                    <a:gd name="T108" fmla="*/ 54 w 393"/>
                    <a:gd name="T109" fmla="*/ 125 h 277"/>
                    <a:gd name="T110" fmla="*/ 98 w 393"/>
                    <a:gd name="T111" fmla="*/ 156 h 277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7">
                      <a:moveTo>
                        <a:pt x="98" y="156"/>
                      </a:moveTo>
                      <a:lnTo>
                        <a:pt x="9" y="205"/>
                      </a:lnTo>
                      <a:lnTo>
                        <a:pt x="0" y="214"/>
                      </a:lnTo>
                      <a:lnTo>
                        <a:pt x="0" y="223"/>
                      </a:lnTo>
                      <a:lnTo>
                        <a:pt x="0" y="228"/>
                      </a:lnTo>
                      <a:lnTo>
                        <a:pt x="0" y="237"/>
                      </a:lnTo>
                      <a:lnTo>
                        <a:pt x="9" y="246"/>
                      </a:lnTo>
                      <a:lnTo>
                        <a:pt x="14" y="250"/>
                      </a:lnTo>
                      <a:lnTo>
                        <a:pt x="23" y="250"/>
                      </a:lnTo>
                      <a:lnTo>
                        <a:pt x="36" y="250"/>
                      </a:lnTo>
                      <a:lnTo>
                        <a:pt x="125" y="196"/>
                      </a:lnTo>
                      <a:lnTo>
                        <a:pt x="125" y="250"/>
                      </a:lnTo>
                      <a:lnTo>
                        <a:pt x="125" y="263"/>
                      </a:lnTo>
                      <a:lnTo>
                        <a:pt x="130" y="268"/>
                      </a:lnTo>
                      <a:lnTo>
                        <a:pt x="139" y="272"/>
                      </a:lnTo>
                      <a:lnTo>
                        <a:pt x="143" y="277"/>
                      </a:lnTo>
                      <a:lnTo>
                        <a:pt x="152" y="277"/>
                      </a:lnTo>
                      <a:lnTo>
                        <a:pt x="161" y="272"/>
                      </a:lnTo>
                      <a:lnTo>
                        <a:pt x="165" y="263"/>
                      </a:lnTo>
                      <a:lnTo>
                        <a:pt x="165" y="254"/>
                      </a:lnTo>
                      <a:lnTo>
                        <a:pt x="165" y="178"/>
                      </a:lnTo>
                      <a:lnTo>
                        <a:pt x="223" y="143"/>
                      </a:lnTo>
                      <a:lnTo>
                        <a:pt x="223" y="241"/>
                      </a:lnTo>
                      <a:lnTo>
                        <a:pt x="223" y="250"/>
                      </a:lnTo>
                      <a:lnTo>
                        <a:pt x="228" y="259"/>
                      </a:lnTo>
                      <a:lnTo>
                        <a:pt x="237" y="263"/>
                      </a:lnTo>
                      <a:lnTo>
                        <a:pt x="246" y="268"/>
                      </a:lnTo>
                      <a:lnTo>
                        <a:pt x="255" y="268"/>
                      </a:lnTo>
                      <a:lnTo>
                        <a:pt x="259" y="263"/>
                      </a:lnTo>
                      <a:lnTo>
                        <a:pt x="264" y="254"/>
                      </a:lnTo>
                      <a:lnTo>
                        <a:pt x="268" y="246"/>
                      </a:lnTo>
                      <a:lnTo>
                        <a:pt x="268" y="116"/>
                      </a:lnTo>
                      <a:lnTo>
                        <a:pt x="393" y="44"/>
                      </a:lnTo>
                      <a:lnTo>
                        <a:pt x="366" y="0"/>
                      </a:lnTo>
                      <a:lnTo>
                        <a:pt x="241" y="71"/>
                      </a:lnTo>
                      <a:lnTo>
                        <a:pt x="125" y="4"/>
                      </a:lnTo>
                      <a:lnTo>
                        <a:pt x="121" y="0"/>
                      </a:lnTo>
                      <a:lnTo>
                        <a:pt x="112" y="0"/>
                      </a:lnTo>
                      <a:lnTo>
                        <a:pt x="103" y="4"/>
                      </a:lnTo>
                      <a:lnTo>
                        <a:pt x="98" y="9"/>
                      </a:lnTo>
                      <a:lnTo>
                        <a:pt x="94" y="18"/>
                      </a:lnTo>
                      <a:lnTo>
                        <a:pt x="94" y="26"/>
                      </a:lnTo>
                      <a:lnTo>
                        <a:pt x="98" y="35"/>
                      </a:lnTo>
                      <a:lnTo>
                        <a:pt x="107" y="40"/>
                      </a:lnTo>
                      <a:lnTo>
                        <a:pt x="197" y="98"/>
                      </a:lnTo>
                      <a:lnTo>
                        <a:pt x="139" y="129"/>
                      </a:lnTo>
                      <a:lnTo>
                        <a:pt x="72" y="89"/>
                      </a:lnTo>
                      <a:lnTo>
                        <a:pt x="63" y="85"/>
                      </a:lnTo>
                      <a:lnTo>
                        <a:pt x="58" y="85"/>
                      </a:lnTo>
                      <a:lnTo>
                        <a:pt x="49" y="89"/>
                      </a:lnTo>
                      <a:lnTo>
                        <a:pt x="45" y="98"/>
                      </a:lnTo>
                      <a:lnTo>
                        <a:pt x="45" y="102"/>
                      </a:lnTo>
                      <a:lnTo>
                        <a:pt x="45" y="111"/>
                      </a:lnTo>
                      <a:lnTo>
                        <a:pt x="45" y="120"/>
                      </a:lnTo>
                      <a:lnTo>
                        <a:pt x="54" y="125"/>
                      </a:lnTo>
                      <a:lnTo>
                        <a:pt x="98" y="15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22" name="Freeform 18"/>
                <p:cNvSpPr>
                  <a:spLocks/>
                </p:cNvSpPr>
                <p:nvPr userDrawn="1"/>
              </p:nvSpPr>
              <p:spPr bwMode="white">
                <a:xfrm>
                  <a:off x="1209" y="648"/>
                  <a:ext cx="300" cy="438"/>
                </a:xfrm>
                <a:custGeom>
                  <a:avLst/>
                  <a:gdLst>
                    <a:gd name="T0" fmla="*/ 125 w 299"/>
                    <a:gd name="T1" fmla="*/ 313 h 438"/>
                    <a:gd name="T2" fmla="*/ 125 w 299"/>
                    <a:gd name="T3" fmla="*/ 411 h 438"/>
                    <a:gd name="T4" fmla="*/ 129 w 299"/>
                    <a:gd name="T5" fmla="*/ 425 h 438"/>
                    <a:gd name="T6" fmla="*/ 134 w 299"/>
                    <a:gd name="T7" fmla="*/ 429 h 438"/>
                    <a:gd name="T8" fmla="*/ 143 w 299"/>
                    <a:gd name="T9" fmla="*/ 434 h 438"/>
                    <a:gd name="T10" fmla="*/ 147 w 299"/>
                    <a:gd name="T11" fmla="*/ 438 h 438"/>
                    <a:gd name="T12" fmla="*/ 156 w 299"/>
                    <a:gd name="T13" fmla="*/ 434 h 438"/>
                    <a:gd name="T14" fmla="*/ 165 w 299"/>
                    <a:gd name="T15" fmla="*/ 429 h 438"/>
                    <a:gd name="T16" fmla="*/ 174 w 299"/>
                    <a:gd name="T17" fmla="*/ 425 h 438"/>
                    <a:gd name="T18" fmla="*/ 174 w 299"/>
                    <a:gd name="T19" fmla="*/ 411 h 438"/>
                    <a:gd name="T20" fmla="*/ 174 w 299"/>
                    <a:gd name="T21" fmla="*/ 308 h 438"/>
                    <a:gd name="T22" fmla="*/ 223 w 299"/>
                    <a:gd name="T23" fmla="*/ 335 h 438"/>
                    <a:gd name="T24" fmla="*/ 232 w 299"/>
                    <a:gd name="T25" fmla="*/ 340 h 438"/>
                    <a:gd name="T26" fmla="*/ 241 w 299"/>
                    <a:gd name="T27" fmla="*/ 340 h 438"/>
                    <a:gd name="T28" fmla="*/ 250 w 299"/>
                    <a:gd name="T29" fmla="*/ 335 h 438"/>
                    <a:gd name="T30" fmla="*/ 254 w 299"/>
                    <a:gd name="T31" fmla="*/ 331 h 438"/>
                    <a:gd name="T32" fmla="*/ 254 w 299"/>
                    <a:gd name="T33" fmla="*/ 322 h 438"/>
                    <a:gd name="T34" fmla="*/ 254 w 299"/>
                    <a:gd name="T35" fmla="*/ 317 h 438"/>
                    <a:gd name="T36" fmla="*/ 254 w 299"/>
                    <a:gd name="T37" fmla="*/ 308 h 438"/>
                    <a:gd name="T38" fmla="*/ 245 w 299"/>
                    <a:gd name="T39" fmla="*/ 300 h 438"/>
                    <a:gd name="T40" fmla="*/ 178 w 299"/>
                    <a:gd name="T41" fmla="*/ 264 h 438"/>
                    <a:gd name="T42" fmla="*/ 178 w 299"/>
                    <a:gd name="T43" fmla="*/ 192 h 438"/>
                    <a:gd name="T44" fmla="*/ 263 w 299"/>
                    <a:gd name="T45" fmla="*/ 246 h 438"/>
                    <a:gd name="T46" fmla="*/ 272 w 299"/>
                    <a:gd name="T47" fmla="*/ 250 h 438"/>
                    <a:gd name="T48" fmla="*/ 281 w 299"/>
                    <a:gd name="T49" fmla="*/ 250 h 438"/>
                    <a:gd name="T50" fmla="*/ 290 w 299"/>
                    <a:gd name="T51" fmla="*/ 246 h 438"/>
                    <a:gd name="T52" fmla="*/ 294 w 299"/>
                    <a:gd name="T53" fmla="*/ 241 h 438"/>
                    <a:gd name="T54" fmla="*/ 299 w 299"/>
                    <a:gd name="T55" fmla="*/ 232 h 438"/>
                    <a:gd name="T56" fmla="*/ 299 w 299"/>
                    <a:gd name="T57" fmla="*/ 224 h 438"/>
                    <a:gd name="T58" fmla="*/ 294 w 299"/>
                    <a:gd name="T59" fmla="*/ 215 h 438"/>
                    <a:gd name="T60" fmla="*/ 285 w 299"/>
                    <a:gd name="T61" fmla="*/ 210 h 438"/>
                    <a:gd name="T62" fmla="*/ 178 w 299"/>
                    <a:gd name="T63" fmla="*/ 143 h 438"/>
                    <a:gd name="T64" fmla="*/ 178 w 299"/>
                    <a:gd name="T65" fmla="*/ 0 h 438"/>
                    <a:gd name="T66" fmla="*/ 125 w 299"/>
                    <a:gd name="T67" fmla="*/ 0 h 438"/>
                    <a:gd name="T68" fmla="*/ 125 w 299"/>
                    <a:gd name="T69" fmla="*/ 143 h 438"/>
                    <a:gd name="T70" fmla="*/ 9 w 299"/>
                    <a:gd name="T71" fmla="*/ 210 h 438"/>
                    <a:gd name="T72" fmla="*/ 4 w 299"/>
                    <a:gd name="T73" fmla="*/ 215 h 438"/>
                    <a:gd name="T74" fmla="*/ 0 w 299"/>
                    <a:gd name="T75" fmla="*/ 224 h 438"/>
                    <a:gd name="T76" fmla="*/ 0 w 299"/>
                    <a:gd name="T77" fmla="*/ 232 h 438"/>
                    <a:gd name="T78" fmla="*/ 0 w 299"/>
                    <a:gd name="T79" fmla="*/ 237 h 438"/>
                    <a:gd name="T80" fmla="*/ 4 w 299"/>
                    <a:gd name="T81" fmla="*/ 246 h 438"/>
                    <a:gd name="T82" fmla="*/ 13 w 299"/>
                    <a:gd name="T83" fmla="*/ 250 h 438"/>
                    <a:gd name="T84" fmla="*/ 22 w 299"/>
                    <a:gd name="T85" fmla="*/ 250 h 438"/>
                    <a:gd name="T86" fmla="*/ 31 w 299"/>
                    <a:gd name="T87" fmla="*/ 246 h 438"/>
                    <a:gd name="T88" fmla="*/ 125 w 299"/>
                    <a:gd name="T89" fmla="*/ 197 h 438"/>
                    <a:gd name="T90" fmla="*/ 125 w 299"/>
                    <a:gd name="T91" fmla="*/ 264 h 438"/>
                    <a:gd name="T92" fmla="*/ 53 w 299"/>
                    <a:gd name="T93" fmla="*/ 300 h 438"/>
                    <a:gd name="T94" fmla="*/ 49 w 299"/>
                    <a:gd name="T95" fmla="*/ 304 h 438"/>
                    <a:gd name="T96" fmla="*/ 44 w 299"/>
                    <a:gd name="T97" fmla="*/ 313 h 438"/>
                    <a:gd name="T98" fmla="*/ 44 w 299"/>
                    <a:gd name="T99" fmla="*/ 322 h 438"/>
                    <a:gd name="T100" fmla="*/ 49 w 299"/>
                    <a:gd name="T101" fmla="*/ 326 h 438"/>
                    <a:gd name="T102" fmla="*/ 53 w 299"/>
                    <a:gd name="T103" fmla="*/ 331 h 438"/>
                    <a:gd name="T104" fmla="*/ 62 w 299"/>
                    <a:gd name="T105" fmla="*/ 335 h 438"/>
                    <a:gd name="T106" fmla="*/ 67 w 299"/>
                    <a:gd name="T107" fmla="*/ 335 h 438"/>
                    <a:gd name="T108" fmla="*/ 76 w 299"/>
                    <a:gd name="T109" fmla="*/ 335 h 438"/>
                    <a:gd name="T110" fmla="*/ 125 w 299"/>
                    <a:gd name="T111" fmla="*/ 313 h 438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299" h="438">
                      <a:moveTo>
                        <a:pt x="125" y="313"/>
                      </a:moveTo>
                      <a:lnTo>
                        <a:pt x="125" y="411"/>
                      </a:lnTo>
                      <a:lnTo>
                        <a:pt x="129" y="425"/>
                      </a:lnTo>
                      <a:lnTo>
                        <a:pt x="134" y="429"/>
                      </a:lnTo>
                      <a:lnTo>
                        <a:pt x="143" y="434"/>
                      </a:lnTo>
                      <a:lnTo>
                        <a:pt x="147" y="438"/>
                      </a:lnTo>
                      <a:lnTo>
                        <a:pt x="156" y="434"/>
                      </a:lnTo>
                      <a:lnTo>
                        <a:pt x="165" y="429"/>
                      </a:lnTo>
                      <a:lnTo>
                        <a:pt x="174" y="425"/>
                      </a:lnTo>
                      <a:lnTo>
                        <a:pt x="174" y="411"/>
                      </a:lnTo>
                      <a:lnTo>
                        <a:pt x="174" y="308"/>
                      </a:lnTo>
                      <a:lnTo>
                        <a:pt x="223" y="335"/>
                      </a:lnTo>
                      <a:lnTo>
                        <a:pt x="232" y="340"/>
                      </a:lnTo>
                      <a:lnTo>
                        <a:pt x="241" y="340"/>
                      </a:lnTo>
                      <a:lnTo>
                        <a:pt x="250" y="335"/>
                      </a:lnTo>
                      <a:lnTo>
                        <a:pt x="254" y="331"/>
                      </a:lnTo>
                      <a:lnTo>
                        <a:pt x="254" y="322"/>
                      </a:lnTo>
                      <a:lnTo>
                        <a:pt x="254" y="317"/>
                      </a:lnTo>
                      <a:lnTo>
                        <a:pt x="254" y="308"/>
                      </a:lnTo>
                      <a:lnTo>
                        <a:pt x="245" y="300"/>
                      </a:lnTo>
                      <a:lnTo>
                        <a:pt x="178" y="264"/>
                      </a:lnTo>
                      <a:lnTo>
                        <a:pt x="178" y="192"/>
                      </a:lnTo>
                      <a:lnTo>
                        <a:pt x="263" y="246"/>
                      </a:lnTo>
                      <a:lnTo>
                        <a:pt x="272" y="250"/>
                      </a:lnTo>
                      <a:lnTo>
                        <a:pt x="281" y="250"/>
                      </a:lnTo>
                      <a:lnTo>
                        <a:pt x="290" y="246"/>
                      </a:lnTo>
                      <a:lnTo>
                        <a:pt x="294" y="241"/>
                      </a:lnTo>
                      <a:lnTo>
                        <a:pt x="299" y="232"/>
                      </a:lnTo>
                      <a:lnTo>
                        <a:pt x="299" y="224"/>
                      </a:lnTo>
                      <a:lnTo>
                        <a:pt x="294" y="215"/>
                      </a:lnTo>
                      <a:lnTo>
                        <a:pt x="285" y="210"/>
                      </a:lnTo>
                      <a:lnTo>
                        <a:pt x="178" y="143"/>
                      </a:lnTo>
                      <a:lnTo>
                        <a:pt x="178" y="0"/>
                      </a:lnTo>
                      <a:lnTo>
                        <a:pt x="125" y="0"/>
                      </a:lnTo>
                      <a:lnTo>
                        <a:pt x="125" y="143"/>
                      </a:lnTo>
                      <a:lnTo>
                        <a:pt x="9" y="210"/>
                      </a:lnTo>
                      <a:lnTo>
                        <a:pt x="4" y="215"/>
                      </a:lnTo>
                      <a:lnTo>
                        <a:pt x="0" y="224"/>
                      </a:lnTo>
                      <a:lnTo>
                        <a:pt x="0" y="232"/>
                      </a:lnTo>
                      <a:lnTo>
                        <a:pt x="0" y="237"/>
                      </a:lnTo>
                      <a:lnTo>
                        <a:pt x="4" y="246"/>
                      </a:lnTo>
                      <a:lnTo>
                        <a:pt x="13" y="250"/>
                      </a:lnTo>
                      <a:lnTo>
                        <a:pt x="22" y="250"/>
                      </a:lnTo>
                      <a:lnTo>
                        <a:pt x="31" y="246"/>
                      </a:lnTo>
                      <a:lnTo>
                        <a:pt x="125" y="197"/>
                      </a:lnTo>
                      <a:lnTo>
                        <a:pt x="125" y="264"/>
                      </a:lnTo>
                      <a:lnTo>
                        <a:pt x="53" y="300"/>
                      </a:lnTo>
                      <a:lnTo>
                        <a:pt x="49" y="304"/>
                      </a:lnTo>
                      <a:lnTo>
                        <a:pt x="44" y="313"/>
                      </a:lnTo>
                      <a:lnTo>
                        <a:pt x="44" y="322"/>
                      </a:lnTo>
                      <a:lnTo>
                        <a:pt x="49" y="326"/>
                      </a:lnTo>
                      <a:lnTo>
                        <a:pt x="53" y="331"/>
                      </a:lnTo>
                      <a:lnTo>
                        <a:pt x="62" y="335"/>
                      </a:lnTo>
                      <a:lnTo>
                        <a:pt x="67" y="335"/>
                      </a:lnTo>
                      <a:lnTo>
                        <a:pt x="76" y="335"/>
                      </a:lnTo>
                      <a:lnTo>
                        <a:pt x="125" y="31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23" name="Freeform 19"/>
                <p:cNvSpPr>
                  <a:spLocks/>
                </p:cNvSpPr>
                <p:nvPr userDrawn="1"/>
              </p:nvSpPr>
              <p:spPr bwMode="white">
                <a:xfrm>
                  <a:off x="1348" y="625"/>
                  <a:ext cx="393" cy="273"/>
                </a:xfrm>
                <a:custGeom>
                  <a:avLst/>
                  <a:gdLst>
                    <a:gd name="T0" fmla="*/ 272 w 393"/>
                    <a:gd name="T1" fmla="*/ 201 h 272"/>
                    <a:gd name="T2" fmla="*/ 357 w 393"/>
                    <a:gd name="T3" fmla="*/ 250 h 272"/>
                    <a:gd name="T4" fmla="*/ 366 w 393"/>
                    <a:gd name="T5" fmla="*/ 254 h 272"/>
                    <a:gd name="T6" fmla="*/ 375 w 393"/>
                    <a:gd name="T7" fmla="*/ 254 h 272"/>
                    <a:gd name="T8" fmla="*/ 384 w 393"/>
                    <a:gd name="T9" fmla="*/ 250 h 272"/>
                    <a:gd name="T10" fmla="*/ 388 w 393"/>
                    <a:gd name="T11" fmla="*/ 241 h 272"/>
                    <a:gd name="T12" fmla="*/ 393 w 393"/>
                    <a:gd name="T13" fmla="*/ 232 h 272"/>
                    <a:gd name="T14" fmla="*/ 393 w 393"/>
                    <a:gd name="T15" fmla="*/ 223 h 272"/>
                    <a:gd name="T16" fmla="*/ 388 w 393"/>
                    <a:gd name="T17" fmla="*/ 214 h 272"/>
                    <a:gd name="T18" fmla="*/ 384 w 393"/>
                    <a:gd name="T19" fmla="*/ 210 h 272"/>
                    <a:gd name="T20" fmla="*/ 295 w 393"/>
                    <a:gd name="T21" fmla="*/ 156 h 272"/>
                    <a:gd name="T22" fmla="*/ 339 w 393"/>
                    <a:gd name="T23" fmla="*/ 129 h 272"/>
                    <a:gd name="T24" fmla="*/ 348 w 393"/>
                    <a:gd name="T25" fmla="*/ 125 h 272"/>
                    <a:gd name="T26" fmla="*/ 353 w 393"/>
                    <a:gd name="T27" fmla="*/ 116 h 272"/>
                    <a:gd name="T28" fmla="*/ 353 w 393"/>
                    <a:gd name="T29" fmla="*/ 107 h 272"/>
                    <a:gd name="T30" fmla="*/ 353 w 393"/>
                    <a:gd name="T31" fmla="*/ 98 h 272"/>
                    <a:gd name="T32" fmla="*/ 344 w 393"/>
                    <a:gd name="T33" fmla="*/ 94 h 272"/>
                    <a:gd name="T34" fmla="*/ 339 w 393"/>
                    <a:gd name="T35" fmla="*/ 89 h 272"/>
                    <a:gd name="T36" fmla="*/ 330 w 393"/>
                    <a:gd name="T37" fmla="*/ 89 h 272"/>
                    <a:gd name="T38" fmla="*/ 321 w 393"/>
                    <a:gd name="T39" fmla="*/ 89 h 272"/>
                    <a:gd name="T40" fmla="*/ 254 w 393"/>
                    <a:gd name="T41" fmla="*/ 129 h 272"/>
                    <a:gd name="T42" fmla="*/ 196 w 393"/>
                    <a:gd name="T43" fmla="*/ 94 h 272"/>
                    <a:gd name="T44" fmla="*/ 281 w 393"/>
                    <a:gd name="T45" fmla="*/ 49 h 272"/>
                    <a:gd name="T46" fmla="*/ 290 w 393"/>
                    <a:gd name="T47" fmla="*/ 40 h 272"/>
                    <a:gd name="T48" fmla="*/ 295 w 393"/>
                    <a:gd name="T49" fmla="*/ 31 h 272"/>
                    <a:gd name="T50" fmla="*/ 295 w 393"/>
                    <a:gd name="T51" fmla="*/ 26 h 272"/>
                    <a:gd name="T52" fmla="*/ 295 w 393"/>
                    <a:gd name="T53" fmla="*/ 18 h 272"/>
                    <a:gd name="T54" fmla="*/ 290 w 393"/>
                    <a:gd name="T55" fmla="*/ 9 h 272"/>
                    <a:gd name="T56" fmla="*/ 281 w 393"/>
                    <a:gd name="T57" fmla="*/ 4 h 272"/>
                    <a:gd name="T58" fmla="*/ 272 w 393"/>
                    <a:gd name="T59" fmla="*/ 4 h 272"/>
                    <a:gd name="T60" fmla="*/ 263 w 393"/>
                    <a:gd name="T61" fmla="*/ 9 h 272"/>
                    <a:gd name="T62" fmla="*/ 152 w 393"/>
                    <a:gd name="T63" fmla="*/ 71 h 272"/>
                    <a:gd name="T64" fmla="*/ 27 w 393"/>
                    <a:gd name="T65" fmla="*/ 0 h 272"/>
                    <a:gd name="T66" fmla="*/ 0 w 393"/>
                    <a:gd name="T67" fmla="*/ 44 h 272"/>
                    <a:gd name="T68" fmla="*/ 125 w 393"/>
                    <a:gd name="T69" fmla="*/ 116 h 272"/>
                    <a:gd name="T70" fmla="*/ 125 w 393"/>
                    <a:gd name="T71" fmla="*/ 250 h 272"/>
                    <a:gd name="T72" fmla="*/ 125 w 393"/>
                    <a:gd name="T73" fmla="*/ 259 h 272"/>
                    <a:gd name="T74" fmla="*/ 129 w 393"/>
                    <a:gd name="T75" fmla="*/ 263 h 272"/>
                    <a:gd name="T76" fmla="*/ 138 w 393"/>
                    <a:gd name="T77" fmla="*/ 268 h 272"/>
                    <a:gd name="T78" fmla="*/ 143 w 393"/>
                    <a:gd name="T79" fmla="*/ 272 h 272"/>
                    <a:gd name="T80" fmla="*/ 152 w 393"/>
                    <a:gd name="T81" fmla="*/ 272 h 272"/>
                    <a:gd name="T82" fmla="*/ 161 w 393"/>
                    <a:gd name="T83" fmla="*/ 268 h 272"/>
                    <a:gd name="T84" fmla="*/ 165 w 393"/>
                    <a:gd name="T85" fmla="*/ 259 h 272"/>
                    <a:gd name="T86" fmla="*/ 165 w 393"/>
                    <a:gd name="T87" fmla="*/ 250 h 272"/>
                    <a:gd name="T88" fmla="*/ 170 w 393"/>
                    <a:gd name="T89" fmla="*/ 143 h 272"/>
                    <a:gd name="T90" fmla="*/ 228 w 393"/>
                    <a:gd name="T91" fmla="*/ 178 h 272"/>
                    <a:gd name="T92" fmla="*/ 223 w 393"/>
                    <a:gd name="T93" fmla="*/ 254 h 272"/>
                    <a:gd name="T94" fmla="*/ 228 w 393"/>
                    <a:gd name="T95" fmla="*/ 263 h 272"/>
                    <a:gd name="T96" fmla="*/ 232 w 393"/>
                    <a:gd name="T97" fmla="*/ 268 h 272"/>
                    <a:gd name="T98" fmla="*/ 237 w 393"/>
                    <a:gd name="T99" fmla="*/ 272 h 272"/>
                    <a:gd name="T100" fmla="*/ 245 w 393"/>
                    <a:gd name="T101" fmla="*/ 272 h 272"/>
                    <a:gd name="T102" fmla="*/ 254 w 393"/>
                    <a:gd name="T103" fmla="*/ 272 h 272"/>
                    <a:gd name="T104" fmla="*/ 259 w 393"/>
                    <a:gd name="T105" fmla="*/ 268 h 272"/>
                    <a:gd name="T106" fmla="*/ 263 w 393"/>
                    <a:gd name="T107" fmla="*/ 263 h 272"/>
                    <a:gd name="T108" fmla="*/ 268 w 393"/>
                    <a:gd name="T109" fmla="*/ 254 h 272"/>
                    <a:gd name="T110" fmla="*/ 272 w 393"/>
                    <a:gd name="T111" fmla="*/ 201 h 272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2">
                      <a:moveTo>
                        <a:pt x="272" y="201"/>
                      </a:moveTo>
                      <a:lnTo>
                        <a:pt x="357" y="250"/>
                      </a:lnTo>
                      <a:lnTo>
                        <a:pt x="366" y="254"/>
                      </a:lnTo>
                      <a:lnTo>
                        <a:pt x="375" y="254"/>
                      </a:lnTo>
                      <a:lnTo>
                        <a:pt x="384" y="250"/>
                      </a:lnTo>
                      <a:lnTo>
                        <a:pt x="388" y="241"/>
                      </a:lnTo>
                      <a:lnTo>
                        <a:pt x="393" y="232"/>
                      </a:lnTo>
                      <a:lnTo>
                        <a:pt x="393" y="223"/>
                      </a:lnTo>
                      <a:lnTo>
                        <a:pt x="388" y="214"/>
                      </a:lnTo>
                      <a:lnTo>
                        <a:pt x="384" y="210"/>
                      </a:lnTo>
                      <a:lnTo>
                        <a:pt x="295" y="156"/>
                      </a:lnTo>
                      <a:lnTo>
                        <a:pt x="339" y="129"/>
                      </a:lnTo>
                      <a:lnTo>
                        <a:pt x="348" y="125"/>
                      </a:lnTo>
                      <a:lnTo>
                        <a:pt x="353" y="116"/>
                      </a:lnTo>
                      <a:lnTo>
                        <a:pt x="353" y="107"/>
                      </a:lnTo>
                      <a:lnTo>
                        <a:pt x="353" y="98"/>
                      </a:lnTo>
                      <a:lnTo>
                        <a:pt x="344" y="94"/>
                      </a:lnTo>
                      <a:lnTo>
                        <a:pt x="339" y="89"/>
                      </a:lnTo>
                      <a:lnTo>
                        <a:pt x="330" y="89"/>
                      </a:lnTo>
                      <a:lnTo>
                        <a:pt x="321" y="89"/>
                      </a:lnTo>
                      <a:lnTo>
                        <a:pt x="254" y="129"/>
                      </a:lnTo>
                      <a:lnTo>
                        <a:pt x="196" y="94"/>
                      </a:lnTo>
                      <a:lnTo>
                        <a:pt x="281" y="49"/>
                      </a:lnTo>
                      <a:lnTo>
                        <a:pt x="290" y="40"/>
                      </a:lnTo>
                      <a:lnTo>
                        <a:pt x="295" y="31"/>
                      </a:lnTo>
                      <a:lnTo>
                        <a:pt x="295" y="26"/>
                      </a:lnTo>
                      <a:lnTo>
                        <a:pt x="295" y="18"/>
                      </a:lnTo>
                      <a:lnTo>
                        <a:pt x="290" y="9"/>
                      </a:lnTo>
                      <a:lnTo>
                        <a:pt x="281" y="4"/>
                      </a:lnTo>
                      <a:lnTo>
                        <a:pt x="272" y="4"/>
                      </a:lnTo>
                      <a:lnTo>
                        <a:pt x="263" y="9"/>
                      </a:lnTo>
                      <a:lnTo>
                        <a:pt x="152" y="71"/>
                      </a:lnTo>
                      <a:lnTo>
                        <a:pt x="27" y="0"/>
                      </a:lnTo>
                      <a:lnTo>
                        <a:pt x="0" y="44"/>
                      </a:lnTo>
                      <a:lnTo>
                        <a:pt x="125" y="116"/>
                      </a:lnTo>
                      <a:lnTo>
                        <a:pt x="125" y="250"/>
                      </a:lnTo>
                      <a:lnTo>
                        <a:pt x="125" y="259"/>
                      </a:lnTo>
                      <a:lnTo>
                        <a:pt x="129" y="263"/>
                      </a:lnTo>
                      <a:lnTo>
                        <a:pt x="138" y="268"/>
                      </a:lnTo>
                      <a:lnTo>
                        <a:pt x="143" y="272"/>
                      </a:lnTo>
                      <a:lnTo>
                        <a:pt x="152" y="272"/>
                      </a:lnTo>
                      <a:lnTo>
                        <a:pt x="161" y="268"/>
                      </a:lnTo>
                      <a:lnTo>
                        <a:pt x="165" y="259"/>
                      </a:lnTo>
                      <a:lnTo>
                        <a:pt x="165" y="250"/>
                      </a:lnTo>
                      <a:lnTo>
                        <a:pt x="170" y="143"/>
                      </a:lnTo>
                      <a:lnTo>
                        <a:pt x="228" y="178"/>
                      </a:lnTo>
                      <a:lnTo>
                        <a:pt x="223" y="254"/>
                      </a:lnTo>
                      <a:lnTo>
                        <a:pt x="228" y="263"/>
                      </a:lnTo>
                      <a:lnTo>
                        <a:pt x="232" y="268"/>
                      </a:lnTo>
                      <a:lnTo>
                        <a:pt x="237" y="272"/>
                      </a:lnTo>
                      <a:lnTo>
                        <a:pt x="245" y="272"/>
                      </a:lnTo>
                      <a:lnTo>
                        <a:pt x="254" y="272"/>
                      </a:lnTo>
                      <a:lnTo>
                        <a:pt x="259" y="268"/>
                      </a:lnTo>
                      <a:lnTo>
                        <a:pt x="263" y="263"/>
                      </a:lnTo>
                      <a:lnTo>
                        <a:pt x="268" y="254"/>
                      </a:lnTo>
                      <a:lnTo>
                        <a:pt x="272" y="20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24" name="Freeform 20"/>
                <p:cNvSpPr>
                  <a:spLocks/>
                </p:cNvSpPr>
                <p:nvPr userDrawn="1"/>
              </p:nvSpPr>
              <p:spPr bwMode="white">
                <a:xfrm>
                  <a:off x="1348" y="392"/>
                  <a:ext cx="393" cy="278"/>
                </a:xfrm>
                <a:custGeom>
                  <a:avLst/>
                  <a:gdLst>
                    <a:gd name="T0" fmla="*/ 295 w 393"/>
                    <a:gd name="T1" fmla="*/ 121 h 277"/>
                    <a:gd name="T2" fmla="*/ 384 w 393"/>
                    <a:gd name="T3" fmla="*/ 72 h 277"/>
                    <a:gd name="T4" fmla="*/ 393 w 393"/>
                    <a:gd name="T5" fmla="*/ 63 h 277"/>
                    <a:gd name="T6" fmla="*/ 393 w 393"/>
                    <a:gd name="T7" fmla="*/ 54 h 277"/>
                    <a:gd name="T8" fmla="*/ 393 w 393"/>
                    <a:gd name="T9" fmla="*/ 49 h 277"/>
                    <a:gd name="T10" fmla="*/ 393 w 393"/>
                    <a:gd name="T11" fmla="*/ 40 h 277"/>
                    <a:gd name="T12" fmla="*/ 384 w 393"/>
                    <a:gd name="T13" fmla="*/ 31 h 277"/>
                    <a:gd name="T14" fmla="*/ 379 w 393"/>
                    <a:gd name="T15" fmla="*/ 27 h 277"/>
                    <a:gd name="T16" fmla="*/ 370 w 393"/>
                    <a:gd name="T17" fmla="*/ 27 h 277"/>
                    <a:gd name="T18" fmla="*/ 357 w 393"/>
                    <a:gd name="T19" fmla="*/ 27 h 277"/>
                    <a:gd name="T20" fmla="*/ 268 w 393"/>
                    <a:gd name="T21" fmla="*/ 81 h 277"/>
                    <a:gd name="T22" fmla="*/ 268 w 393"/>
                    <a:gd name="T23" fmla="*/ 27 h 277"/>
                    <a:gd name="T24" fmla="*/ 268 w 393"/>
                    <a:gd name="T25" fmla="*/ 14 h 277"/>
                    <a:gd name="T26" fmla="*/ 263 w 393"/>
                    <a:gd name="T27" fmla="*/ 9 h 277"/>
                    <a:gd name="T28" fmla="*/ 254 w 393"/>
                    <a:gd name="T29" fmla="*/ 5 h 277"/>
                    <a:gd name="T30" fmla="*/ 250 w 393"/>
                    <a:gd name="T31" fmla="*/ 0 h 277"/>
                    <a:gd name="T32" fmla="*/ 241 w 393"/>
                    <a:gd name="T33" fmla="*/ 5 h 277"/>
                    <a:gd name="T34" fmla="*/ 232 w 393"/>
                    <a:gd name="T35" fmla="*/ 5 h 277"/>
                    <a:gd name="T36" fmla="*/ 228 w 393"/>
                    <a:gd name="T37" fmla="*/ 14 h 277"/>
                    <a:gd name="T38" fmla="*/ 228 w 393"/>
                    <a:gd name="T39" fmla="*/ 23 h 277"/>
                    <a:gd name="T40" fmla="*/ 228 w 393"/>
                    <a:gd name="T41" fmla="*/ 99 h 277"/>
                    <a:gd name="T42" fmla="*/ 170 w 393"/>
                    <a:gd name="T43" fmla="*/ 134 h 277"/>
                    <a:gd name="T44" fmla="*/ 170 w 393"/>
                    <a:gd name="T45" fmla="*/ 36 h 277"/>
                    <a:gd name="T46" fmla="*/ 170 w 393"/>
                    <a:gd name="T47" fmla="*/ 27 h 277"/>
                    <a:gd name="T48" fmla="*/ 165 w 393"/>
                    <a:gd name="T49" fmla="*/ 18 h 277"/>
                    <a:gd name="T50" fmla="*/ 156 w 393"/>
                    <a:gd name="T51" fmla="*/ 14 h 277"/>
                    <a:gd name="T52" fmla="*/ 147 w 393"/>
                    <a:gd name="T53" fmla="*/ 9 h 277"/>
                    <a:gd name="T54" fmla="*/ 138 w 393"/>
                    <a:gd name="T55" fmla="*/ 9 h 277"/>
                    <a:gd name="T56" fmla="*/ 134 w 393"/>
                    <a:gd name="T57" fmla="*/ 14 h 277"/>
                    <a:gd name="T58" fmla="*/ 129 w 393"/>
                    <a:gd name="T59" fmla="*/ 23 h 277"/>
                    <a:gd name="T60" fmla="*/ 125 w 393"/>
                    <a:gd name="T61" fmla="*/ 31 h 277"/>
                    <a:gd name="T62" fmla="*/ 125 w 393"/>
                    <a:gd name="T63" fmla="*/ 161 h 277"/>
                    <a:gd name="T64" fmla="*/ 0 w 393"/>
                    <a:gd name="T65" fmla="*/ 233 h 277"/>
                    <a:gd name="T66" fmla="*/ 27 w 393"/>
                    <a:gd name="T67" fmla="*/ 277 h 277"/>
                    <a:gd name="T68" fmla="*/ 152 w 393"/>
                    <a:gd name="T69" fmla="*/ 206 h 277"/>
                    <a:gd name="T70" fmla="*/ 268 w 393"/>
                    <a:gd name="T71" fmla="*/ 273 h 277"/>
                    <a:gd name="T72" fmla="*/ 272 w 393"/>
                    <a:gd name="T73" fmla="*/ 277 h 277"/>
                    <a:gd name="T74" fmla="*/ 281 w 393"/>
                    <a:gd name="T75" fmla="*/ 277 h 277"/>
                    <a:gd name="T76" fmla="*/ 290 w 393"/>
                    <a:gd name="T77" fmla="*/ 273 h 277"/>
                    <a:gd name="T78" fmla="*/ 295 w 393"/>
                    <a:gd name="T79" fmla="*/ 268 h 277"/>
                    <a:gd name="T80" fmla="*/ 299 w 393"/>
                    <a:gd name="T81" fmla="*/ 259 h 277"/>
                    <a:gd name="T82" fmla="*/ 299 w 393"/>
                    <a:gd name="T83" fmla="*/ 251 h 277"/>
                    <a:gd name="T84" fmla="*/ 295 w 393"/>
                    <a:gd name="T85" fmla="*/ 242 h 277"/>
                    <a:gd name="T86" fmla="*/ 286 w 393"/>
                    <a:gd name="T87" fmla="*/ 237 h 277"/>
                    <a:gd name="T88" fmla="*/ 196 w 393"/>
                    <a:gd name="T89" fmla="*/ 179 h 277"/>
                    <a:gd name="T90" fmla="*/ 254 w 393"/>
                    <a:gd name="T91" fmla="*/ 148 h 277"/>
                    <a:gd name="T92" fmla="*/ 321 w 393"/>
                    <a:gd name="T93" fmla="*/ 188 h 277"/>
                    <a:gd name="T94" fmla="*/ 330 w 393"/>
                    <a:gd name="T95" fmla="*/ 192 h 277"/>
                    <a:gd name="T96" fmla="*/ 335 w 393"/>
                    <a:gd name="T97" fmla="*/ 192 h 277"/>
                    <a:gd name="T98" fmla="*/ 344 w 393"/>
                    <a:gd name="T99" fmla="*/ 188 h 277"/>
                    <a:gd name="T100" fmla="*/ 348 w 393"/>
                    <a:gd name="T101" fmla="*/ 179 h 277"/>
                    <a:gd name="T102" fmla="*/ 348 w 393"/>
                    <a:gd name="T103" fmla="*/ 175 h 277"/>
                    <a:gd name="T104" fmla="*/ 348 w 393"/>
                    <a:gd name="T105" fmla="*/ 166 h 277"/>
                    <a:gd name="T106" fmla="*/ 348 w 393"/>
                    <a:gd name="T107" fmla="*/ 157 h 277"/>
                    <a:gd name="T108" fmla="*/ 339 w 393"/>
                    <a:gd name="T109" fmla="*/ 152 h 277"/>
                    <a:gd name="T110" fmla="*/ 295 w 393"/>
                    <a:gd name="T111" fmla="*/ 121 h 277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7">
                      <a:moveTo>
                        <a:pt x="295" y="121"/>
                      </a:moveTo>
                      <a:lnTo>
                        <a:pt x="384" y="72"/>
                      </a:lnTo>
                      <a:lnTo>
                        <a:pt x="393" y="63"/>
                      </a:lnTo>
                      <a:lnTo>
                        <a:pt x="393" y="54"/>
                      </a:lnTo>
                      <a:lnTo>
                        <a:pt x="393" y="49"/>
                      </a:lnTo>
                      <a:lnTo>
                        <a:pt x="393" y="40"/>
                      </a:lnTo>
                      <a:lnTo>
                        <a:pt x="384" y="31"/>
                      </a:lnTo>
                      <a:lnTo>
                        <a:pt x="379" y="27"/>
                      </a:lnTo>
                      <a:lnTo>
                        <a:pt x="370" y="27"/>
                      </a:lnTo>
                      <a:lnTo>
                        <a:pt x="357" y="27"/>
                      </a:lnTo>
                      <a:lnTo>
                        <a:pt x="268" y="81"/>
                      </a:lnTo>
                      <a:lnTo>
                        <a:pt x="268" y="27"/>
                      </a:lnTo>
                      <a:lnTo>
                        <a:pt x="268" y="14"/>
                      </a:lnTo>
                      <a:lnTo>
                        <a:pt x="263" y="9"/>
                      </a:lnTo>
                      <a:lnTo>
                        <a:pt x="254" y="5"/>
                      </a:lnTo>
                      <a:lnTo>
                        <a:pt x="250" y="0"/>
                      </a:lnTo>
                      <a:lnTo>
                        <a:pt x="241" y="5"/>
                      </a:lnTo>
                      <a:lnTo>
                        <a:pt x="232" y="5"/>
                      </a:lnTo>
                      <a:lnTo>
                        <a:pt x="228" y="14"/>
                      </a:lnTo>
                      <a:lnTo>
                        <a:pt x="228" y="23"/>
                      </a:lnTo>
                      <a:lnTo>
                        <a:pt x="228" y="99"/>
                      </a:lnTo>
                      <a:lnTo>
                        <a:pt x="170" y="134"/>
                      </a:lnTo>
                      <a:lnTo>
                        <a:pt x="170" y="36"/>
                      </a:lnTo>
                      <a:lnTo>
                        <a:pt x="170" y="27"/>
                      </a:lnTo>
                      <a:lnTo>
                        <a:pt x="165" y="18"/>
                      </a:lnTo>
                      <a:lnTo>
                        <a:pt x="156" y="14"/>
                      </a:lnTo>
                      <a:lnTo>
                        <a:pt x="147" y="9"/>
                      </a:lnTo>
                      <a:lnTo>
                        <a:pt x="138" y="9"/>
                      </a:lnTo>
                      <a:lnTo>
                        <a:pt x="134" y="14"/>
                      </a:lnTo>
                      <a:lnTo>
                        <a:pt x="129" y="23"/>
                      </a:lnTo>
                      <a:lnTo>
                        <a:pt x="125" y="31"/>
                      </a:lnTo>
                      <a:lnTo>
                        <a:pt x="125" y="161"/>
                      </a:lnTo>
                      <a:lnTo>
                        <a:pt x="0" y="233"/>
                      </a:lnTo>
                      <a:lnTo>
                        <a:pt x="27" y="277"/>
                      </a:lnTo>
                      <a:lnTo>
                        <a:pt x="152" y="206"/>
                      </a:lnTo>
                      <a:lnTo>
                        <a:pt x="268" y="273"/>
                      </a:lnTo>
                      <a:lnTo>
                        <a:pt x="272" y="277"/>
                      </a:lnTo>
                      <a:lnTo>
                        <a:pt x="281" y="277"/>
                      </a:lnTo>
                      <a:lnTo>
                        <a:pt x="290" y="273"/>
                      </a:lnTo>
                      <a:lnTo>
                        <a:pt x="295" y="268"/>
                      </a:lnTo>
                      <a:lnTo>
                        <a:pt x="299" y="259"/>
                      </a:lnTo>
                      <a:lnTo>
                        <a:pt x="299" y="251"/>
                      </a:lnTo>
                      <a:lnTo>
                        <a:pt x="295" y="242"/>
                      </a:lnTo>
                      <a:lnTo>
                        <a:pt x="286" y="237"/>
                      </a:lnTo>
                      <a:lnTo>
                        <a:pt x="196" y="179"/>
                      </a:lnTo>
                      <a:lnTo>
                        <a:pt x="254" y="148"/>
                      </a:lnTo>
                      <a:lnTo>
                        <a:pt x="321" y="188"/>
                      </a:lnTo>
                      <a:lnTo>
                        <a:pt x="330" y="192"/>
                      </a:lnTo>
                      <a:lnTo>
                        <a:pt x="335" y="192"/>
                      </a:lnTo>
                      <a:lnTo>
                        <a:pt x="344" y="188"/>
                      </a:lnTo>
                      <a:lnTo>
                        <a:pt x="348" y="179"/>
                      </a:lnTo>
                      <a:lnTo>
                        <a:pt x="348" y="175"/>
                      </a:lnTo>
                      <a:lnTo>
                        <a:pt x="348" y="166"/>
                      </a:lnTo>
                      <a:lnTo>
                        <a:pt x="348" y="157"/>
                      </a:lnTo>
                      <a:lnTo>
                        <a:pt x="339" y="152"/>
                      </a:lnTo>
                      <a:lnTo>
                        <a:pt x="295" y="1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25" name="Freeform 21"/>
                <p:cNvSpPr>
                  <a:spLocks/>
                </p:cNvSpPr>
                <p:nvPr userDrawn="1"/>
              </p:nvSpPr>
              <p:spPr bwMode="white">
                <a:xfrm>
                  <a:off x="1232" y="537"/>
                  <a:ext cx="264" cy="226"/>
                </a:xfrm>
                <a:custGeom>
                  <a:avLst/>
                  <a:gdLst>
                    <a:gd name="T0" fmla="*/ 0 w 263"/>
                    <a:gd name="T1" fmla="*/ 116 h 228"/>
                    <a:gd name="T2" fmla="*/ 49 w 263"/>
                    <a:gd name="T3" fmla="*/ 67 h 228"/>
                    <a:gd name="T4" fmla="*/ 67 w 263"/>
                    <a:gd name="T5" fmla="*/ 0 h 228"/>
                    <a:gd name="T6" fmla="*/ 134 w 263"/>
                    <a:gd name="T7" fmla="*/ 23 h 228"/>
                    <a:gd name="T8" fmla="*/ 201 w 263"/>
                    <a:gd name="T9" fmla="*/ 0 h 228"/>
                    <a:gd name="T10" fmla="*/ 214 w 263"/>
                    <a:gd name="T11" fmla="*/ 67 h 228"/>
                    <a:gd name="T12" fmla="*/ 263 w 263"/>
                    <a:gd name="T13" fmla="*/ 116 h 228"/>
                    <a:gd name="T14" fmla="*/ 214 w 263"/>
                    <a:gd name="T15" fmla="*/ 161 h 228"/>
                    <a:gd name="T16" fmla="*/ 201 w 263"/>
                    <a:gd name="T17" fmla="*/ 228 h 228"/>
                    <a:gd name="T18" fmla="*/ 134 w 263"/>
                    <a:gd name="T19" fmla="*/ 210 h 228"/>
                    <a:gd name="T20" fmla="*/ 67 w 263"/>
                    <a:gd name="T21" fmla="*/ 228 h 228"/>
                    <a:gd name="T22" fmla="*/ 49 w 263"/>
                    <a:gd name="T23" fmla="*/ 161 h 228"/>
                    <a:gd name="T24" fmla="*/ 0 w 263"/>
                    <a:gd name="T25" fmla="*/ 116 h 22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63" h="228">
                      <a:moveTo>
                        <a:pt x="0" y="116"/>
                      </a:moveTo>
                      <a:lnTo>
                        <a:pt x="49" y="67"/>
                      </a:lnTo>
                      <a:lnTo>
                        <a:pt x="67" y="0"/>
                      </a:lnTo>
                      <a:lnTo>
                        <a:pt x="134" y="23"/>
                      </a:lnTo>
                      <a:lnTo>
                        <a:pt x="201" y="0"/>
                      </a:lnTo>
                      <a:lnTo>
                        <a:pt x="214" y="67"/>
                      </a:lnTo>
                      <a:lnTo>
                        <a:pt x="263" y="116"/>
                      </a:lnTo>
                      <a:lnTo>
                        <a:pt x="214" y="161"/>
                      </a:lnTo>
                      <a:lnTo>
                        <a:pt x="201" y="228"/>
                      </a:lnTo>
                      <a:lnTo>
                        <a:pt x="134" y="210"/>
                      </a:lnTo>
                      <a:lnTo>
                        <a:pt x="67" y="228"/>
                      </a:lnTo>
                      <a:lnTo>
                        <a:pt x="49" y="161"/>
                      </a:lnTo>
                      <a:lnTo>
                        <a:pt x="0" y="11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</p:grpSp>
          <p:grpSp>
            <p:nvGrpSpPr>
              <p:cNvPr id="11" name="Group 22"/>
              <p:cNvGrpSpPr>
                <a:grpSpLocks/>
              </p:cNvGrpSpPr>
              <p:nvPr userDrawn="1"/>
            </p:nvGrpSpPr>
            <p:grpSpPr bwMode="auto">
              <a:xfrm>
                <a:off x="-1" y="1200"/>
                <a:ext cx="334" cy="386"/>
                <a:chOff x="982" y="214"/>
                <a:chExt cx="759" cy="872"/>
              </a:xfrm>
            </p:grpSpPr>
            <p:sp>
              <p:nvSpPr>
                <p:cNvPr id="12" name="Freeform 23"/>
                <p:cNvSpPr>
                  <a:spLocks/>
                </p:cNvSpPr>
                <p:nvPr userDrawn="1"/>
              </p:nvSpPr>
              <p:spPr bwMode="white">
                <a:xfrm>
                  <a:off x="1214" y="214"/>
                  <a:ext cx="300" cy="434"/>
                </a:xfrm>
                <a:custGeom>
                  <a:avLst/>
                  <a:gdLst>
                    <a:gd name="T0" fmla="*/ 174 w 299"/>
                    <a:gd name="T1" fmla="*/ 121 h 434"/>
                    <a:gd name="T2" fmla="*/ 174 w 299"/>
                    <a:gd name="T3" fmla="*/ 23 h 434"/>
                    <a:gd name="T4" fmla="*/ 170 w 299"/>
                    <a:gd name="T5" fmla="*/ 9 h 434"/>
                    <a:gd name="T6" fmla="*/ 165 w 299"/>
                    <a:gd name="T7" fmla="*/ 5 h 434"/>
                    <a:gd name="T8" fmla="*/ 156 w 299"/>
                    <a:gd name="T9" fmla="*/ 0 h 434"/>
                    <a:gd name="T10" fmla="*/ 152 w 299"/>
                    <a:gd name="T11" fmla="*/ 0 h 434"/>
                    <a:gd name="T12" fmla="*/ 143 w 299"/>
                    <a:gd name="T13" fmla="*/ 0 h 434"/>
                    <a:gd name="T14" fmla="*/ 134 w 299"/>
                    <a:gd name="T15" fmla="*/ 5 h 434"/>
                    <a:gd name="T16" fmla="*/ 125 w 299"/>
                    <a:gd name="T17" fmla="*/ 9 h 434"/>
                    <a:gd name="T18" fmla="*/ 125 w 299"/>
                    <a:gd name="T19" fmla="*/ 23 h 434"/>
                    <a:gd name="T20" fmla="*/ 125 w 299"/>
                    <a:gd name="T21" fmla="*/ 126 h 434"/>
                    <a:gd name="T22" fmla="*/ 76 w 299"/>
                    <a:gd name="T23" fmla="*/ 99 h 434"/>
                    <a:gd name="T24" fmla="*/ 67 w 299"/>
                    <a:gd name="T25" fmla="*/ 94 h 434"/>
                    <a:gd name="T26" fmla="*/ 58 w 299"/>
                    <a:gd name="T27" fmla="*/ 94 h 434"/>
                    <a:gd name="T28" fmla="*/ 49 w 299"/>
                    <a:gd name="T29" fmla="*/ 99 h 434"/>
                    <a:gd name="T30" fmla="*/ 45 w 299"/>
                    <a:gd name="T31" fmla="*/ 103 h 434"/>
                    <a:gd name="T32" fmla="*/ 40 w 299"/>
                    <a:gd name="T33" fmla="*/ 112 h 434"/>
                    <a:gd name="T34" fmla="*/ 45 w 299"/>
                    <a:gd name="T35" fmla="*/ 117 h 434"/>
                    <a:gd name="T36" fmla="*/ 45 w 299"/>
                    <a:gd name="T37" fmla="*/ 126 h 434"/>
                    <a:gd name="T38" fmla="*/ 54 w 299"/>
                    <a:gd name="T39" fmla="*/ 134 h 434"/>
                    <a:gd name="T40" fmla="*/ 121 w 299"/>
                    <a:gd name="T41" fmla="*/ 170 h 434"/>
                    <a:gd name="T42" fmla="*/ 121 w 299"/>
                    <a:gd name="T43" fmla="*/ 242 h 434"/>
                    <a:gd name="T44" fmla="*/ 36 w 299"/>
                    <a:gd name="T45" fmla="*/ 188 h 434"/>
                    <a:gd name="T46" fmla="*/ 27 w 299"/>
                    <a:gd name="T47" fmla="*/ 184 h 434"/>
                    <a:gd name="T48" fmla="*/ 18 w 299"/>
                    <a:gd name="T49" fmla="*/ 184 h 434"/>
                    <a:gd name="T50" fmla="*/ 9 w 299"/>
                    <a:gd name="T51" fmla="*/ 188 h 434"/>
                    <a:gd name="T52" fmla="*/ 5 w 299"/>
                    <a:gd name="T53" fmla="*/ 193 h 434"/>
                    <a:gd name="T54" fmla="*/ 0 w 299"/>
                    <a:gd name="T55" fmla="*/ 202 h 434"/>
                    <a:gd name="T56" fmla="*/ 0 w 299"/>
                    <a:gd name="T57" fmla="*/ 210 h 434"/>
                    <a:gd name="T58" fmla="*/ 5 w 299"/>
                    <a:gd name="T59" fmla="*/ 219 h 434"/>
                    <a:gd name="T60" fmla="*/ 14 w 299"/>
                    <a:gd name="T61" fmla="*/ 224 h 434"/>
                    <a:gd name="T62" fmla="*/ 121 w 299"/>
                    <a:gd name="T63" fmla="*/ 291 h 434"/>
                    <a:gd name="T64" fmla="*/ 121 w 299"/>
                    <a:gd name="T65" fmla="*/ 434 h 434"/>
                    <a:gd name="T66" fmla="*/ 174 w 299"/>
                    <a:gd name="T67" fmla="*/ 434 h 434"/>
                    <a:gd name="T68" fmla="*/ 174 w 299"/>
                    <a:gd name="T69" fmla="*/ 291 h 434"/>
                    <a:gd name="T70" fmla="*/ 290 w 299"/>
                    <a:gd name="T71" fmla="*/ 224 h 434"/>
                    <a:gd name="T72" fmla="*/ 295 w 299"/>
                    <a:gd name="T73" fmla="*/ 219 h 434"/>
                    <a:gd name="T74" fmla="*/ 299 w 299"/>
                    <a:gd name="T75" fmla="*/ 210 h 434"/>
                    <a:gd name="T76" fmla="*/ 299 w 299"/>
                    <a:gd name="T77" fmla="*/ 202 h 434"/>
                    <a:gd name="T78" fmla="*/ 299 w 299"/>
                    <a:gd name="T79" fmla="*/ 197 h 434"/>
                    <a:gd name="T80" fmla="*/ 295 w 299"/>
                    <a:gd name="T81" fmla="*/ 188 h 434"/>
                    <a:gd name="T82" fmla="*/ 286 w 299"/>
                    <a:gd name="T83" fmla="*/ 184 h 434"/>
                    <a:gd name="T84" fmla="*/ 277 w 299"/>
                    <a:gd name="T85" fmla="*/ 184 h 434"/>
                    <a:gd name="T86" fmla="*/ 268 w 299"/>
                    <a:gd name="T87" fmla="*/ 188 h 434"/>
                    <a:gd name="T88" fmla="*/ 174 w 299"/>
                    <a:gd name="T89" fmla="*/ 237 h 434"/>
                    <a:gd name="T90" fmla="*/ 174 w 299"/>
                    <a:gd name="T91" fmla="*/ 170 h 434"/>
                    <a:gd name="T92" fmla="*/ 246 w 299"/>
                    <a:gd name="T93" fmla="*/ 134 h 434"/>
                    <a:gd name="T94" fmla="*/ 250 w 299"/>
                    <a:gd name="T95" fmla="*/ 130 h 434"/>
                    <a:gd name="T96" fmla="*/ 255 w 299"/>
                    <a:gd name="T97" fmla="*/ 121 h 434"/>
                    <a:gd name="T98" fmla="*/ 255 w 299"/>
                    <a:gd name="T99" fmla="*/ 112 h 434"/>
                    <a:gd name="T100" fmla="*/ 250 w 299"/>
                    <a:gd name="T101" fmla="*/ 108 h 434"/>
                    <a:gd name="T102" fmla="*/ 246 w 299"/>
                    <a:gd name="T103" fmla="*/ 103 h 434"/>
                    <a:gd name="T104" fmla="*/ 237 w 299"/>
                    <a:gd name="T105" fmla="*/ 99 h 434"/>
                    <a:gd name="T106" fmla="*/ 232 w 299"/>
                    <a:gd name="T107" fmla="*/ 99 h 434"/>
                    <a:gd name="T108" fmla="*/ 223 w 299"/>
                    <a:gd name="T109" fmla="*/ 99 h 434"/>
                    <a:gd name="T110" fmla="*/ 174 w 299"/>
                    <a:gd name="T111" fmla="*/ 121 h 434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299" h="434">
                      <a:moveTo>
                        <a:pt x="174" y="121"/>
                      </a:moveTo>
                      <a:lnTo>
                        <a:pt x="174" y="23"/>
                      </a:lnTo>
                      <a:lnTo>
                        <a:pt x="170" y="9"/>
                      </a:lnTo>
                      <a:lnTo>
                        <a:pt x="165" y="5"/>
                      </a:lnTo>
                      <a:lnTo>
                        <a:pt x="156" y="0"/>
                      </a:lnTo>
                      <a:lnTo>
                        <a:pt x="152" y="0"/>
                      </a:lnTo>
                      <a:lnTo>
                        <a:pt x="143" y="0"/>
                      </a:lnTo>
                      <a:lnTo>
                        <a:pt x="134" y="5"/>
                      </a:lnTo>
                      <a:lnTo>
                        <a:pt x="125" y="9"/>
                      </a:lnTo>
                      <a:lnTo>
                        <a:pt x="125" y="23"/>
                      </a:lnTo>
                      <a:lnTo>
                        <a:pt x="125" y="126"/>
                      </a:lnTo>
                      <a:lnTo>
                        <a:pt x="76" y="99"/>
                      </a:lnTo>
                      <a:lnTo>
                        <a:pt x="67" y="94"/>
                      </a:lnTo>
                      <a:lnTo>
                        <a:pt x="58" y="94"/>
                      </a:lnTo>
                      <a:lnTo>
                        <a:pt x="49" y="99"/>
                      </a:lnTo>
                      <a:lnTo>
                        <a:pt x="45" y="103"/>
                      </a:lnTo>
                      <a:lnTo>
                        <a:pt x="40" y="112"/>
                      </a:lnTo>
                      <a:lnTo>
                        <a:pt x="45" y="117"/>
                      </a:lnTo>
                      <a:lnTo>
                        <a:pt x="45" y="126"/>
                      </a:lnTo>
                      <a:lnTo>
                        <a:pt x="54" y="134"/>
                      </a:lnTo>
                      <a:lnTo>
                        <a:pt x="121" y="170"/>
                      </a:lnTo>
                      <a:lnTo>
                        <a:pt x="121" y="242"/>
                      </a:lnTo>
                      <a:lnTo>
                        <a:pt x="36" y="188"/>
                      </a:lnTo>
                      <a:lnTo>
                        <a:pt x="27" y="184"/>
                      </a:lnTo>
                      <a:lnTo>
                        <a:pt x="18" y="184"/>
                      </a:lnTo>
                      <a:lnTo>
                        <a:pt x="9" y="188"/>
                      </a:lnTo>
                      <a:lnTo>
                        <a:pt x="5" y="193"/>
                      </a:lnTo>
                      <a:lnTo>
                        <a:pt x="0" y="202"/>
                      </a:lnTo>
                      <a:lnTo>
                        <a:pt x="0" y="210"/>
                      </a:lnTo>
                      <a:lnTo>
                        <a:pt x="5" y="219"/>
                      </a:lnTo>
                      <a:lnTo>
                        <a:pt x="14" y="224"/>
                      </a:lnTo>
                      <a:lnTo>
                        <a:pt x="121" y="291"/>
                      </a:lnTo>
                      <a:lnTo>
                        <a:pt x="121" y="434"/>
                      </a:lnTo>
                      <a:lnTo>
                        <a:pt x="174" y="434"/>
                      </a:lnTo>
                      <a:lnTo>
                        <a:pt x="174" y="291"/>
                      </a:lnTo>
                      <a:lnTo>
                        <a:pt x="290" y="224"/>
                      </a:lnTo>
                      <a:lnTo>
                        <a:pt x="295" y="219"/>
                      </a:lnTo>
                      <a:lnTo>
                        <a:pt x="299" y="210"/>
                      </a:lnTo>
                      <a:lnTo>
                        <a:pt x="299" y="202"/>
                      </a:lnTo>
                      <a:lnTo>
                        <a:pt x="299" y="197"/>
                      </a:lnTo>
                      <a:lnTo>
                        <a:pt x="295" y="188"/>
                      </a:lnTo>
                      <a:lnTo>
                        <a:pt x="286" y="184"/>
                      </a:lnTo>
                      <a:lnTo>
                        <a:pt x="277" y="184"/>
                      </a:lnTo>
                      <a:lnTo>
                        <a:pt x="268" y="188"/>
                      </a:lnTo>
                      <a:lnTo>
                        <a:pt x="174" y="237"/>
                      </a:lnTo>
                      <a:lnTo>
                        <a:pt x="174" y="170"/>
                      </a:lnTo>
                      <a:lnTo>
                        <a:pt x="246" y="134"/>
                      </a:lnTo>
                      <a:lnTo>
                        <a:pt x="250" y="130"/>
                      </a:lnTo>
                      <a:lnTo>
                        <a:pt x="255" y="121"/>
                      </a:lnTo>
                      <a:lnTo>
                        <a:pt x="255" y="112"/>
                      </a:lnTo>
                      <a:lnTo>
                        <a:pt x="250" y="108"/>
                      </a:lnTo>
                      <a:lnTo>
                        <a:pt x="246" y="103"/>
                      </a:lnTo>
                      <a:lnTo>
                        <a:pt x="237" y="99"/>
                      </a:lnTo>
                      <a:lnTo>
                        <a:pt x="232" y="99"/>
                      </a:lnTo>
                      <a:lnTo>
                        <a:pt x="223" y="99"/>
                      </a:lnTo>
                      <a:lnTo>
                        <a:pt x="174" y="1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13" name="Freeform 24"/>
                <p:cNvSpPr>
                  <a:spLocks/>
                </p:cNvSpPr>
                <p:nvPr userDrawn="1"/>
              </p:nvSpPr>
              <p:spPr bwMode="white">
                <a:xfrm>
                  <a:off x="982" y="397"/>
                  <a:ext cx="393" cy="273"/>
                </a:xfrm>
                <a:custGeom>
                  <a:avLst/>
                  <a:gdLst>
                    <a:gd name="T0" fmla="*/ 121 w 393"/>
                    <a:gd name="T1" fmla="*/ 71 h 272"/>
                    <a:gd name="T2" fmla="*/ 36 w 393"/>
                    <a:gd name="T3" fmla="*/ 22 h 272"/>
                    <a:gd name="T4" fmla="*/ 27 w 393"/>
                    <a:gd name="T5" fmla="*/ 18 h 272"/>
                    <a:gd name="T6" fmla="*/ 18 w 393"/>
                    <a:gd name="T7" fmla="*/ 18 h 272"/>
                    <a:gd name="T8" fmla="*/ 9 w 393"/>
                    <a:gd name="T9" fmla="*/ 22 h 272"/>
                    <a:gd name="T10" fmla="*/ 5 w 393"/>
                    <a:gd name="T11" fmla="*/ 31 h 272"/>
                    <a:gd name="T12" fmla="*/ 0 w 393"/>
                    <a:gd name="T13" fmla="*/ 40 h 272"/>
                    <a:gd name="T14" fmla="*/ 0 w 393"/>
                    <a:gd name="T15" fmla="*/ 49 h 272"/>
                    <a:gd name="T16" fmla="*/ 5 w 393"/>
                    <a:gd name="T17" fmla="*/ 58 h 272"/>
                    <a:gd name="T18" fmla="*/ 9 w 393"/>
                    <a:gd name="T19" fmla="*/ 62 h 272"/>
                    <a:gd name="T20" fmla="*/ 98 w 393"/>
                    <a:gd name="T21" fmla="*/ 116 h 272"/>
                    <a:gd name="T22" fmla="*/ 54 w 393"/>
                    <a:gd name="T23" fmla="*/ 143 h 272"/>
                    <a:gd name="T24" fmla="*/ 45 w 393"/>
                    <a:gd name="T25" fmla="*/ 147 h 272"/>
                    <a:gd name="T26" fmla="*/ 40 w 393"/>
                    <a:gd name="T27" fmla="*/ 156 h 272"/>
                    <a:gd name="T28" fmla="*/ 40 w 393"/>
                    <a:gd name="T29" fmla="*/ 165 h 272"/>
                    <a:gd name="T30" fmla="*/ 40 w 393"/>
                    <a:gd name="T31" fmla="*/ 174 h 272"/>
                    <a:gd name="T32" fmla="*/ 49 w 393"/>
                    <a:gd name="T33" fmla="*/ 178 h 272"/>
                    <a:gd name="T34" fmla="*/ 54 w 393"/>
                    <a:gd name="T35" fmla="*/ 183 h 272"/>
                    <a:gd name="T36" fmla="*/ 63 w 393"/>
                    <a:gd name="T37" fmla="*/ 183 h 272"/>
                    <a:gd name="T38" fmla="*/ 72 w 393"/>
                    <a:gd name="T39" fmla="*/ 183 h 272"/>
                    <a:gd name="T40" fmla="*/ 139 w 393"/>
                    <a:gd name="T41" fmla="*/ 143 h 272"/>
                    <a:gd name="T42" fmla="*/ 197 w 393"/>
                    <a:gd name="T43" fmla="*/ 178 h 272"/>
                    <a:gd name="T44" fmla="*/ 112 w 393"/>
                    <a:gd name="T45" fmla="*/ 223 h 272"/>
                    <a:gd name="T46" fmla="*/ 103 w 393"/>
                    <a:gd name="T47" fmla="*/ 232 h 272"/>
                    <a:gd name="T48" fmla="*/ 98 w 393"/>
                    <a:gd name="T49" fmla="*/ 241 h 272"/>
                    <a:gd name="T50" fmla="*/ 98 w 393"/>
                    <a:gd name="T51" fmla="*/ 246 h 272"/>
                    <a:gd name="T52" fmla="*/ 98 w 393"/>
                    <a:gd name="T53" fmla="*/ 254 h 272"/>
                    <a:gd name="T54" fmla="*/ 103 w 393"/>
                    <a:gd name="T55" fmla="*/ 263 h 272"/>
                    <a:gd name="T56" fmla="*/ 112 w 393"/>
                    <a:gd name="T57" fmla="*/ 268 h 272"/>
                    <a:gd name="T58" fmla="*/ 121 w 393"/>
                    <a:gd name="T59" fmla="*/ 268 h 272"/>
                    <a:gd name="T60" fmla="*/ 130 w 393"/>
                    <a:gd name="T61" fmla="*/ 263 h 272"/>
                    <a:gd name="T62" fmla="*/ 241 w 393"/>
                    <a:gd name="T63" fmla="*/ 201 h 272"/>
                    <a:gd name="T64" fmla="*/ 366 w 393"/>
                    <a:gd name="T65" fmla="*/ 272 h 272"/>
                    <a:gd name="T66" fmla="*/ 393 w 393"/>
                    <a:gd name="T67" fmla="*/ 228 h 272"/>
                    <a:gd name="T68" fmla="*/ 268 w 393"/>
                    <a:gd name="T69" fmla="*/ 156 h 272"/>
                    <a:gd name="T70" fmla="*/ 268 w 393"/>
                    <a:gd name="T71" fmla="*/ 22 h 272"/>
                    <a:gd name="T72" fmla="*/ 268 w 393"/>
                    <a:gd name="T73" fmla="*/ 13 h 272"/>
                    <a:gd name="T74" fmla="*/ 264 w 393"/>
                    <a:gd name="T75" fmla="*/ 9 h 272"/>
                    <a:gd name="T76" fmla="*/ 255 w 393"/>
                    <a:gd name="T77" fmla="*/ 4 h 272"/>
                    <a:gd name="T78" fmla="*/ 250 w 393"/>
                    <a:gd name="T79" fmla="*/ 0 h 272"/>
                    <a:gd name="T80" fmla="*/ 241 w 393"/>
                    <a:gd name="T81" fmla="*/ 0 h 272"/>
                    <a:gd name="T82" fmla="*/ 232 w 393"/>
                    <a:gd name="T83" fmla="*/ 4 h 272"/>
                    <a:gd name="T84" fmla="*/ 228 w 393"/>
                    <a:gd name="T85" fmla="*/ 13 h 272"/>
                    <a:gd name="T86" fmla="*/ 228 w 393"/>
                    <a:gd name="T87" fmla="*/ 22 h 272"/>
                    <a:gd name="T88" fmla="*/ 223 w 393"/>
                    <a:gd name="T89" fmla="*/ 129 h 272"/>
                    <a:gd name="T90" fmla="*/ 165 w 393"/>
                    <a:gd name="T91" fmla="*/ 94 h 272"/>
                    <a:gd name="T92" fmla="*/ 170 w 393"/>
                    <a:gd name="T93" fmla="*/ 18 h 272"/>
                    <a:gd name="T94" fmla="*/ 165 w 393"/>
                    <a:gd name="T95" fmla="*/ 9 h 272"/>
                    <a:gd name="T96" fmla="*/ 161 w 393"/>
                    <a:gd name="T97" fmla="*/ 4 h 272"/>
                    <a:gd name="T98" fmla="*/ 156 w 393"/>
                    <a:gd name="T99" fmla="*/ 0 h 272"/>
                    <a:gd name="T100" fmla="*/ 148 w 393"/>
                    <a:gd name="T101" fmla="*/ 0 h 272"/>
                    <a:gd name="T102" fmla="*/ 139 w 393"/>
                    <a:gd name="T103" fmla="*/ 0 h 272"/>
                    <a:gd name="T104" fmla="*/ 134 w 393"/>
                    <a:gd name="T105" fmla="*/ 4 h 272"/>
                    <a:gd name="T106" fmla="*/ 130 w 393"/>
                    <a:gd name="T107" fmla="*/ 9 h 272"/>
                    <a:gd name="T108" fmla="*/ 125 w 393"/>
                    <a:gd name="T109" fmla="*/ 18 h 272"/>
                    <a:gd name="T110" fmla="*/ 121 w 393"/>
                    <a:gd name="T111" fmla="*/ 71 h 272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2">
                      <a:moveTo>
                        <a:pt x="121" y="71"/>
                      </a:moveTo>
                      <a:lnTo>
                        <a:pt x="36" y="22"/>
                      </a:lnTo>
                      <a:lnTo>
                        <a:pt x="27" y="18"/>
                      </a:lnTo>
                      <a:lnTo>
                        <a:pt x="18" y="18"/>
                      </a:lnTo>
                      <a:lnTo>
                        <a:pt x="9" y="22"/>
                      </a:lnTo>
                      <a:lnTo>
                        <a:pt x="5" y="31"/>
                      </a:lnTo>
                      <a:lnTo>
                        <a:pt x="0" y="40"/>
                      </a:lnTo>
                      <a:lnTo>
                        <a:pt x="0" y="49"/>
                      </a:lnTo>
                      <a:lnTo>
                        <a:pt x="5" y="58"/>
                      </a:lnTo>
                      <a:lnTo>
                        <a:pt x="9" y="62"/>
                      </a:lnTo>
                      <a:lnTo>
                        <a:pt x="98" y="116"/>
                      </a:lnTo>
                      <a:lnTo>
                        <a:pt x="54" y="143"/>
                      </a:lnTo>
                      <a:lnTo>
                        <a:pt x="45" y="147"/>
                      </a:lnTo>
                      <a:lnTo>
                        <a:pt x="40" y="156"/>
                      </a:lnTo>
                      <a:lnTo>
                        <a:pt x="40" y="165"/>
                      </a:lnTo>
                      <a:lnTo>
                        <a:pt x="40" y="174"/>
                      </a:lnTo>
                      <a:lnTo>
                        <a:pt x="49" y="178"/>
                      </a:lnTo>
                      <a:lnTo>
                        <a:pt x="54" y="183"/>
                      </a:lnTo>
                      <a:lnTo>
                        <a:pt x="63" y="183"/>
                      </a:lnTo>
                      <a:lnTo>
                        <a:pt x="72" y="183"/>
                      </a:lnTo>
                      <a:lnTo>
                        <a:pt x="139" y="143"/>
                      </a:lnTo>
                      <a:lnTo>
                        <a:pt x="197" y="178"/>
                      </a:lnTo>
                      <a:lnTo>
                        <a:pt x="112" y="223"/>
                      </a:lnTo>
                      <a:lnTo>
                        <a:pt x="103" y="232"/>
                      </a:lnTo>
                      <a:lnTo>
                        <a:pt x="98" y="241"/>
                      </a:lnTo>
                      <a:lnTo>
                        <a:pt x="98" y="246"/>
                      </a:lnTo>
                      <a:lnTo>
                        <a:pt x="98" y="254"/>
                      </a:lnTo>
                      <a:lnTo>
                        <a:pt x="103" y="263"/>
                      </a:lnTo>
                      <a:lnTo>
                        <a:pt x="112" y="268"/>
                      </a:lnTo>
                      <a:lnTo>
                        <a:pt x="121" y="268"/>
                      </a:lnTo>
                      <a:lnTo>
                        <a:pt x="130" y="263"/>
                      </a:lnTo>
                      <a:lnTo>
                        <a:pt x="241" y="201"/>
                      </a:lnTo>
                      <a:lnTo>
                        <a:pt x="366" y="272"/>
                      </a:lnTo>
                      <a:lnTo>
                        <a:pt x="393" y="228"/>
                      </a:lnTo>
                      <a:lnTo>
                        <a:pt x="268" y="156"/>
                      </a:lnTo>
                      <a:lnTo>
                        <a:pt x="268" y="22"/>
                      </a:lnTo>
                      <a:lnTo>
                        <a:pt x="268" y="13"/>
                      </a:lnTo>
                      <a:lnTo>
                        <a:pt x="264" y="9"/>
                      </a:lnTo>
                      <a:lnTo>
                        <a:pt x="255" y="4"/>
                      </a:lnTo>
                      <a:lnTo>
                        <a:pt x="250" y="0"/>
                      </a:lnTo>
                      <a:lnTo>
                        <a:pt x="241" y="0"/>
                      </a:lnTo>
                      <a:lnTo>
                        <a:pt x="232" y="4"/>
                      </a:lnTo>
                      <a:lnTo>
                        <a:pt x="228" y="13"/>
                      </a:lnTo>
                      <a:lnTo>
                        <a:pt x="228" y="22"/>
                      </a:lnTo>
                      <a:lnTo>
                        <a:pt x="223" y="129"/>
                      </a:lnTo>
                      <a:lnTo>
                        <a:pt x="165" y="94"/>
                      </a:lnTo>
                      <a:lnTo>
                        <a:pt x="170" y="18"/>
                      </a:lnTo>
                      <a:lnTo>
                        <a:pt x="165" y="9"/>
                      </a:lnTo>
                      <a:lnTo>
                        <a:pt x="161" y="4"/>
                      </a:lnTo>
                      <a:lnTo>
                        <a:pt x="156" y="0"/>
                      </a:lnTo>
                      <a:lnTo>
                        <a:pt x="148" y="0"/>
                      </a:lnTo>
                      <a:lnTo>
                        <a:pt x="139" y="0"/>
                      </a:lnTo>
                      <a:lnTo>
                        <a:pt x="134" y="4"/>
                      </a:lnTo>
                      <a:lnTo>
                        <a:pt x="130" y="9"/>
                      </a:lnTo>
                      <a:lnTo>
                        <a:pt x="125" y="18"/>
                      </a:lnTo>
                      <a:lnTo>
                        <a:pt x="121" y="7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14" name="Freeform 25"/>
                <p:cNvSpPr>
                  <a:spLocks/>
                </p:cNvSpPr>
                <p:nvPr userDrawn="1"/>
              </p:nvSpPr>
              <p:spPr bwMode="white">
                <a:xfrm>
                  <a:off x="982" y="625"/>
                  <a:ext cx="393" cy="278"/>
                </a:xfrm>
                <a:custGeom>
                  <a:avLst/>
                  <a:gdLst>
                    <a:gd name="T0" fmla="*/ 98 w 393"/>
                    <a:gd name="T1" fmla="*/ 156 h 277"/>
                    <a:gd name="T2" fmla="*/ 9 w 393"/>
                    <a:gd name="T3" fmla="*/ 205 h 277"/>
                    <a:gd name="T4" fmla="*/ 0 w 393"/>
                    <a:gd name="T5" fmla="*/ 214 h 277"/>
                    <a:gd name="T6" fmla="*/ 0 w 393"/>
                    <a:gd name="T7" fmla="*/ 223 h 277"/>
                    <a:gd name="T8" fmla="*/ 0 w 393"/>
                    <a:gd name="T9" fmla="*/ 228 h 277"/>
                    <a:gd name="T10" fmla="*/ 0 w 393"/>
                    <a:gd name="T11" fmla="*/ 237 h 277"/>
                    <a:gd name="T12" fmla="*/ 9 w 393"/>
                    <a:gd name="T13" fmla="*/ 246 h 277"/>
                    <a:gd name="T14" fmla="*/ 14 w 393"/>
                    <a:gd name="T15" fmla="*/ 250 h 277"/>
                    <a:gd name="T16" fmla="*/ 23 w 393"/>
                    <a:gd name="T17" fmla="*/ 250 h 277"/>
                    <a:gd name="T18" fmla="*/ 36 w 393"/>
                    <a:gd name="T19" fmla="*/ 250 h 277"/>
                    <a:gd name="T20" fmla="*/ 125 w 393"/>
                    <a:gd name="T21" fmla="*/ 196 h 277"/>
                    <a:gd name="T22" fmla="*/ 125 w 393"/>
                    <a:gd name="T23" fmla="*/ 250 h 277"/>
                    <a:gd name="T24" fmla="*/ 125 w 393"/>
                    <a:gd name="T25" fmla="*/ 263 h 277"/>
                    <a:gd name="T26" fmla="*/ 130 w 393"/>
                    <a:gd name="T27" fmla="*/ 268 h 277"/>
                    <a:gd name="T28" fmla="*/ 139 w 393"/>
                    <a:gd name="T29" fmla="*/ 272 h 277"/>
                    <a:gd name="T30" fmla="*/ 143 w 393"/>
                    <a:gd name="T31" fmla="*/ 277 h 277"/>
                    <a:gd name="T32" fmla="*/ 152 w 393"/>
                    <a:gd name="T33" fmla="*/ 277 h 277"/>
                    <a:gd name="T34" fmla="*/ 161 w 393"/>
                    <a:gd name="T35" fmla="*/ 272 h 277"/>
                    <a:gd name="T36" fmla="*/ 165 w 393"/>
                    <a:gd name="T37" fmla="*/ 263 h 277"/>
                    <a:gd name="T38" fmla="*/ 165 w 393"/>
                    <a:gd name="T39" fmla="*/ 254 h 277"/>
                    <a:gd name="T40" fmla="*/ 165 w 393"/>
                    <a:gd name="T41" fmla="*/ 178 h 277"/>
                    <a:gd name="T42" fmla="*/ 223 w 393"/>
                    <a:gd name="T43" fmla="*/ 143 h 277"/>
                    <a:gd name="T44" fmla="*/ 223 w 393"/>
                    <a:gd name="T45" fmla="*/ 241 h 277"/>
                    <a:gd name="T46" fmla="*/ 223 w 393"/>
                    <a:gd name="T47" fmla="*/ 250 h 277"/>
                    <a:gd name="T48" fmla="*/ 228 w 393"/>
                    <a:gd name="T49" fmla="*/ 259 h 277"/>
                    <a:gd name="T50" fmla="*/ 237 w 393"/>
                    <a:gd name="T51" fmla="*/ 263 h 277"/>
                    <a:gd name="T52" fmla="*/ 246 w 393"/>
                    <a:gd name="T53" fmla="*/ 268 h 277"/>
                    <a:gd name="T54" fmla="*/ 255 w 393"/>
                    <a:gd name="T55" fmla="*/ 268 h 277"/>
                    <a:gd name="T56" fmla="*/ 259 w 393"/>
                    <a:gd name="T57" fmla="*/ 263 h 277"/>
                    <a:gd name="T58" fmla="*/ 264 w 393"/>
                    <a:gd name="T59" fmla="*/ 254 h 277"/>
                    <a:gd name="T60" fmla="*/ 268 w 393"/>
                    <a:gd name="T61" fmla="*/ 246 h 277"/>
                    <a:gd name="T62" fmla="*/ 268 w 393"/>
                    <a:gd name="T63" fmla="*/ 116 h 277"/>
                    <a:gd name="T64" fmla="*/ 393 w 393"/>
                    <a:gd name="T65" fmla="*/ 44 h 277"/>
                    <a:gd name="T66" fmla="*/ 366 w 393"/>
                    <a:gd name="T67" fmla="*/ 0 h 277"/>
                    <a:gd name="T68" fmla="*/ 241 w 393"/>
                    <a:gd name="T69" fmla="*/ 71 h 277"/>
                    <a:gd name="T70" fmla="*/ 125 w 393"/>
                    <a:gd name="T71" fmla="*/ 4 h 277"/>
                    <a:gd name="T72" fmla="*/ 121 w 393"/>
                    <a:gd name="T73" fmla="*/ 0 h 277"/>
                    <a:gd name="T74" fmla="*/ 112 w 393"/>
                    <a:gd name="T75" fmla="*/ 0 h 277"/>
                    <a:gd name="T76" fmla="*/ 103 w 393"/>
                    <a:gd name="T77" fmla="*/ 4 h 277"/>
                    <a:gd name="T78" fmla="*/ 98 w 393"/>
                    <a:gd name="T79" fmla="*/ 9 h 277"/>
                    <a:gd name="T80" fmla="*/ 94 w 393"/>
                    <a:gd name="T81" fmla="*/ 18 h 277"/>
                    <a:gd name="T82" fmla="*/ 94 w 393"/>
                    <a:gd name="T83" fmla="*/ 26 h 277"/>
                    <a:gd name="T84" fmla="*/ 98 w 393"/>
                    <a:gd name="T85" fmla="*/ 35 h 277"/>
                    <a:gd name="T86" fmla="*/ 107 w 393"/>
                    <a:gd name="T87" fmla="*/ 40 h 277"/>
                    <a:gd name="T88" fmla="*/ 197 w 393"/>
                    <a:gd name="T89" fmla="*/ 98 h 277"/>
                    <a:gd name="T90" fmla="*/ 139 w 393"/>
                    <a:gd name="T91" fmla="*/ 129 h 277"/>
                    <a:gd name="T92" fmla="*/ 72 w 393"/>
                    <a:gd name="T93" fmla="*/ 89 h 277"/>
                    <a:gd name="T94" fmla="*/ 63 w 393"/>
                    <a:gd name="T95" fmla="*/ 85 h 277"/>
                    <a:gd name="T96" fmla="*/ 58 w 393"/>
                    <a:gd name="T97" fmla="*/ 85 h 277"/>
                    <a:gd name="T98" fmla="*/ 49 w 393"/>
                    <a:gd name="T99" fmla="*/ 89 h 277"/>
                    <a:gd name="T100" fmla="*/ 45 w 393"/>
                    <a:gd name="T101" fmla="*/ 98 h 277"/>
                    <a:gd name="T102" fmla="*/ 45 w 393"/>
                    <a:gd name="T103" fmla="*/ 102 h 277"/>
                    <a:gd name="T104" fmla="*/ 45 w 393"/>
                    <a:gd name="T105" fmla="*/ 111 h 277"/>
                    <a:gd name="T106" fmla="*/ 45 w 393"/>
                    <a:gd name="T107" fmla="*/ 120 h 277"/>
                    <a:gd name="T108" fmla="*/ 54 w 393"/>
                    <a:gd name="T109" fmla="*/ 125 h 277"/>
                    <a:gd name="T110" fmla="*/ 98 w 393"/>
                    <a:gd name="T111" fmla="*/ 156 h 277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7">
                      <a:moveTo>
                        <a:pt x="98" y="156"/>
                      </a:moveTo>
                      <a:lnTo>
                        <a:pt x="9" y="205"/>
                      </a:lnTo>
                      <a:lnTo>
                        <a:pt x="0" y="214"/>
                      </a:lnTo>
                      <a:lnTo>
                        <a:pt x="0" y="223"/>
                      </a:lnTo>
                      <a:lnTo>
                        <a:pt x="0" y="228"/>
                      </a:lnTo>
                      <a:lnTo>
                        <a:pt x="0" y="237"/>
                      </a:lnTo>
                      <a:lnTo>
                        <a:pt x="9" y="246"/>
                      </a:lnTo>
                      <a:lnTo>
                        <a:pt x="14" y="250"/>
                      </a:lnTo>
                      <a:lnTo>
                        <a:pt x="23" y="250"/>
                      </a:lnTo>
                      <a:lnTo>
                        <a:pt x="36" y="250"/>
                      </a:lnTo>
                      <a:lnTo>
                        <a:pt x="125" y="196"/>
                      </a:lnTo>
                      <a:lnTo>
                        <a:pt x="125" y="250"/>
                      </a:lnTo>
                      <a:lnTo>
                        <a:pt x="125" y="263"/>
                      </a:lnTo>
                      <a:lnTo>
                        <a:pt x="130" y="268"/>
                      </a:lnTo>
                      <a:lnTo>
                        <a:pt x="139" y="272"/>
                      </a:lnTo>
                      <a:lnTo>
                        <a:pt x="143" y="277"/>
                      </a:lnTo>
                      <a:lnTo>
                        <a:pt x="152" y="277"/>
                      </a:lnTo>
                      <a:lnTo>
                        <a:pt x="161" y="272"/>
                      </a:lnTo>
                      <a:lnTo>
                        <a:pt x="165" y="263"/>
                      </a:lnTo>
                      <a:lnTo>
                        <a:pt x="165" y="254"/>
                      </a:lnTo>
                      <a:lnTo>
                        <a:pt x="165" y="178"/>
                      </a:lnTo>
                      <a:lnTo>
                        <a:pt x="223" y="143"/>
                      </a:lnTo>
                      <a:lnTo>
                        <a:pt x="223" y="241"/>
                      </a:lnTo>
                      <a:lnTo>
                        <a:pt x="223" y="250"/>
                      </a:lnTo>
                      <a:lnTo>
                        <a:pt x="228" y="259"/>
                      </a:lnTo>
                      <a:lnTo>
                        <a:pt x="237" y="263"/>
                      </a:lnTo>
                      <a:lnTo>
                        <a:pt x="246" y="268"/>
                      </a:lnTo>
                      <a:lnTo>
                        <a:pt x="255" y="268"/>
                      </a:lnTo>
                      <a:lnTo>
                        <a:pt x="259" y="263"/>
                      </a:lnTo>
                      <a:lnTo>
                        <a:pt x="264" y="254"/>
                      </a:lnTo>
                      <a:lnTo>
                        <a:pt x="268" y="246"/>
                      </a:lnTo>
                      <a:lnTo>
                        <a:pt x="268" y="116"/>
                      </a:lnTo>
                      <a:lnTo>
                        <a:pt x="393" y="44"/>
                      </a:lnTo>
                      <a:lnTo>
                        <a:pt x="366" y="0"/>
                      </a:lnTo>
                      <a:lnTo>
                        <a:pt x="241" y="71"/>
                      </a:lnTo>
                      <a:lnTo>
                        <a:pt x="125" y="4"/>
                      </a:lnTo>
                      <a:lnTo>
                        <a:pt x="121" y="0"/>
                      </a:lnTo>
                      <a:lnTo>
                        <a:pt x="112" y="0"/>
                      </a:lnTo>
                      <a:lnTo>
                        <a:pt x="103" y="4"/>
                      </a:lnTo>
                      <a:lnTo>
                        <a:pt x="98" y="9"/>
                      </a:lnTo>
                      <a:lnTo>
                        <a:pt x="94" y="18"/>
                      </a:lnTo>
                      <a:lnTo>
                        <a:pt x="94" y="26"/>
                      </a:lnTo>
                      <a:lnTo>
                        <a:pt x="98" y="35"/>
                      </a:lnTo>
                      <a:lnTo>
                        <a:pt x="107" y="40"/>
                      </a:lnTo>
                      <a:lnTo>
                        <a:pt x="197" y="98"/>
                      </a:lnTo>
                      <a:lnTo>
                        <a:pt x="139" y="129"/>
                      </a:lnTo>
                      <a:lnTo>
                        <a:pt x="72" y="89"/>
                      </a:lnTo>
                      <a:lnTo>
                        <a:pt x="63" y="85"/>
                      </a:lnTo>
                      <a:lnTo>
                        <a:pt x="58" y="85"/>
                      </a:lnTo>
                      <a:lnTo>
                        <a:pt x="49" y="89"/>
                      </a:lnTo>
                      <a:lnTo>
                        <a:pt x="45" y="98"/>
                      </a:lnTo>
                      <a:lnTo>
                        <a:pt x="45" y="102"/>
                      </a:lnTo>
                      <a:lnTo>
                        <a:pt x="45" y="111"/>
                      </a:lnTo>
                      <a:lnTo>
                        <a:pt x="45" y="120"/>
                      </a:lnTo>
                      <a:lnTo>
                        <a:pt x="54" y="125"/>
                      </a:lnTo>
                      <a:lnTo>
                        <a:pt x="98" y="15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15" name="Freeform 26"/>
                <p:cNvSpPr>
                  <a:spLocks/>
                </p:cNvSpPr>
                <p:nvPr userDrawn="1"/>
              </p:nvSpPr>
              <p:spPr bwMode="white">
                <a:xfrm>
                  <a:off x="1209" y="648"/>
                  <a:ext cx="300" cy="438"/>
                </a:xfrm>
                <a:custGeom>
                  <a:avLst/>
                  <a:gdLst>
                    <a:gd name="T0" fmla="*/ 125 w 299"/>
                    <a:gd name="T1" fmla="*/ 313 h 438"/>
                    <a:gd name="T2" fmla="*/ 125 w 299"/>
                    <a:gd name="T3" fmla="*/ 411 h 438"/>
                    <a:gd name="T4" fmla="*/ 129 w 299"/>
                    <a:gd name="T5" fmla="*/ 425 h 438"/>
                    <a:gd name="T6" fmla="*/ 134 w 299"/>
                    <a:gd name="T7" fmla="*/ 429 h 438"/>
                    <a:gd name="T8" fmla="*/ 143 w 299"/>
                    <a:gd name="T9" fmla="*/ 434 h 438"/>
                    <a:gd name="T10" fmla="*/ 147 w 299"/>
                    <a:gd name="T11" fmla="*/ 438 h 438"/>
                    <a:gd name="T12" fmla="*/ 156 w 299"/>
                    <a:gd name="T13" fmla="*/ 434 h 438"/>
                    <a:gd name="T14" fmla="*/ 165 w 299"/>
                    <a:gd name="T15" fmla="*/ 429 h 438"/>
                    <a:gd name="T16" fmla="*/ 174 w 299"/>
                    <a:gd name="T17" fmla="*/ 425 h 438"/>
                    <a:gd name="T18" fmla="*/ 174 w 299"/>
                    <a:gd name="T19" fmla="*/ 411 h 438"/>
                    <a:gd name="T20" fmla="*/ 174 w 299"/>
                    <a:gd name="T21" fmla="*/ 308 h 438"/>
                    <a:gd name="T22" fmla="*/ 223 w 299"/>
                    <a:gd name="T23" fmla="*/ 335 h 438"/>
                    <a:gd name="T24" fmla="*/ 232 w 299"/>
                    <a:gd name="T25" fmla="*/ 340 h 438"/>
                    <a:gd name="T26" fmla="*/ 241 w 299"/>
                    <a:gd name="T27" fmla="*/ 340 h 438"/>
                    <a:gd name="T28" fmla="*/ 250 w 299"/>
                    <a:gd name="T29" fmla="*/ 335 h 438"/>
                    <a:gd name="T30" fmla="*/ 254 w 299"/>
                    <a:gd name="T31" fmla="*/ 331 h 438"/>
                    <a:gd name="T32" fmla="*/ 254 w 299"/>
                    <a:gd name="T33" fmla="*/ 322 h 438"/>
                    <a:gd name="T34" fmla="*/ 254 w 299"/>
                    <a:gd name="T35" fmla="*/ 317 h 438"/>
                    <a:gd name="T36" fmla="*/ 254 w 299"/>
                    <a:gd name="T37" fmla="*/ 308 h 438"/>
                    <a:gd name="T38" fmla="*/ 245 w 299"/>
                    <a:gd name="T39" fmla="*/ 300 h 438"/>
                    <a:gd name="T40" fmla="*/ 178 w 299"/>
                    <a:gd name="T41" fmla="*/ 264 h 438"/>
                    <a:gd name="T42" fmla="*/ 178 w 299"/>
                    <a:gd name="T43" fmla="*/ 192 h 438"/>
                    <a:gd name="T44" fmla="*/ 263 w 299"/>
                    <a:gd name="T45" fmla="*/ 246 h 438"/>
                    <a:gd name="T46" fmla="*/ 272 w 299"/>
                    <a:gd name="T47" fmla="*/ 250 h 438"/>
                    <a:gd name="T48" fmla="*/ 281 w 299"/>
                    <a:gd name="T49" fmla="*/ 250 h 438"/>
                    <a:gd name="T50" fmla="*/ 290 w 299"/>
                    <a:gd name="T51" fmla="*/ 246 h 438"/>
                    <a:gd name="T52" fmla="*/ 294 w 299"/>
                    <a:gd name="T53" fmla="*/ 241 h 438"/>
                    <a:gd name="T54" fmla="*/ 299 w 299"/>
                    <a:gd name="T55" fmla="*/ 232 h 438"/>
                    <a:gd name="T56" fmla="*/ 299 w 299"/>
                    <a:gd name="T57" fmla="*/ 224 h 438"/>
                    <a:gd name="T58" fmla="*/ 294 w 299"/>
                    <a:gd name="T59" fmla="*/ 215 h 438"/>
                    <a:gd name="T60" fmla="*/ 285 w 299"/>
                    <a:gd name="T61" fmla="*/ 210 h 438"/>
                    <a:gd name="T62" fmla="*/ 178 w 299"/>
                    <a:gd name="T63" fmla="*/ 143 h 438"/>
                    <a:gd name="T64" fmla="*/ 178 w 299"/>
                    <a:gd name="T65" fmla="*/ 0 h 438"/>
                    <a:gd name="T66" fmla="*/ 125 w 299"/>
                    <a:gd name="T67" fmla="*/ 0 h 438"/>
                    <a:gd name="T68" fmla="*/ 125 w 299"/>
                    <a:gd name="T69" fmla="*/ 143 h 438"/>
                    <a:gd name="T70" fmla="*/ 9 w 299"/>
                    <a:gd name="T71" fmla="*/ 210 h 438"/>
                    <a:gd name="T72" fmla="*/ 4 w 299"/>
                    <a:gd name="T73" fmla="*/ 215 h 438"/>
                    <a:gd name="T74" fmla="*/ 0 w 299"/>
                    <a:gd name="T75" fmla="*/ 224 h 438"/>
                    <a:gd name="T76" fmla="*/ 0 w 299"/>
                    <a:gd name="T77" fmla="*/ 232 h 438"/>
                    <a:gd name="T78" fmla="*/ 0 w 299"/>
                    <a:gd name="T79" fmla="*/ 237 h 438"/>
                    <a:gd name="T80" fmla="*/ 4 w 299"/>
                    <a:gd name="T81" fmla="*/ 246 h 438"/>
                    <a:gd name="T82" fmla="*/ 13 w 299"/>
                    <a:gd name="T83" fmla="*/ 250 h 438"/>
                    <a:gd name="T84" fmla="*/ 22 w 299"/>
                    <a:gd name="T85" fmla="*/ 250 h 438"/>
                    <a:gd name="T86" fmla="*/ 31 w 299"/>
                    <a:gd name="T87" fmla="*/ 246 h 438"/>
                    <a:gd name="T88" fmla="*/ 125 w 299"/>
                    <a:gd name="T89" fmla="*/ 197 h 438"/>
                    <a:gd name="T90" fmla="*/ 125 w 299"/>
                    <a:gd name="T91" fmla="*/ 264 h 438"/>
                    <a:gd name="T92" fmla="*/ 53 w 299"/>
                    <a:gd name="T93" fmla="*/ 300 h 438"/>
                    <a:gd name="T94" fmla="*/ 49 w 299"/>
                    <a:gd name="T95" fmla="*/ 304 h 438"/>
                    <a:gd name="T96" fmla="*/ 44 w 299"/>
                    <a:gd name="T97" fmla="*/ 313 h 438"/>
                    <a:gd name="T98" fmla="*/ 44 w 299"/>
                    <a:gd name="T99" fmla="*/ 322 h 438"/>
                    <a:gd name="T100" fmla="*/ 49 w 299"/>
                    <a:gd name="T101" fmla="*/ 326 h 438"/>
                    <a:gd name="T102" fmla="*/ 53 w 299"/>
                    <a:gd name="T103" fmla="*/ 331 h 438"/>
                    <a:gd name="T104" fmla="*/ 62 w 299"/>
                    <a:gd name="T105" fmla="*/ 335 h 438"/>
                    <a:gd name="T106" fmla="*/ 67 w 299"/>
                    <a:gd name="T107" fmla="*/ 335 h 438"/>
                    <a:gd name="T108" fmla="*/ 76 w 299"/>
                    <a:gd name="T109" fmla="*/ 335 h 438"/>
                    <a:gd name="T110" fmla="*/ 125 w 299"/>
                    <a:gd name="T111" fmla="*/ 313 h 438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299" h="438">
                      <a:moveTo>
                        <a:pt x="125" y="313"/>
                      </a:moveTo>
                      <a:lnTo>
                        <a:pt x="125" y="411"/>
                      </a:lnTo>
                      <a:lnTo>
                        <a:pt x="129" y="425"/>
                      </a:lnTo>
                      <a:lnTo>
                        <a:pt x="134" y="429"/>
                      </a:lnTo>
                      <a:lnTo>
                        <a:pt x="143" y="434"/>
                      </a:lnTo>
                      <a:lnTo>
                        <a:pt x="147" y="438"/>
                      </a:lnTo>
                      <a:lnTo>
                        <a:pt x="156" y="434"/>
                      </a:lnTo>
                      <a:lnTo>
                        <a:pt x="165" y="429"/>
                      </a:lnTo>
                      <a:lnTo>
                        <a:pt x="174" y="425"/>
                      </a:lnTo>
                      <a:lnTo>
                        <a:pt x="174" y="411"/>
                      </a:lnTo>
                      <a:lnTo>
                        <a:pt x="174" y="308"/>
                      </a:lnTo>
                      <a:lnTo>
                        <a:pt x="223" y="335"/>
                      </a:lnTo>
                      <a:lnTo>
                        <a:pt x="232" y="340"/>
                      </a:lnTo>
                      <a:lnTo>
                        <a:pt x="241" y="340"/>
                      </a:lnTo>
                      <a:lnTo>
                        <a:pt x="250" y="335"/>
                      </a:lnTo>
                      <a:lnTo>
                        <a:pt x="254" y="331"/>
                      </a:lnTo>
                      <a:lnTo>
                        <a:pt x="254" y="322"/>
                      </a:lnTo>
                      <a:lnTo>
                        <a:pt x="254" y="317"/>
                      </a:lnTo>
                      <a:lnTo>
                        <a:pt x="254" y="308"/>
                      </a:lnTo>
                      <a:lnTo>
                        <a:pt x="245" y="300"/>
                      </a:lnTo>
                      <a:lnTo>
                        <a:pt x="178" y="264"/>
                      </a:lnTo>
                      <a:lnTo>
                        <a:pt x="178" y="192"/>
                      </a:lnTo>
                      <a:lnTo>
                        <a:pt x="263" y="246"/>
                      </a:lnTo>
                      <a:lnTo>
                        <a:pt x="272" y="250"/>
                      </a:lnTo>
                      <a:lnTo>
                        <a:pt x="281" y="250"/>
                      </a:lnTo>
                      <a:lnTo>
                        <a:pt x="290" y="246"/>
                      </a:lnTo>
                      <a:lnTo>
                        <a:pt x="294" y="241"/>
                      </a:lnTo>
                      <a:lnTo>
                        <a:pt x="299" y="232"/>
                      </a:lnTo>
                      <a:lnTo>
                        <a:pt x="299" y="224"/>
                      </a:lnTo>
                      <a:lnTo>
                        <a:pt x="294" y="215"/>
                      </a:lnTo>
                      <a:lnTo>
                        <a:pt x="285" y="210"/>
                      </a:lnTo>
                      <a:lnTo>
                        <a:pt x="178" y="143"/>
                      </a:lnTo>
                      <a:lnTo>
                        <a:pt x="178" y="0"/>
                      </a:lnTo>
                      <a:lnTo>
                        <a:pt x="125" y="0"/>
                      </a:lnTo>
                      <a:lnTo>
                        <a:pt x="125" y="143"/>
                      </a:lnTo>
                      <a:lnTo>
                        <a:pt x="9" y="210"/>
                      </a:lnTo>
                      <a:lnTo>
                        <a:pt x="4" y="215"/>
                      </a:lnTo>
                      <a:lnTo>
                        <a:pt x="0" y="224"/>
                      </a:lnTo>
                      <a:lnTo>
                        <a:pt x="0" y="232"/>
                      </a:lnTo>
                      <a:lnTo>
                        <a:pt x="0" y="237"/>
                      </a:lnTo>
                      <a:lnTo>
                        <a:pt x="4" y="246"/>
                      </a:lnTo>
                      <a:lnTo>
                        <a:pt x="13" y="250"/>
                      </a:lnTo>
                      <a:lnTo>
                        <a:pt x="22" y="250"/>
                      </a:lnTo>
                      <a:lnTo>
                        <a:pt x="31" y="246"/>
                      </a:lnTo>
                      <a:lnTo>
                        <a:pt x="125" y="197"/>
                      </a:lnTo>
                      <a:lnTo>
                        <a:pt x="125" y="264"/>
                      </a:lnTo>
                      <a:lnTo>
                        <a:pt x="53" y="300"/>
                      </a:lnTo>
                      <a:lnTo>
                        <a:pt x="49" y="304"/>
                      </a:lnTo>
                      <a:lnTo>
                        <a:pt x="44" y="313"/>
                      </a:lnTo>
                      <a:lnTo>
                        <a:pt x="44" y="322"/>
                      </a:lnTo>
                      <a:lnTo>
                        <a:pt x="49" y="326"/>
                      </a:lnTo>
                      <a:lnTo>
                        <a:pt x="53" y="331"/>
                      </a:lnTo>
                      <a:lnTo>
                        <a:pt x="62" y="335"/>
                      </a:lnTo>
                      <a:lnTo>
                        <a:pt x="67" y="335"/>
                      </a:lnTo>
                      <a:lnTo>
                        <a:pt x="76" y="335"/>
                      </a:lnTo>
                      <a:lnTo>
                        <a:pt x="125" y="31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16" name="Freeform 27"/>
                <p:cNvSpPr>
                  <a:spLocks/>
                </p:cNvSpPr>
                <p:nvPr userDrawn="1"/>
              </p:nvSpPr>
              <p:spPr bwMode="white">
                <a:xfrm>
                  <a:off x="1348" y="625"/>
                  <a:ext cx="393" cy="273"/>
                </a:xfrm>
                <a:custGeom>
                  <a:avLst/>
                  <a:gdLst>
                    <a:gd name="T0" fmla="*/ 272 w 393"/>
                    <a:gd name="T1" fmla="*/ 201 h 272"/>
                    <a:gd name="T2" fmla="*/ 357 w 393"/>
                    <a:gd name="T3" fmla="*/ 250 h 272"/>
                    <a:gd name="T4" fmla="*/ 366 w 393"/>
                    <a:gd name="T5" fmla="*/ 254 h 272"/>
                    <a:gd name="T6" fmla="*/ 375 w 393"/>
                    <a:gd name="T7" fmla="*/ 254 h 272"/>
                    <a:gd name="T8" fmla="*/ 384 w 393"/>
                    <a:gd name="T9" fmla="*/ 250 h 272"/>
                    <a:gd name="T10" fmla="*/ 388 w 393"/>
                    <a:gd name="T11" fmla="*/ 241 h 272"/>
                    <a:gd name="T12" fmla="*/ 393 w 393"/>
                    <a:gd name="T13" fmla="*/ 232 h 272"/>
                    <a:gd name="T14" fmla="*/ 393 w 393"/>
                    <a:gd name="T15" fmla="*/ 223 h 272"/>
                    <a:gd name="T16" fmla="*/ 388 w 393"/>
                    <a:gd name="T17" fmla="*/ 214 h 272"/>
                    <a:gd name="T18" fmla="*/ 384 w 393"/>
                    <a:gd name="T19" fmla="*/ 210 h 272"/>
                    <a:gd name="T20" fmla="*/ 295 w 393"/>
                    <a:gd name="T21" fmla="*/ 156 h 272"/>
                    <a:gd name="T22" fmla="*/ 339 w 393"/>
                    <a:gd name="T23" fmla="*/ 129 h 272"/>
                    <a:gd name="T24" fmla="*/ 348 w 393"/>
                    <a:gd name="T25" fmla="*/ 125 h 272"/>
                    <a:gd name="T26" fmla="*/ 353 w 393"/>
                    <a:gd name="T27" fmla="*/ 116 h 272"/>
                    <a:gd name="T28" fmla="*/ 353 w 393"/>
                    <a:gd name="T29" fmla="*/ 107 h 272"/>
                    <a:gd name="T30" fmla="*/ 353 w 393"/>
                    <a:gd name="T31" fmla="*/ 98 h 272"/>
                    <a:gd name="T32" fmla="*/ 344 w 393"/>
                    <a:gd name="T33" fmla="*/ 94 h 272"/>
                    <a:gd name="T34" fmla="*/ 339 w 393"/>
                    <a:gd name="T35" fmla="*/ 89 h 272"/>
                    <a:gd name="T36" fmla="*/ 330 w 393"/>
                    <a:gd name="T37" fmla="*/ 89 h 272"/>
                    <a:gd name="T38" fmla="*/ 321 w 393"/>
                    <a:gd name="T39" fmla="*/ 89 h 272"/>
                    <a:gd name="T40" fmla="*/ 254 w 393"/>
                    <a:gd name="T41" fmla="*/ 129 h 272"/>
                    <a:gd name="T42" fmla="*/ 196 w 393"/>
                    <a:gd name="T43" fmla="*/ 94 h 272"/>
                    <a:gd name="T44" fmla="*/ 281 w 393"/>
                    <a:gd name="T45" fmla="*/ 49 h 272"/>
                    <a:gd name="T46" fmla="*/ 290 w 393"/>
                    <a:gd name="T47" fmla="*/ 40 h 272"/>
                    <a:gd name="T48" fmla="*/ 295 w 393"/>
                    <a:gd name="T49" fmla="*/ 31 h 272"/>
                    <a:gd name="T50" fmla="*/ 295 w 393"/>
                    <a:gd name="T51" fmla="*/ 26 h 272"/>
                    <a:gd name="T52" fmla="*/ 295 w 393"/>
                    <a:gd name="T53" fmla="*/ 18 h 272"/>
                    <a:gd name="T54" fmla="*/ 290 w 393"/>
                    <a:gd name="T55" fmla="*/ 9 h 272"/>
                    <a:gd name="T56" fmla="*/ 281 w 393"/>
                    <a:gd name="T57" fmla="*/ 4 h 272"/>
                    <a:gd name="T58" fmla="*/ 272 w 393"/>
                    <a:gd name="T59" fmla="*/ 4 h 272"/>
                    <a:gd name="T60" fmla="*/ 263 w 393"/>
                    <a:gd name="T61" fmla="*/ 9 h 272"/>
                    <a:gd name="T62" fmla="*/ 152 w 393"/>
                    <a:gd name="T63" fmla="*/ 71 h 272"/>
                    <a:gd name="T64" fmla="*/ 27 w 393"/>
                    <a:gd name="T65" fmla="*/ 0 h 272"/>
                    <a:gd name="T66" fmla="*/ 0 w 393"/>
                    <a:gd name="T67" fmla="*/ 44 h 272"/>
                    <a:gd name="T68" fmla="*/ 125 w 393"/>
                    <a:gd name="T69" fmla="*/ 116 h 272"/>
                    <a:gd name="T70" fmla="*/ 125 w 393"/>
                    <a:gd name="T71" fmla="*/ 250 h 272"/>
                    <a:gd name="T72" fmla="*/ 125 w 393"/>
                    <a:gd name="T73" fmla="*/ 259 h 272"/>
                    <a:gd name="T74" fmla="*/ 129 w 393"/>
                    <a:gd name="T75" fmla="*/ 263 h 272"/>
                    <a:gd name="T76" fmla="*/ 138 w 393"/>
                    <a:gd name="T77" fmla="*/ 268 h 272"/>
                    <a:gd name="T78" fmla="*/ 143 w 393"/>
                    <a:gd name="T79" fmla="*/ 272 h 272"/>
                    <a:gd name="T80" fmla="*/ 152 w 393"/>
                    <a:gd name="T81" fmla="*/ 272 h 272"/>
                    <a:gd name="T82" fmla="*/ 161 w 393"/>
                    <a:gd name="T83" fmla="*/ 268 h 272"/>
                    <a:gd name="T84" fmla="*/ 165 w 393"/>
                    <a:gd name="T85" fmla="*/ 259 h 272"/>
                    <a:gd name="T86" fmla="*/ 165 w 393"/>
                    <a:gd name="T87" fmla="*/ 250 h 272"/>
                    <a:gd name="T88" fmla="*/ 170 w 393"/>
                    <a:gd name="T89" fmla="*/ 143 h 272"/>
                    <a:gd name="T90" fmla="*/ 228 w 393"/>
                    <a:gd name="T91" fmla="*/ 178 h 272"/>
                    <a:gd name="T92" fmla="*/ 223 w 393"/>
                    <a:gd name="T93" fmla="*/ 254 h 272"/>
                    <a:gd name="T94" fmla="*/ 228 w 393"/>
                    <a:gd name="T95" fmla="*/ 263 h 272"/>
                    <a:gd name="T96" fmla="*/ 232 w 393"/>
                    <a:gd name="T97" fmla="*/ 268 h 272"/>
                    <a:gd name="T98" fmla="*/ 237 w 393"/>
                    <a:gd name="T99" fmla="*/ 272 h 272"/>
                    <a:gd name="T100" fmla="*/ 245 w 393"/>
                    <a:gd name="T101" fmla="*/ 272 h 272"/>
                    <a:gd name="T102" fmla="*/ 254 w 393"/>
                    <a:gd name="T103" fmla="*/ 272 h 272"/>
                    <a:gd name="T104" fmla="*/ 259 w 393"/>
                    <a:gd name="T105" fmla="*/ 268 h 272"/>
                    <a:gd name="T106" fmla="*/ 263 w 393"/>
                    <a:gd name="T107" fmla="*/ 263 h 272"/>
                    <a:gd name="T108" fmla="*/ 268 w 393"/>
                    <a:gd name="T109" fmla="*/ 254 h 272"/>
                    <a:gd name="T110" fmla="*/ 272 w 393"/>
                    <a:gd name="T111" fmla="*/ 201 h 272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2">
                      <a:moveTo>
                        <a:pt x="272" y="201"/>
                      </a:moveTo>
                      <a:lnTo>
                        <a:pt x="357" y="250"/>
                      </a:lnTo>
                      <a:lnTo>
                        <a:pt x="366" y="254"/>
                      </a:lnTo>
                      <a:lnTo>
                        <a:pt x="375" y="254"/>
                      </a:lnTo>
                      <a:lnTo>
                        <a:pt x="384" y="250"/>
                      </a:lnTo>
                      <a:lnTo>
                        <a:pt x="388" y="241"/>
                      </a:lnTo>
                      <a:lnTo>
                        <a:pt x="393" y="232"/>
                      </a:lnTo>
                      <a:lnTo>
                        <a:pt x="393" y="223"/>
                      </a:lnTo>
                      <a:lnTo>
                        <a:pt x="388" y="214"/>
                      </a:lnTo>
                      <a:lnTo>
                        <a:pt x="384" y="210"/>
                      </a:lnTo>
                      <a:lnTo>
                        <a:pt x="295" y="156"/>
                      </a:lnTo>
                      <a:lnTo>
                        <a:pt x="339" y="129"/>
                      </a:lnTo>
                      <a:lnTo>
                        <a:pt x="348" y="125"/>
                      </a:lnTo>
                      <a:lnTo>
                        <a:pt x="353" y="116"/>
                      </a:lnTo>
                      <a:lnTo>
                        <a:pt x="353" y="107"/>
                      </a:lnTo>
                      <a:lnTo>
                        <a:pt x="353" y="98"/>
                      </a:lnTo>
                      <a:lnTo>
                        <a:pt x="344" y="94"/>
                      </a:lnTo>
                      <a:lnTo>
                        <a:pt x="339" y="89"/>
                      </a:lnTo>
                      <a:lnTo>
                        <a:pt x="330" y="89"/>
                      </a:lnTo>
                      <a:lnTo>
                        <a:pt x="321" y="89"/>
                      </a:lnTo>
                      <a:lnTo>
                        <a:pt x="254" y="129"/>
                      </a:lnTo>
                      <a:lnTo>
                        <a:pt x="196" y="94"/>
                      </a:lnTo>
                      <a:lnTo>
                        <a:pt x="281" y="49"/>
                      </a:lnTo>
                      <a:lnTo>
                        <a:pt x="290" y="40"/>
                      </a:lnTo>
                      <a:lnTo>
                        <a:pt x="295" y="31"/>
                      </a:lnTo>
                      <a:lnTo>
                        <a:pt x="295" y="26"/>
                      </a:lnTo>
                      <a:lnTo>
                        <a:pt x="295" y="18"/>
                      </a:lnTo>
                      <a:lnTo>
                        <a:pt x="290" y="9"/>
                      </a:lnTo>
                      <a:lnTo>
                        <a:pt x="281" y="4"/>
                      </a:lnTo>
                      <a:lnTo>
                        <a:pt x="272" y="4"/>
                      </a:lnTo>
                      <a:lnTo>
                        <a:pt x="263" y="9"/>
                      </a:lnTo>
                      <a:lnTo>
                        <a:pt x="152" y="71"/>
                      </a:lnTo>
                      <a:lnTo>
                        <a:pt x="27" y="0"/>
                      </a:lnTo>
                      <a:lnTo>
                        <a:pt x="0" y="44"/>
                      </a:lnTo>
                      <a:lnTo>
                        <a:pt x="125" y="116"/>
                      </a:lnTo>
                      <a:lnTo>
                        <a:pt x="125" y="250"/>
                      </a:lnTo>
                      <a:lnTo>
                        <a:pt x="125" y="259"/>
                      </a:lnTo>
                      <a:lnTo>
                        <a:pt x="129" y="263"/>
                      </a:lnTo>
                      <a:lnTo>
                        <a:pt x="138" y="268"/>
                      </a:lnTo>
                      <a:lnTo>
                        <a:pt x="143" y="272"/>
                      </a:lnTo>
                      <a:lnTo>
                        <a:pt x="152" y="272"/>
                      </a:lnTo>
                      <a:lnTo>
                        <a:pt x="161" y="268"/>
                      </a:lnTo>
                      <a:lnTo>
                        <a:pt x="165" y="259"/>
                      </a:lnTo>
                      <a:lnTo>
                        <a:pt x="165" y="250"/>
                      </a:lnTo>
                      <a:lnTo>
                        <a:pt x="170" y="143"/>
                      </a:lnTo>
                      <a:lnTo>
                        <a:pt x="228" y="178"/>
                      </a:lnTo>
                      <a:lnTo>
                        <a:pt x="223" y="254"/>
                      </a:lnTo>
                      <a:lnTo>
                        <a:pt x="228" y="263"/>
                      </a:lnTo>
                      <a:lnTo>
                        <a:pt x="232" y="268"/>
                      </a:lnTo>
                      <a:lnTo>
                        <a:pt x="237" y="272"/>
                      </a:lnTo>
                      <a:lnTo>
                        <a:pt x="245" y="272"/>
                      </a:lnTo>
                      <a:lnTo>
                        <a:pt x="254" y="272"/>
                      </a:lnTo>
                      <a:lnTo>
                        <a:pt x="259" y="268"/>
                      </a:lnTo>
                      <a:lnTo>
                        <a:pt x="263" y="263"/>
                      </a:lnTo>
                      <a:lnTo>
                        <a:pt x="268" y="254"/>
                      </a:lnTo>
                      <a:lnTo>
                        <a:pt x="272" y="20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17" name="Freeform 28"/>
                <p:cNvSpPr>
                  <a:spLocks/>
                </p:cNvSpPr>
                <p:nvPr userDrawn="1"/>
              </p:nvSpPr>
              <p:spPr bwMode="white">
                <a:xfrm>
                  <a:off x="1348" y="392"/>
                  <a:ext cx="393" cy="278"/>
                </a:xfrm>
                <a:custGeom>
                  <a:avLst/>
                  <a:gdLst>
                    <a:gd name="T0" fmla="*/ 295 w 393"/>
                    <a:gd name="T1" fmla="*/ 121 h 277"/>
                    <a:gd name="T2" fmla="*/ 384 w 393"/>
                    <a:gd name="T3" fmla="*/ 72 h 277"/>
                    <a:gd name="T4" fmla="*/ 393 w 393"/>
                    <a:gd name="T5" fmla="*/ 63 h 277"/>
                    <a:gd name="T6" fmla="*/ 393 w 393"/>
                    <a:gd name="T7" fmla="*/ 54 h 277"/>
                    <a:gd name="T8" fmla="*/ 393 w 393"/>
                    <a:gd name="T9" fmla="*/ 49 h 277"/>
                    <a:gd name="T10" fmla="*/ 393 w 393"/>
                    <a:gd name="T11" fmla="*/ 40 h 277"/>
                    <a:gd name="T12" fmla="*/ 384 w 393"/>
                    <a:gd name="T13" fmla="*/ 31 h 277"/>
                    <a:gd name="T14" fmla="*/ 379 w 393"/>
                    <a:gd name="T15" fmla="*/ 27 h 277"/>
                    <a:gd name="T16" fmla="*/ 370 w 393"/>
                    <a:gd name="T17" fmla="*/ 27 h 277"/>
                    <a:gd name="T18" fmla="*/ 357 w 393"/>
                    <a:gd name="T19" fmla="*/ 27 h 277"/>
                    <a:gd name="T20" fmla="*/ 268 w 393"/>
                    <a:gd name="T21" fmla="*/ 81 h 277"/>
                    <a:gd name="T22" fmla="*/ 268 w 393"/>
                    <a:gd name="T23" fmla="*/ 27 h 277"/>
                    <a:gd name="T24" fmla="*/ 268 w 393"/>
                    <a:gd name="T25" fmla="*/ 14 h 277"/>
                    <a:gd name="T26" fmla="*/ 263 w 393"/>
                    <a:gd name="T27" fmla="*/ 9 h 277"/>
                    <a:gd name="T28" fmla="*/ 254 w 393"/>
                    <a:gd name="T29" fmla="*/ 5 h 277"/>
                    <a:gd name="T30" fmla="*/ 250 w 393"/>
                    <a:gd name="T31" fmla="*/ 0 h 277"/>
                    <a:gd name="T32" fmla="*/ 241 w 393"/>
                    <a:gd name="T33" fmla="*/ 5 h 277"/>
                    <a:gd name="T34" fmla="*/ 232 w 393"/>
                    <a:gd name="T35" fmla="*/ 5 h 277"/>
                    <a:gd name="T36" fmla="*/ 228 w 393"/>
                    <a:gd name="T37" fmla="*/ 14 h 277"/>
                    <a:gd name="T38" fmla="*/ 228 w 393"/>
                    <a:gd name="T39" fmla="*/ 23 h 277"/>
                    <a:gd name="T40" fmla="*/ 228 w 393"/>
                    <a:gd name="T41" fmla="*/ 99 h 277"/>
                    <a:gd name="T42" fmla="*/ 170 w 393"/>
                    <a:gd name="T43" fmla="*/ 134 h 277"/>
                    <a:gd name="T44" fmla="*/ 170 w 393"/>
                    <a:gd name="T45" fmla="*/ 36 h 277"/>
                    <a:gd name="T46" fmla="*/ 170 w 393"/>
                    <a:gd name="T47" fmla="*/ 27 h 277"/>
                    <a:gd name="T48" fmla="*/ 165 w 393"/>
                    <a:gd name="T49" fmla="*/ 18 h 277"/>
                    <a:gd name="T50" fmla="*/ 156 w 393"/>
                    <a:gd name="T51" fmla="*/ 14 h 277"/>
                    <a:gd name="T52" fmla="*/ 147 w 393"/>
                    <a:gd name="T53" fmla="*/ 9 h 277"/>
                    <a:gd name="T54" fmla="*/ 138 w 393"/>
                    <a:gd name="T55" fmla="*/ 9 h 277"/>
                    <a:gd name="T56" fmla="*/ 134 w 393"/>
                    <a:gd name="T57" fmla="*/ 14 h 277"/>
                    <a:gd name="T58" fmla="*/ 129 w 393"/>
                    <a:gd name="T59" fmla="*/ 23 h 277"/>
                    <a:gd name="T60" fmla="*/ 125 w 393"/>
                    <a:gd name="T61" fmla="*/ 31 h 277"/>
                    <a:gd name="T62" fmla="*/ 125 w 393"/>
                    <a:gd name="T63" fmla="*/ 161 h 277"/>
                    <a:gd name="T64" fmla="*/ 0 w 393"/>
                    <a:gd name="T65" fmla="*/ 233 h 277"/>
                    <a:gd name="T66" fmla="*/ 27 w 393"/>
                    <a:gd name="T67" fmla="*/ 277 h 277"/>
                    <a:gd name="T68" fmla="*/ 152 w 393"/>
                    <a:gd name="T69" fmla="*/ 206 h 277"/>
                    <a:gd name="T70" fmla="*/ 268 w 393"/>
                    <a:gd name="T71" fmla="*/ 273 h 277"/>
                    <a:gd name="T72" fmla="*/ 272 w 393"/>
                    <a:gd name="T73" fmla="*/ 277 h 277"/>
                    <a:gd name="T74" fmla="*/ 281 w 393"/>
                    <a:gd name="T75" fmla="*/ 277 h 277"/>
                    <a:gd name="T76" fmla="*/ 290 w 393"/>
                    <a:gd name="T77" fmla="*/ 273 h 277"/>
                    <a:gd name="T78" fmla="*/ 295 w 393"/>
                    <a:gd name="T79" fmla="*/ 268 h 277"/>
                    <a:gd name="T80" fmla="*/ 299 w 393"/>
                    <a:gd name="T81" fmla="*/ 259 h 277"/>
                    <a:gd name="T82" fmla="*/ 299 w 393"/>
                    <a:gd name="T83" fmla="*/ 251 h 277"/>
                    <a:gd name="T84" fmla="*/ 295 w 393"/>
                    <a:gd name="T85" fmla="*/ 242 h 277"/>
                    <a:gd name="T86" fmla="*/ 286 w 393"/>
                    <a:gd name="T87" fmla="*/ 237 h 277"/>
                    <a:gd name="T88" fmla="*/ 196 w 393"/>
                    <a:gd name="T89" fmla="*/ 179 h 277"/>
                    <a:gd name="T90" fmla="*/ 254 w 393"/>
                    <a:gd name="T91" fmla="*/ 148 h 277"/>
                    <a:gd name="T92" fmla="*/ 321 w 393"/>
                    <a:gd name="T93" fmla="*/ 188 h 277"/>
                    <a:gd name="T94" fmla="*/ 330 w 393"/>
                    <a:gd name="T95" fmla="*/ 192 h 277"/>
                    <a:gd name="T96" fmla="*/ 335 w 393"/>
                    <a:gd name="T97" fmla="*/ 192 h 277"/>
                    <a:gd name="T98" fmla="*/ 344 w 393"/>
                    <a:gd name="T99" fmla="*/ 188 h 277"/>
                    <a:gd name="T100" fmla="*/ 348 w 393"/>
                    <a:gd name="T101" fmla="*/ 179 h 277"/>
                    <a:gd name="T102" fmla="*/ 348 w 393"/>
                    <a:gd name="T103" fmla="*/ 175 h 277"/>
                    <a:gd name="T104" fmla="*/ 348 w 393"/>
                    <a:gd name="T105" fmla="*/ 166 h 277"/>
                    <a:gd name="T106" fmla="*/ 348 w 393"/>
                    <a:gd name="T107" fmla="*/ 157 h 277"/>
                    <a:gd name="T108" fmla="*/ 339 w 393"/>
                    <a:gd name="T109" fmla="*/ 152 h 277"/>
                    <a:gd name="T110" fmla="*/ 295 w 393"/>
                    <a:gd name="T111" fmla="*/ 121 h 277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393" h="277">
                      <a:moveTo>
                        <a:pt x="295" y="121"/>
                      </a:moveTo>
                      <a:lnTo>
                        <a:pt x="384" y="72"/>
                      </a:lnTo>
                      <a:lnTo>
                        <a:pt x="393" y="63"/>
                      </a:lnTo>
                      <a:lnTo>
                        <a:pt x="393" y="54"/>
                      </a:lnTo>
                      <a:lnTo>
                        <a:pt x="393" y="49"/>
                      </a:lnTo>
                      <a:lnTo>
                        <a:pt x="393" y="40"/>
                      </a:lnTo>
                      <a:lnTo>
                        <a:pt x="384" y="31"/>
                      </a:lnTo>
                      <a:lnTo>
                        <a:pt x="379" y="27"/>
                      </a:lnTo>
                      <a:lnTo>
                        <a:pt x="370" y="27"/>
                      </a:lnTo>
                      <a:lnTo>
                        <a:pt x="357" y="27"/>
                      </a:lnTo>
                      <a:lnTo>
                        <a:pt x="268" y="81"/>
                      </a:lnTo>
                      <a:lnTo>
                        <a:pt x="268" y="27"/>
                      </a:lnTo>
                      <a:lnTo>
                        <a:pt x="268" y="14"/>
                      </a:lnTo>
                      <a:lnTo>
                        <a:pt x="263" y="9"/>
                      </a:lnTo>
                      <a:lnTo>
                        <a:pt x="254" y="5"/>
                      </a:lnTo>
                      <a:lnTo>
                        <a:pt x="250" y="0"/>
                      </a:lnTo>
                      <a:lnTo>
                        <a:pt x="241" y="5"/>
                      </a:lnTo>
                      <a:lnTo>
                        <a:pt x="232" y="5"/>
                      </a:lnTo>
                      <a:lnTo>
                        <a:pt x="228" y="14"/>
                      </a:lnTo>
                      <a:lnTo>
                        <a:pt x="228" y="23"/>
                      </a:lnTo>
                      <a:lnTo>
                        <a:pt x="228" y="99"/>
                      </a:lnTo>
                      <a:lnTo>
                        <a:pt x="170" y="134"/>
                      </a:lnTo>
                      <a:lnTo>
                        <a:pt x="170" y="36"/>
                      </a:lnTo>
                      <a:lnTo>
                        <a:pt x="170" y="27"/>
                      </a:lnTo>
                      <a:lnTo>
                        <a:pt x="165" y="18"/>
                      </a:lnTo>
                      <a:lnTo>
                        <a:pt x="156" y="14"/>
                      </a:lnTo>
                      <a:lnTo>
                        <a:pt x="147" y="9"/>
                      </a:lnTo>
                      <a:lnTo>
                        <a:pt x="138" y="9"/>
                      </a:lnTo>
                      <a:lnTo>
                        <a:pt x="134" y="14"/>
                      </a:lnTo>
                      <a:lnTo>
                        <a:pt x="129" y="23"/>
                      </a:lnTo>
                      <a:lnTo>
                        <a:pt x="125" y="31"/>
                      </a:lnTo>
                      <a:lnTo>
                        <a:pt x="125" y="161"/>
                      </a:lnTo>
                      <a:lnTo>
                        <a:pt x="0" y="233"/>
                      </a:lnTo>
                      <a:lnTo>
                        <a:pt x="27" y="277"/>
                      </a:lnTo>
                      <a:lnTo>
                        <a:pt x="152" y="206"/>
                      </a:lnTo>
                      <a:lnTo>
                        <a:pt x="268" y="273"/>
                      </a:lnTo>
                      <a:lnTo>
                        <a:pt x="272" y="277"/>
                      </a:lnTo>
                      <a:lnTo>
                        <a:pt x="281" y="277"/>
                      </a:lnTo>
                      <a:lnTo>
                        <a:pt x="290" y="273"/>
                      </a:lnTo>
                      <a:lnTo>
                        <a:pt x="295" y="268"/>
                      </a:lnTo>
                      <a:lnTo>
                        <a:pt x="299" y="259"/>
                      </a:lnTo>
                      <a:lnTo>
                        <a:pt x="299" y="251"/>
                      </a:lnTo>
                      <a:lnTo>
                        <a:pt x="295" y="242"/>
                      </a:lnTo>
                      <a:lnTo>
                        <a:pt x="286" y="237"/>
                      </a:lnTo>
                      <a:lnTo>
                        <a:pt x="196" y="179"/>
                      </a:lnTo>
                      <a:lnTo>
                        <a:pt x="254" y="148"/>
                      </a:lnTo>
                      <a:lnTo>
                        <a:pt x="321" y="188"/>
                      </a:lnTo>
                      <a:lnTo>
                        <a:pt x="330" y="192"/>
                      </a:lnTo>
                      <a:lnTo>
                        <a:pt x="335" y="192"/>
                      </a:lnTo>
                      <a:lnTo>
                        <a:pt x="344" y="188"/>
                      </a:lnTo>
                      <a:lnTo>
                        <a:pt x="348" y="179"/>
                      </a:lnTo>
                      <a:lnTo>
                        <a:pt x="348" y="175"/>
                      </a:lnTo>
                      <a:lnTo>
                        <a:pt x="348" y="166"/>
                      </a:lnTo>
                      <a:lnTo>
                        <a:pt x="348" y="157"/>
                      </a:lnTo>
                      <a:lnTo>
                        <a:pt x="339" y="152"/>
                      </a:lnTo>
                      <a:lnTo>
                        <a:pt x="295" y="1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  <p:sp>
              <p:nvSpPr>
                <p:cNvPr id="18" name="Freeform 29"/>
                <p:cNvSpPr>
                  <a:spLocks/>
                </p:cNvSpPr>
                <p:nvPr userDrawn="1"/>
              </p:nvSpPr>
              <p:spPr bwMode="white">
                <a:xfrm>
                  <a:off x="1232" y="537"/>
                  <a:ext cx="264" cy="226"/>
                </a:xfrm>
                <a:custGeom>
                  <a:avLst/>
                  <a:gdLst>
                    <a:gd name="T0" fmla="*/ 0 w 263"/>
                    <a:gd name="T1" fmla="*/ 116 h 228"/>
                    <a:gd name="T2" fmla="*/ 49 w 263"/>
                    <a:gd name="T3" fmla="*/ 67 h 228"/>
                    <a:gd name="T4" fmla="*/ 67 w 263"/>
                    <a:gd name="T5" fmla="*/ 0 h 228"/>
                    <a:gd name="T6" fmla="*/ 134 w 263"/>
                    <a:gd name="T7" fmla="*/ 23 h 228"/>
                    <a:gd name="T8" fmla="*/ 201 w 263"/>
                    <a:gd name="T9" fmla="*/ 0 h 228"/>
                    <a:gd name="T10" fmla="*/ 214 w 263"/>
                    <a:gd name="T11" fmla="*/ 67 h 228"/>
                    <a:gd name="T12" fmla="*/ 263 w 263"/>
                    <a:gd name="T13" fmla="*/ 116 h 228"/>
                    <a:gd name="T14" fmla="*/ 214 w 263"/>
                    <a:gd name="T15" fmla="*/ 161 h 228"/>
                    <a:gd name="T16" fmla="*/ 201 w 263"/>
                    <a:gd name="T17" fmla="*/ 228 h 228"/>
                    <a:gd name="T18" fmla="*/ 134 w 263"/>
                    <a:gd name="T19" fmla="*/ 210 h 228"/>
                    <a:gd name="T20" fmla="*/ 67 w 263"/>
                    <a:gd name="T21" fmla="*/ 228 h 228"/>
                    <a:gd name="T22" fmla="*/ 49 w 263"/>
                    <a:gd name="T23" fmla="*/ 161 h 228"/>
                    <a:gd name="T24" fmla="*/ 0 w 263"/>
                    <a:gd name="T25" fmla="*/ 116 h 22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63" h="228">
                      <a:moveTo>
                        <a:pt x="0" y="116"/>
                      </a:moveTo>
                      <a:lnTo>
                        <a:pt x="49" y="67"/>
                      </a:lnTo>
                      <a:lnTo>
                        <a:pt x="67" y="0"/>
                      </a:lnTo>
                      <a:lnTo>
                        <a:pt x="134" y="23"/>
                      </a:lnTo>
                      <a:lnTo>
                        <a:pt x="201" y="0"/>
                      </a:lnTo>
                      <a:lnTo>
                        <a:pt x="214" y="67"/>
                      </a:lnTo>
                      <a:lnTo>
                        <a:pt x="263" y="116"/>
                      </a:lnTo>
                      <a:lnTo>
                        <a:pt x="214" y="161"/>
                      </a:lnTo>
                      <a:lnTo>
                        <a:pt x="201" y="228"/>
                      </a:lnTo>
                      <a:lnTo>
                        <a:pt x="134" y="210"/>
                      </a:lnTo>
                      <a:lnTo>
                        <a:pt x="67" y="228"/>
                      </a:lnTo>
                      <a:lnTo>
                        <a:pt x="49" y="161"/>
                      </a:lnTo>
                      <a:lnTo>
                        <a:pt x="0" y="11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kumimoji="1" lang="ko-KR" altLang="en-US">
                    <a:solidFill>
                      <a:srgbClr val="1C1C2F"/>
                    </a:solidFill>
                  </a:endParaRPr>
                </a:p>
              </p:txBody>
            </p:sp>
          </p:grpSp>
        </p:grpSp>
        <p:sp>
          <p:nvSpPr>
            <p:cNvPr id="7" name="Rectangle 30"/>
            <p:cNvSpPr>
              <a:spLocks noChangeArrowheads="1"/>
            </p:cNvSpPr>
            <p:nvPr userDrawn="1"/>
          </p:nvSpPr>
          <p:spPr bwMode="auto">
            <a:xfrm>
              <a:off x="960" y="1536"/>
              <a:ext cx="4800" cy="48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>
                <a:solidFill>
                  <a:srgbClr val="1C1C2F"/>
                </a:solidFill>
              </a:endParaRPr>
            </a:p>
          </p:txBody>
        </p:sp>
      </p:grpSp>
      <p:sp>
        <p:nvSpPr>
          <p:cNvPr id="5151" name="Rectangle 31"/>
          <p:cNvSpPr>
            <a:spLocks noGrp="1" noChangeArrowheads="1"/>
          </p:cNvSpPr>
          <p:nvPr>
            <p:ph type="ctrTitle" sz="quarter"/>
          </p:nvPr>
        </p:nvSpPr>
        <p:spPr>
          <a:xfrm>
            <a:off x="1571625" y="1285875"/>
            <a:ext cx="74295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ko-KR" altLang="en-US" noProof="0" smtClean="0"/>
              <a:t>마스터 제목 스타일 편집</a:t>
            </a:r>
          </a:p>
        </p:txBody>
      </p:sp>
      <p:sp>
        <p:nvSpPr>
          <p:cNvPr id="5152" name="Rectangle 3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600200" y="3429000"/>
            <a:ext cx="6186488" cy="1752600"/>
          </a:xfrm>
        </p:spPr>
        <p:txBody>
          <a:bodyPr/>
          <a:lstStyle>
            <a:lvl1pPr marL="0" indent="0" algn="ctr">
              <a:buFont typeface="Wingdings 2" pitchFamily="18" charset="2"/>
              <a:buNone/>
              <a:defRPr sz="2800"/>
            </a:lvl1pPr>
          </a:lstStyle>
          <a:p>
            <a:pPr lvl="0"/>
            <a:r>
              <a:rPr lang="ko-KR" altLang="en-US" noProof="0" smtClean="0"/>
              <a:t>마스터 부제목 스타일 편집</a:t>
            </a:r>
          </a:p>
        </p:txBody>
      </p:sp>
      <p:sp>
        <p:nvSpPr>
          <p:cNvPr id="33" name="Rectangle 3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34" name="Rectangle 3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35" name="Rectangle 3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9B073-348D-4953-BE09-A1331D4BE08A}" type="slidenum">
              <a:rPr lang="en-US" altLang="ko-KR">
                <a:solidFill>
                  <a:srgbClr val="1C1C2F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844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5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6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3578A-A590-4109-9082-51CBBF476AC4}" type="slidenum">
              <a:rPr lang="en-US" altLang="ko-KR">
                <a:solidFill>
                  <a:srgbClr val="1C1C2F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746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5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6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480DA-AD73-4DAF-86F5-D15FC386F70E}" type="slidenum">
              <a:rPr lang="en-US" altLang="ko-KR">
                <a:solidFill>
                  <a:srgbClr val="1C1C2F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413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714375" y="1600200"/>
            <a:ext cx="38877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54563" y="1600200"/>
            <a:ext cx="38893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6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7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FB887-053D-4E73-848F-29304BAF7378}" type="slidenum">
              <a:rPr lang="en-US" altLang="ko-KR">
                <a:solidFill>
                  <a:srgbClr val="1C1C2F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970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8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9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ACAAB9-3E13-45E6-B733-F98DBE1DC3F5}" type="slidenum">
              <a:rPr lang="en-US" altLang="ko-KR">
                <a:solidFill>
                  <a:srgbClr val="1C1C2F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89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4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806E6-6C98-4A6D-893A-E0A0F37E64BB}" type="slidenum">
              <a:rPr lang="en-US" altLang="ko-KR">
                <a:solidFill>
                  <a:srgbClr val="1C1C2F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94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3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4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610CB-E304-4FDC-9FE1-4615DD441F19}" type="slidenum">
              <a:rPr lang="en-US" altLang="ko-KR">
                <a:solidFill>
                  <a:srgbClr val="1C1C2F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413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6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7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30F9D-1AE4-49C7-B325-F77429824845}" type="slidenum">
              <a:rPr lang="en-US" altLang="ko-KR">
                <a:solidFill>
                  <a:srgbClr val="1C1C2F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423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6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7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8B179-398A-4513-8E70-1BD93213E256}" type="slidenum">
              <a:rPr lang="en-US" altLang="ko-KR">
                <a:solidFill>
                  <a:srgbClr val="1C1C2F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089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5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6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8579B-EFBE-4012-B736-47DF7C3820C5}" type="slidenum">
              <a:rPr lang="en-US" altLang="ko-KR">
                <a:solidFill>
                  <a:srgbClr val="1C1C2F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190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62738" y="274638"/>
            <a:ext cx="19812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714375" y="274638"/>
            <a:ext cx="5795963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5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6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1152F4-653D-4CAB-897C-702F9547579F}" type="slidenum">
              <a:rPr lang="en-US" altLang="ko-KR">
                <a:solidFill>
                  <a:srgbClr val="1C1C2F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03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ltGray">
          <a:xfrm>
            <a:off x="0" y="0"/>
            <a:ext cx="9144000" cy="1447800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>
              <a:solidFill>
                <a:srgbClr val="1C1C2F"/>
              </a:solidFill>
            </a:endParaRPr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0" y="0"/>
            <a:ext cx="727075" cy="6858000"/>
            <a:chOff x="0" y="0"/>
            <a:chExt cx="458" cy="4320"/>
          </a:xfrm>
        </p:grpSpPr>
        <p:sp>
          <p:nvSpPr>
            <p:cNvPr id="1033" name="Rectangle 4"/>
            <p:cNvSpPr>
              <a:spLocks noChangeArrowheads="1"/>
            </p:cNvSpPr>
            <p:nvPr userDrawn="1"/>
          </p:nvSpPr>
          <p:spPr bwMode="auto">
            <a:xfrm>
              <a:off x="0" y="0"/>
              <a:ext cx="458" cy="1104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en-US">
                <a:solidFill>
                  <a:srgbClr val="1C1C2F"/>
                </a:solidFill>
              </a:endParaRPr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48" y="528"/>
              <a:ext cx="336" cy="384"/>
              <a:chOff x="982" y="214"/>
              <a:chExt cx="759" cy="872"/>
            </a:xfrm>
          </p:grpSpPr>
          <p:sp>
            <p:nvSpPr>
              <p:cNvPr id="1052" name="Freeform 6"/>
              <p:cNvSpPr>
                <a:spLocks/>
              </p:cNvSpPr>
              <p:nvPr userDrawn="1"/>
            </p:nvSpPr>
            <p:spPr bwMode="white">
              <a:xfrm>
                <a:off x="1215" y="214"/>
                <a:ext cx="298" cy="434"/>
              </a:xfrm>
              <a:custGeom>
                <a:avLst/>
                <a:gdLst>
                  <a:gd name="T0" fmla="*/ 174 w 299"/>
                  <a:gd name="T1" fmla="*/ 121 h 434"/>
                  <a:gd name="T2" fmla="*/ 174 w 299"/>
                  <a:gd name="T3" fmla="*/ 23 h 434"/>
                  <a:gd name="T4" fmla="*/ 170 w 299"/>
                  <a:gd name="T5" fmla="*/ 9 h 434"/>
                  <a:gd name="T6" fmla="*/ 165 w 299"/>
                  <a:gd name="T7" fmla="*/ 5 h 434"/>
                  <a:gd name="T8" fmla="*/ 156 w 299"/>
                  <a:gd name="T9" fmla="*/ 0 h 434"/>
                  <a:gd name="T10" fmla="*/ 152 w 299"/>
                  <a:gd name="T11" fmla="*/ 0 h 434"/>
                  <a:gd name="T12" fmla="*/ 143 w 299"/>
                  <a:gd name="T13" fmla="*/ 0 h 434"/>
                  <a:gd name="T14" fmla="*/ 134 w 299"/>
                  <a:gd name="T15" fmla="*/ 5 h 434"/>
                  <a:gd name="T16" fmla="*/ 125 w 299"/>
                  <a:gd name="T17" fmla="*/ 9 h 434"/>
                  <a:gd name="T18" fmla="*/ 125 w 299"/>
                  <a:gd name="T19" fmla="*/ 23 h 434"/>
                  <a:gd name="T20" fmla="*/ 125 w 299"/>
                  <a:gd name="T21" fmla="*/ 126 h 434"/>
                  <a:gd name="T22" fmla="*/ 76 w 299"/>
                  <a:gd name="T23" fmla="*/ 99 h 434"/>
                  <a:gd name="T24" fmla="*/ 67 w 299"/>
                  <a:gd name="T25" fmla="*/ 94 h 434"/>
                  <a:gd name="T26" fmla="*/ 58 w 299"/>
                  <a:gd name="T27" fmla="*/ 94 h 434"/>
                  <a:gd name="T28" fmla="*/ 49 w 299"/>
                  <a:gd name="T29" fmla="*/ 99 h 434"/>
                  <a:gd name="T30" fmla="*/ 45 w 299"/>
                  <a:gd name="T31" fmla="*/ 103 h 434"/>
                  <a:gd name="T32" fmla="*/ 40 w 299"/>
                  <a:gd name="T33" fmla="*/ 112 h 434"/>
                  <a:gd name="T34" fmla="*/ 45 w 299"/>
                  <a:gd name="T35" fmla="*/ 117 h 434"/>
                  <a:gd name="T36" fmla="*/ 45 w 299"/>
                  <a:gd name="T37" fmla="*/ 126 h 434"/>
                  <a:gd name="T38" fmla="*/ 54 w 299"/>
                  <a:gd name="T39" fmla="*/ 134 h 434"/>
                  <a:gd name="T40" fmla="*/ 121 w 299"/>
                  <a:gd name="T41" fmla="*/ 170 h 434"/>
                  <a:gd name="T42" fmla="*/ 121 w 299"/>
                  <a:gd name="T43" fmla="*/ 242 h 434"/>
                  <a:gd name="T44" fmla="*/ 36 w 299"/>
                  <a:gd name="T45" fmla="*/ 188 h 434"/>
                  <a:gd name="T46" fmla="*/ 27 w 299"/>
                  <a:gd name="T47" fmla="*/ 184 h 434"/>
                  <a:gd name="T48" fmla="*/ 18 w 299"/>
                  <a:gd name="T49" fmla="*/ 184 h 434"/>
                  <a:gd name="T50" fmla="*/ 9 w 299"/>
                  <a:gd name="T51" fmla="*/ 188 h 434"/>
                  <a:gd name="T52" fmla="*/ 5 w 299"/>
                  <a:gd name="T53" fmla="*/ 193 h 434"/>
                  <a:gd name="T54" fmla="*/ 0 w 299"/>
                  <a:gd name="T55" fmla="*/ 202 h 434"/>
                  <a:gd name="T56" fmla="*/ 0 w 299"/>
                  <a:gd name="T57" fmla="*/ 210 h 434"/>
                  <a:gd name="T58" fmla="*/ 5 w 299"/>
                  <a:gd name="T59" fmla="*/ 219 h 434"/>
                  <a:gd name="T60" fmla="*/ 14 w 299"/>
                  <a:gd name="T61" fmla="*/ 224 h 434"/>
                  <a:gd name="T62" fmla="*/ 121 w 299"/>
                  <a:gd name="T63" fmla="*/ 291 h 434"/>
                  <a:gd name="T64" fmla="*/ 121 w 299"/>
                  <a:gd name="T65" fmla="*/ 434 h 434"/>
                  <a:gd name="T66" fmla="*/ 174 w 299"/>
                  <a:gd name="T67" fmla="*/ 434 h 434"/>
                  <a:gd name="T68" fmla="*/ 174 w 299"/>
                  <a:gd name="T69" fmla="*/ 291 h 434"/>
                  <a:gd name="T70" fmla="*/ 290 w 299"/>
                  <a:gd name="T71" fmla="*/ 224 h 434"/>
                  <a:gd name="T72" fmla="*/ 295 w 299"/>
                  <a:gd name="T73" fmla="*/ 219 h 434"/>
                  <a:gd name="T74" fmla="*/ 299 w 299"/>
                  <a:gd name="T75" fmla="*/ 210 h 434"/>
                  <a:gd name="T76" fmla="*/ 299 w 299"/>
                  <a:gd name="T77" fmla="*/ 202 h 434"/>
                  <a:gd name="T78" fmla="*/ 299 w 299"/>
                  <a:gd name="T79" fmla="*/ 197 h 434"/>
                  <a:gd name="T80" fmla="*/ 295 w 299"/>
                  <a:gd name="T81" fmla="*/ 188 h 434"/>
                  <a:gd name="T82" fmla="*/ 286 w 299"/>
                  <a:gd name="T83" fmla="*/ 184 h 434"/>
                  <a:gd name="T84" fmla="*/ 277 w 299"/>
                  <a:gd name="T85" fmla="*/ 184 h 434"/>
                  <a:gd name="T86" fmla="*/ 268 w 299"/>
                  <a:gd name="T87" fmla="*/ 188 h 434"/>
                  <a:gd name="T88" fmla="*/ 174 w 299"/>
                  <a:gd name="T89" fmla="*/ 237 h 434"/>
                  <a:gd name="T90" fmla="*/ 174 w 299"/>
                  <a:gd name="T91" fmla="*/ 170 h 434"/>
                  <a:gd name="T92" fmla="*/ 246 w 299"/>
                  <a:gd name="T93" fmla="*/ 134 h 434"/>
                  <a:gd name="T94" fmla="*/ 250 w 299"/>
                  <a:gd name="T95" fmla="*/ 130 h 434"/>
                  <a:gd name="T96" fmla="*/ 255 w 299"/>
                  <a:gd name="T97" fmla="*/ 121 h 434"/>
                  <a:gd name="T98" fmla="*/ 255 w 299"/>
                  <a:gd name="T99" fmla="*/ 112 h 434"/>
                  <a:gd name="T100" fmla="*/ 250 w 299"/>
                  <a:gd name="T101" fmla="*/ 108 h 434"/>
                  <a:gd name="T102" fmla="*/ 246 w 299"/>
                  <a:gd name="T103" fmla="*/ 103 h 434"/>
                  <a:gd name="T104" fmla="*/ 237 w 299"/>
                  <a:gd name="T105" fmla="*/ 99 h 434"/>
                  <a:gd name="T106" fmla="*/ 232 w 299"/>
                  <a:gd name="T107" fmla="*/ 99 h 434"/>
                  <a:gd name="T108" fmla="*/ 223 w 299"/>
                  <a:gd name="T109" fmla="*/ 99 h 434"/>
                  <a:gd name="T110" fmla="*/ 174 w 299"/>
                  <a:gd name="T111" fmla="*/ 121 h 43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99" h="434">
                    <a:moveTo>
                      <a:pt x="174" y="121"/>
                    </a:moveTo>
                    <a:lnTo>
                      <a:pt x="174" y="23"/>
                    </a:lnTo>
                    <a:lnTo>
                      <a:pt x="170" y="9"/>
                    </a:lnTo>
                    <a:lnTo>
                      <a:pt x="165" y="5"/>
                    </a:lnTo>
                    <a:lnTo>
                      <a:pt x="156" y="0"/>
                    </a:lnTo>
                    <a:lnTo>
                      <a:pt x="152" y="0"/>
                    </a:lnTo>
                    <a:lnTo>
                      <a:pt x="143" y="0"/>
                    </a:lnTo>
                    <a:lnTo>
                      <a:pt x="134" y="5"/>
                    </a:lnTo>
                    <a:lnTo>
                      <a:pt x="125" y="9"/>
                    </a:lnTo>
                    <a:lnTo>
                      <a:pt x="125" y="23"/>
                    </a:lnTo>
                    <a:lnTo>
                      <a:pt x="125" y="126"/>
                    </a:lnTo>
                    <a:lnTo>
                      <a:pt x="76" y="99"/>
                    </a:lnTo>
                    <a:lnTo>
                      <a:pt x="67" y="94"/>
                    </a:lnTo>
                    <a:lnTo>
                      <a:pt x="58" y="94"/>
                    </a:lnTo>
                    <a:lnTo>
                      <a:pt x="49" y="99"/>
                    </a:lnTo>
                    <a:lnTo>
                      <a:pt x="45" y="103"/>
                    </a:lnTo>
                    <a:lnTo>
                      <a:pt x="40" y="112"/>
                    </a:lnTo>
                    <a:lnTo>
                      <a:pt x="45" y="117"/>
                    </a:lnTo>
                    <a:lnTo>
                      <a:pt x="45" y="126"/>
                    </a:lnTo>
                    <a:lnTo>
                      <a:pt x="54" y="134"/>
                    </a:lnTo>
                    <a:lnTo>
                      <a:pt x="121" y="170"/>
                    </a:lnTo>
                    <a:lnTo>
                      <a:pt x="121" y="242"/>
                    </a:lnTo>
                    <a:lnTo>
                      <a:pt x="36" y="188"/>
                    </a:lnTo>
                    <a:lnTo>
                      <a:pt x="27" y="184"/>
                    </a:lnTo>
                    <a:lnTo>
                      <a:pt x="18" y="184"/>
                    </a:lnTo>
                    <a:lnTo>
                      <a:pt x="9" y="188"/>
                    </a:lnTo>
                    <a:lnTo>
                      <a:pt x="5" y="193"/>
                    </a:lnTo>
                    <a:lnTo>
                      <a:pt x="0" y="202"/>
                    </a:lnTo>
                    <a:lnTo>
                      <a:pt x="0" y="210"/>
                    </a:lnTo>
                    <a:lnTo>
                      <a:pt x="5" y="219"/>
                    </a:lnTo>
                    <a:lnTo>
                      <a:pt x="14" y="224"/>
                    </a:lnTo>
                    <a:lnTo>
                      <a:pt x="121" y="291"/>
                    </a:lnTo>
                    <a:lnTo>
                      <a:pt x="121" y="434"/>
                    </a:lnTo>
                    <a:lnTo>
                      <a:pt x="174" y="434"/>
                    </a:lnTo>
                    <a:lnTo>
                      <a:pt x="174" y="291"/>
                    </a:lnTo>
                    <a:lnTo>
                      <a:pt x="290" y="224"/>
                    </a:lnTo>
                    <a:lnTo>
                      <a:pt x="295" y="219"/>
                    </a:lnTo>
                    <a:lnTo>
                      <a:pt x="299" y="210"/>
                    </a:lnTo>
                    <a:lnTo>
                      <a:pt x="299" y="202"/>
                    </a:lnTo>
                    <a:lnTo>
                      <a:pt x="299" y="197"/>
                    </a:lnTo>
                    <a:lnTo>
                      <a:pt x="295" y="188"/>
                    </a:lnTo>
                    <a:lnTo>
                      <a:pt x="286" y="184"/>
                    </a:lnTo>
                    <a:lnTo>
                      <a:pt x="277" y="184"/>
                    </a:lnTo>
                    <a:lnTo>
                      <a:pt x="268" y="188"/>
                    </a:lnTo>
                    <a:lnTo>
                      <a:pt x="174" y="237"/>
                    </a:lnTo>
                    <a:lnTo>
                      <a:pt x="174" y="170"/>
                    </a:lnTo>
                    <a:lnTo>
                      <a:pt x="246" y="134"/>
                    </a:lnTo>
                    <a:lnTo>
                      <a:pt x="250" y="130"/>
                    </a:lnTo>
                    <a:lnTo>
                      <a:pt x="255" y="121"/>
                    </a:lnTo>
                    <a:lnTo>
                      <a:pt x="255" y="112"/>
                    </a:lnTo>
                    <a:lnTo>
                      <a:pt x="250" y="108"/>
                    </a:lnTo>
                    <a:lnTo>
                      <a:pt x="246" y="103"/>
                    </a:lnTo>
                    <a:lnTo>
                      <a:pt x="237" y="99"/>
                    </a:lnTo>
                    <a:lnTo>
                      <a:pt x="232" y="99"/>
                    </a:lnTo>
                    <a:lnTo>
                      <a:pt x="223" y="99"/>
                    </a:lnTo>
                    <a:lnTo>
                      <a:pt x="174" y="12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53" name="Freeform 7"/>
              <p:cNvSpPr>
                <a:spLocks/>
              </p:cNvSpPr>
              <p:nvPr userDrawn="1"/>
            </p:nvSpPr>
            <p:spPr bwMode="white">
              <a:xfrm>
                <a:off x="982" y="398"/>
                <a:ext cx="393" cy="272"/>
              </a:xfrm>
              <a:custGeom>
                <a:avLst/>
                <a:gdLst>
                  <a:gd name="T0" fmla="*/ 121 w 393"/>
                  <a:gd name="T1" fmla="*/ 71 h 272"/>
                  <a:gd name="T2" fmla="*/ 36 w 393"/>
                  <a:gd name="T3" fmla="*/ 22 h 272"/>
                  <a:gd name="T4" fmla="*/ 27 w 393"/>
                  <a:gd name="T5" fmla="*/ 18 h 272"/>
                  <a:gd name="T6" fmla="*/ 18 w 393"/>
                  <a:gd name="T7" fmla="*/ 18 h 272"/>
                  <a:gd name="T8" fmla="*/ 9 w 393"/>
                  <a:gd name="T9" fmla="*/ 22 h 272"/>
                  <a:gd name="T10" fmla="*/ 5 w 393"/>
                  <a:gd name="T11" fmla="*/ 31 h 272"/>
                  <a:gd name="T12" fmla="*/ 0 w 393"/>
                  <a:gd name="T13" fmla="*/ 40 h 272"/>
                  <a:gd name="T14" fmla="*/ 0 w 393"/>
                  <a:gd name="T15" fmla="*/ 49 h 272"/>
                  <a:gd name="T16" fmla="*/ 5 w 393"/>
                  <a:gd name="T17" fmla="*/ 58 h 272"/>
                  <a:gd name="T18" fmla="*/ 9 w 393"/>
                  <a:gd name="T19" fmla="*/ 62 h 272"/>
                  <a:gd name="T20" fmla="*/ 98 w 393"/>
                  <a:gd name="T21" fmla="*/ 116 h 272"/>
                  <a:gd name="T22" fmla="*/ 54 w 393"/>
                  <a:gd name="T23" fmla="*/ 143 h 272"/>
                  <a:gd name="T24" fmla="*/ 45 w 393"/>
                  <a:gd name="T25" fmla="*/ 147 h 272"/>
                  <a:gd name="T26" fmla="*/ 40 w 393"/>
                  <a:gd name="T27" fmla="*/ 156 h 272"/>
                  <a:gd name="T28" fmla="*/ 40 w 393"/>
                  <a:gd name="T29" fmla="*/ 165 h 272"/>
                  <a:gd name="T30" fmla="*/ 40 w 393"/>
                  <a:gd name="T31" fmla="*/ 174 h 272"/>
                  <a:gd name="T32" fmla="*/ 49 w 393"/>
                  <a:gd name="T33" fmla="*/ 178 h 272"/>
                  <a:gd name="T34" fmla="*/ 54 w 393"/>
                  <a:gd name="T35" fmla="*/ 183 h 272"/>
                  <a:gd name="T36" fmla="*/ 63 w 393"/>
                  <a:gd name="T37" fmla="*/ 183 h 272"/>
                  <a:gd name="T38" fmla="*/ 72 w 393"/>
                  <a:gd name="T39" fmla="*/ 183 h 272"/>
                  <a:gd name="T40" fmla="*/ 139 w 393"/>
                  <a:gd name="T41" fmla="*/ 143 h 272"/>
                  <a:gd name="T42" fmla="*/ 197 w 393"/>
                  <a:gd name="T43" fmla="*/ 178 h 272"/>
                  <a:gd name="T44" fmla="*/ 112 w 393"/>
                  <a:gd name="T45" fmla="*/ 223 h 272"/>
                  <a:gd name="T46" fmla="*/ 103 w 393"/>
                  <a:gd name="T47" fmla="*/ 232 h 272"/>
                  <a:gd name="T48" fmla="*/ 98 w 393"/>
                  <a:gd name="T49" fmla="*/ 241 h 272"/>
                  <a:gd name="T50" fmla="*/ 98 w 393"/>
                  <a:gd name="T51" fmla="*/ 246 h 272"/>
                  <a:gd name="T52" fmla="*/ 98 w 393"/>
                  <a:gd name="T53" fmla="*/ 254 h 272"/>
                  <a:gd name="T54" fmla="*/ 103 w 393"/>
                  <a:gd name="T55" fmla="*/ 263 h 272"/>
                  <a:gd name="T56" fmla="*/ 112 w 393"/>
                  <a:gd name="T57" fmla="*/ 268 h 272"/>
                  <a:gd name="T58" fmla="*/ 121 w 393"/>
                  <a:gd name="T59" fmla="*/ 268 h 272"/>
                  <a:gd name="T60" fmla="*/ 130 w 393"/>
                  <a:gd name="T61" fmla="*/ 263 h 272"/>
                  <a:gd name="T62" fmla="*/ 241 w 393"/>
                  <a:gd name="T63" fmla="*/ 201 h 272"/>
                  <a:gd name="T64" fmla="*/ 366 w 393"/>
                  <a:gd name="T65" fmla="*/ 272 h 272"/>
                  <a:gd name="T66" fmla="*/ 393 w 393"/>
                  <a:gd name="T67" fmla="*/ 228 h 272"/>
                  <a:gd name="T68" fmla="*/ 268 w 393"/>
                  <a:gd name="T69" fmla="*/ 156 h 272"/>
                  <a:gd name="T70" fmla="*/ 268 w 393"/>
                  <a:gd name="T71" fmla="*/ 22 h 272"/>
                  <a:gd name="T72" fmla="*/ 268 w 393"/>
                  <a:gd name="T73" fmla="*/ 13 h 272"/>
                  <a:gd name="T74" fmla="*/ 264 w 393"/>
                  <a:gd name="T75" fmla="*/ 9 h 272"/>
                  <a:gd name="T76" fmla="*/ 255 w 393"/>
                  <a:gd name="T77" fmla="*/ 4 h 272"/>
                  <a:gd name="T78" fmla="*/ 250 w 393"/>
                  <a:gd name="T79" fmla="*/ 0 h 272"/>
                  <a:gd name="T80" fmla="*/ 241 w 393"/>
                  <a:gd name="T81" fmla="*/ 0 h 272"/>
                  <a:gd name="T82" fmla="*/ 232 w 393"/>
                  <a:gd name="T83" fmla="*/ 4 h 272"/>
                  <a:gd name="T84" fmla="*/ 228 w 393"/>
                  <a:gd name="T85" fmla="*/ 13 h 272"/>
                  <a:gd name="T86" fmla="*/ 228 w 393"/>
                  <a:gd name="T87" fmla="*/ 22 h 272"/>
                  <a:gd name="T88" fmla="*/ 223 w 393"/>
                  <a:gd name="T89" fmla="*/ 129 h 272"/>
                  <a:gd name="T90" fmla="*/ 165 w 393"/>
                  <a:gd name="T91" fmla="*/ 94 h 272"/>
                  <a:gd name="T92" fmla="*/ 170 w 393"/>
                  <a:gd name="T93" fmla="*/ 18 h 272"/>
                  <a:gd name="T94" fmla="*/ 165 w 393"/>
                  <a:gd name="T95" fmla="*/ 9 h 272"/>
                  <a:gd name="T96" fmla="*/ 161 w 393"/>
                  <a:gd name="T97" fmla="*/ 4 h 272"/>
                  <a:gd name="T98" fmla="*/ 156 w 393"/>
                  <a:gd name="T99" fmla="*/ 0 h 272"/>
                  <a:gd name="T100" fmla="*/ 148 w 393"/>
                  <a:gd name="T101" fmla="*/ 0 h 272"/>
                  <a:gd name="T102" fmla="*/ 139 w 393"/>
                  <a:gd name="T103" fmla="*/ 0 h 272"/>
                  <a:gd name="T104" fmla="*/ 134 w 393"/>
                  <a:gd name="T105" fmla="*/ 4 h 272"/>
                  <a:gd name="T106" fmla="*/ 130 w 393"/>
                  <a:gd name="T107" fmla="*/ 9 h 272"/>
                  <a:gd name="T108" fmla="*/ 125 w 393"/>
                  <a:gd name="T109" fmla="*/ 18 h 272"/>
                  <a:gd name="T110" fmla="*/ 121 w 393"/>
                  <a:gd name="T111" fmla="*/ 71 h 27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2">
                    <a:moveTo>
                      <a:pt x="121" y="71"/>
                    </a:moveTo>
                    <a:lnTo>
                      <a:pt x="36" y="22"/>
                    </a:lnTo>
                    <a:lnTo>
                      <a:pt x="27" y="18"/>
                    </a:lnTo>
                    <a:lnTo>
                      <a:pt x="18" y="18"/>
                    </a:lnTo>
                    <a:lnTo>
                      <a:pt x="9" y="22"/>
                    </a:lnTo>
                    <a:lnTo>
                      <a:pt x="5" y="31"/>
                    </a:lnTo>
                    <a:lnTo>
                      <a:pt x="0" y="40"/>
                    </a:lnTo>
                    <a:lnTo>
                      <a:pt x="0" y="49"/>
                    </a:lnTo>
                    <a:lnTo>
                      <a:pt x="5" y="58"/>
                    </a:lnTo>
                    <a:lnTo>
                      <a:pt x="9" y="62"/>
                    </a:lnTo>
                    <a:lnTo>
                      <a:pt x="98" y="116"/>
                    </a:lnTo>
                    <a:lnTo>
                      <a:pt x="54" y="143"/>
                    </a:lnTo>
                    <a:lnTo>
                      <a:pt x="45" y="147"/>
                    </a:lnTo>
                    <a:lnTo>
                      <a:pt x="40" y="156"/>
                    </a:lnTo>
                    <a:lnTo>
                      <a:pt x="40" y="165"/>
                    </a:lnTo>
                    <a:lnTo>
                      <a:pt x="40" y="174"/>
                    </a:lnTo>
                    <a:lnTo>
                      <a:pt x="49" y="178"/>
                    </a:lnTo>
                    <a:lnTo>
                      <a:pt x="54" y="183"/>
                    </a:lnTo>
                    <a:lnTo>
                      <a:pt x="63" y="183"/>
                    </a:lnTo>
                    <a:lnTo>
                      <a:pt x="72" y="183"/>
                    </a:lnTo>
                    <a:lnTo>
                      <a:pt x="139" y="143"/>
                    </a:lnTo>
                    <a:lnTo>
                      <a:pt x="197" y="178"/>
                    </a:lnTo>
                    <a:lnTo>
                      <a:pt x="112" y="223"/>
                    </a:lnTo>
                    <a:lnTo>
                      <a:pt x="103" y="232"/>
                    </a:lnTo>
                    <a:lnTo>
                      <a:pt x="98" y="241"/>
                    </a:lnTo>
                    <a:lnTo>
                      <a:pt x="98" y="246"/>
                    </a:lnTo>
                    <a:lnTo>
                      <a:pt x="98" y="254"/>
                    </a:lnTo>
                    <a:lnTo>
                      <a:pt x="103" y="263"/>
                    </a:lnTo>
                    <a:lnTo>
                      <a:pt x="112" y="268"/>
                    </a:lnTo>
                    <a:lnTo>
                      <a:pt x="121" y="268"/>
                    </a:lnTo>
                    <a:lnTo>
                      <a:pt x="130" y="263"/>
                    </a:lnTo>
                    <a:lnTo>
                      <a:pt x="241" y="201"/>
                    </a:lnTo>
                    <a:lnTo>
                      <a:pt x="366" y="272"/>
                    </a:lnTo>
                    <a:lnTo>
                      <a:pt x="393" y="228"/>
                    </a:lnTo>
                    <a:lnTo>
                      <a:pt x="268" y="156"/>
                    </a:lnTo>
                    <a:lnTo>
                      <a:pt x="268" y="22"/>
                    </a:lnTo>
                    <a:lnTo>
                      <a:pt x="268" y="13"/>
                    </a:lnTo>
                    <a:lnTo>
                      <a:pt x="264" y="9"/>
                    </a:lnTo>
                    <a:lnTo>
                      <a:pt x="255" y="4"/>
                    </a:lnTo>
                    <a:lnTo>
                      <a:pt x="250" y="0"/>
                    </a:lnTo>
                    <a:lnTo>
                      <a:pt x="241" y="0"/>
                    </a:lnTo>
                    <a:lnTo>
                      <a:pt x="232" y="4"/>
                    </a:lnTo>
                    <a:lnTo>
                      <a:pt x="228" y="13"/>
                    </a:lnTo>
                    <a:lnTo>
                      <a:pt x="228" y="22"/>
                    </a:lnTo>
                    <a:lnTo>
                      <a:pt x="223" y="129"/>
                    </a:lnTo>
                    <a:lnTo>
                      <a:pt x="165" y="94"/>
                    </a:lnTo>
                    <a:lnTo>
                      <a:pt x="170" y="18"/>
                    </a:lnTo>
                    <a:lnTo>
                      <a:pt x="165" y="9"/>
                    </a:lnTo>
                    <a:lnTo>
                      <a:pt x="161" y="4"/>
                    </a:lnTo>
                    <a:lnTo>
                      <a:pt x="156" y="0"/>
                    </a:lnTo>
                    <a:lnTo>
                      <a:pt x="148" y="0"/>
                    </a:lnTo>
                    <a:lnTo>
                      <a:pt x="139" y="0"/>
                    </a:lnTo>
                    <a:lnTo>
                      <a:pt x="134" y="4"/>
                    </a:lnTo>
                    <a:lnTo>
                      <a:pt x="130" y="9"/>
                    </a:lnTo>
                    <a:lnTo>
                      <a:pt x="125" y="18"/>
                    </a:lnTo>
                    <a:lnTo>
                      <a:pt x="121" y="7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54" name="Freeform 8"/>
              <p:cNvSpPr>
                <a:spLocks/>
              </p:cNvSpPr>
              <p:nvPr userDrawn="1"/>
            </p:nvSpPr>
            <p:spPr bwMode="white">
              <a:xfrm>
                <a:off x="982" y="625"/>
                <a:ext cx="393" cy="277"/>
              </a:xfrm>
              <a:custGeom>
                <a:avLst/>
                <a:gdLst>
                  <a:gd name="T0" fmla="*/ 98 w 393"/>
                  <a:gd name="T1" fmla="*/ 156 h 277"/>
                  <a:gd name="T2" fmla="*/ 9 w 393"/>
                  <a:gd name="T3" fmla="*/ 205 h 277"/>
                  <a:gd name="T4" fmla="*/ 0 w 393"/>
                  <a:gd name="T5" fmla="*/ 214 h 277"/>
                  <a:gd name="T6" fmla="*/ 0 w 393"/>
                  <a:gd name="T7" fmla="*/ 223 h 277"/>
                  <a:gd name="T8" fmla="*/ 0 w 393"/>
                  <a:gd name="T9" fmla="*/ 228 h 277"/>
                  <a:gd name="T10" fmla="*/ 0 w 393"/>
                  <a:gd name="T11" fmla="*/ 237 h 277"/>
                  <a:gd name="T12" fmla="*/ 9 w 393"/>
                  <a:gd name="T13" fmla="*/ 246 h 277"/>
                  <a:gd name="T14" fmla="*/ 14 w 393"/>
                  <a:gd name="T15" fmla="*/ 250 h 277"/>
                  <a:gd name="T16" fmla="*/ 23 w 393"/>
                  <a:gd name="T17" fmla="*/ 250 h 277"/>
                  <a:gd name="T18" fmla="*/ 36 w 393"/>
                  <a:gd name="T19" fmla="*/ 250 h 277"/>
                  <a:gd name="T20" fmla="*/ 125 w 393"/>
                  <a:gd name="T21" fmla="*/ 196 h 277"/>
                  <a:gd name="T22" fmla="*/ 125 w 393"/>
                  <a:gd name="T23" fmla="*/ 250 h 277"/>
                  <a:gd name="T24" fmla="*/ 125 w 393"/>
                  <a:gd name="T25" fmla="*/ 263 h 277"/>
                  <a:gd name="T26" fmla="*/ 130 w 393"/>
                  <a:gd name="T27" fmla="*/ 268 h 277"/>
                  <a:gd name="T28" fmla="*/ 139 w 393"/>
                  <a:gd name="T29" fmla="*/ 272 h 277"/>
                  <a:gd name="T30" fmla="*/ 143 w 393"/>
                  <a:gd name="T31" fmla="*/ 277 h 277"/>
                  <a:gd name="T32" fmla="*/ 152 w 393"/>
                  <a:gd name="T33" fmla="*/ 277 h 277"/>
                  <a:gd name="T34" fmla="*/ 161 w 393"/>
                  <a:gd name="T35" fmla="*/ 272 h 277"/>
                  <a:gd name="T36" fmla="*/ 165 w 393"/>
                  <a:gd name="T37" fmla="*/ 263 h 277"/>
                  <a:gd name="T38" fmla="*/ 165 w 393"/>
                  <a:gd name="T39" fmla="*/ 254 h 277"/>
                  <a:gd name="T40" fmla="*/ 165 w 393"/>
                  <a:gd name="T41" fmla="*/ 178 h 277"/>
                  <a:gd name="T42" fmla="*/ 223 w 393"/>
                  <a:gd name="T43" fmla="*/ 143 h 277"/>
                  <a:gd name="T44" fmla="*/ 223 w 393"/>
                  <a:gd name="T45" fmla="*/ 241 h 277"/>
                  <a:gd name="T46" fmla="*/ 223 w 393"/>
                  <a:gd name="T47" fmla="*/ 250 h 277"/>
                  <a:gd name="T48" fmla="*/ 228 w 393"/>
                  <a:gd name="T49" fmla="*/ 259 h 277"/>
                  <a:gd name="T50" fmla="*/ 237 w 393"/>
                  <a:gd name="T51" fmla="*/ 263 h 277"/>
                  <a:gd name="T52" fmla="*/ 246 w 393"/>
                  <a:gd name="T53" fmla="*/ 268 h 277"/>
                  <a:gd name="T54" fmla="*/ 255 w 393"/>
                  <a:gd name="T55" fmla="*/ 268 h 277"/>
                  <a:gd name="T56" fmla="*/ 259 w 393"/>
                  <a:gd name="T57" fmla="*/ 263 h 277"/>
                  <a:gd name="T58" fmla="*/ 264 w 393"/>
                  <a:gd name="T59" fmla="*/ 254 h 277"/>
                  <a:gd name="T60" fmla="*/ 268 w 393"/>
                  <a:gd name="T61" fmla="*/ 246 h 277"/>
                  <a:gd name="T62" fmla="*/ 268 w 393"/>
                  <a:gd name="T63" fmla="*/ 116 h 277"/>
                  <a:gd name="T64" fmla="*/ 393 w 393"/>
                  <a:gd name="T65" fmla="*/ 44 h 277"/>
                  <a:gd name="T66" fmla="*/ 366 w 393"/>
                  <a:gd name="T67" fmla="*/ 0 h 277"/>
                  <a:gd name="T68" fmla="*/ 241 w 393"/>
                  <a:gd name="T69" fmla="*/ 71 h 277"/>
                  <a:gd name="T70" fmla="*/ 125 w 393"/>
                  <a:gd name="T71" fmla="*/ 4 h 277"/>
                  <a:gd name="T72" fmla="*/ 121 w 393"/>
                  <a:gd name="T73" fmla="*/ 0 h 277"/>
                  <a:gd name="T74" fmla="*/ 112 w 393"/>
                  <a:gd name="T75" fmla="*/ 0 h 277"/>
                  <a:gd name="T76" fmla="*/ 103 w 393"/>
                  <a:gd name="T77" fmla="*/ 4 h 277"/>
                  <a:gd name="T78" fmla="*/ 98 w 393"/>
                  <a:gd name="T79" fmla="*/ 9 h 277"/>
                  <a:gd name="T80" fmla="*/ 94 w 393"/>
                  <a:gd name="T81" fmla="*/ 18 h 277"/>
                  <a:gd name="T82" fmla="*/ 94 w 393"/>
                  <a:gd name="T83" fmla="*/ 26 h 277"/>
                  <a:gd name="T84" fmla="*/ 98 w 393"/>
                  <a:gd name="T85" fmla="*/ 35 h 277"/>
                  <a:gd name="T86" fmla="*/ 107 w 393"/>
                  <a:gd name="T87" fmla="*/ 40 h 277"/>
                  <a:gd name="T88" fmla="*/ 197 w 393"/>
                  <a:gd name="T89" fmla="*/ 98 h 277"/>
                  <a:gd name="T90" fmla="*/ 139 w 393"/>
                  <a:gd name="T91" fmla="*/ 129 h 277"/>
                  <a:gd name="T92" fmla="*/ 72 w 393"/>
                  <a:gd name="T93" fmla="*/ 89 h 277"/>
                  <a:gd name="T94" fmla="*/ 63 w 393"/>
                  <a:gd name="T95" fmla="*/ 85 h 277"/>
                  <a:gd name="T96" fmla="*/ 58 w 393"/>
                  <a:gd name="T97" fmla="*/ 85 h 277"/>
                  <a:gd name="T98" fmla="*/ 49 w 393"/>
                  <a:gd name="T99" fmla="*/ 89 h 277"/>
                  <a:gd name="T100" fmla="*/ 45 w 393"/>
                  <a:gd name="T101" fmla="*/ 98 h 277"/>
                  <a:gd name="T102" fmla="*/ 45 w 393"/>
                  <a:gd name="T103" fmla="*/ 102 h 277"/>
                  <a:gd name="T104" fmla="*/ 45 w 393"/>
                  <a:gd name="T105" fmla="*/ 111 h 277"/>
                  <a:gd name="T106" fmla="*/ 45 w 393"/>
                  <a:gd name="T107" fmla="*/ 120 h 277"/>
                  <a:gd name="T108" fmla="*/ 54 w 393"/>
                  <a:gd name="T109" fmla="*/ 125 h 277"/>
                  <a:gd name="T110" fmla="*/ 98 w 393"/>
                  <a:gd name="T111" fmla="*/ 156 h 277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7">
                    <a:moveTo>
                      <a:pt x="98" y="156"/>
                    </a:moveTo>
                    <a:lnTo>
                      <a:pt x="9" y="205"/>
                    </a:lnTo>
                    <a:lnTo>
                      <a:pt x="0" y="214"/>
                    </a:lnTo>
                    <a:lnTo>
                      <a:pt x="0" y="223"/>
                    </a:lnTo>
                    <a:lnTo>
                      <a:pt x="0" y="228"/>
                    </a:lnTo>
                    <a:lnTo>
                      <a:pt x="0" y="237"/>
                    </a:lnTo>
                    <a:lnTo>
                      <a:pt x="9" y="246"/>
                    </a:lnTo>
                    <a:lnTo>
                      <a:pt x="14" y="250"/>
                    </a:lnTo>
                    <a:lnTo>
                      <a:pt x="23" y="250"/>
                    </a:lnTo>
                    <a:lnTo>
                      <a:pt x="36" y="250"/>
                    </a:lnTo>
                    <a:lnTo>
                      <a:pt x="125" y="196"/>
                    </a:lnTo>
                    <a:lnTo>
                      <a:pt x="125" y="250"/>
                    </a:lnTo>
                    <a:lnTo>
                      <a:pt x="125" y="263"/>
                    </a:lnTo>
                    <a:lnTo>
                      <a:pt x="130" y="268"/>
                    </a:lnTo>
                    <a:lnTo>
                      <a:pt x="139" y="272"/>
                    </a:lnTo>
                    <a:lnTo>
                      <a:pt x="143" y="277"/>
                    </a:lnTo>
                    <a:lnTo>
                      <a:pt x="152" y="277"/>
                    </a:lnTo>
                    <a:lnTo>
                      <a:pt x="161" y="272"/>
                    </a:lnTo>
                    <a:lnTo>
                      <a:pt x="165" y="263"/>
                    </a:lnTo>
                    <a:lnTo>
                      <a:pt x="165" y="254"/>
                    </a:lnTo>
                    <a:lnTo>
                      <a:pt x="165" y="178"/>
                    </a:lnTo>
                    <a:lnTo>
                      <a:pt x="223" y="143"/>
                    </a:lnTo>
                    <a:lnTo>
                      <a:pt x="223" y="241"/>
                    </a:lnTo>
                    <a:lnTo>
                      <a:pt x="223" y="250"/>
                    </a:lnTo>
                    <a:lnTo>
                      <a:pt x="228" y="259"/>
                    </a:lnTo>
                    <a:lnTo>
                      <a:pt x="237" y="263"/>
                    </a:lnTo>
                    <a:lnTo>
                      <a:pt x="246" y="268"/>
                    </a:lnTo>
                    <a:lnTo>
                      <a:pt x="255" y="268"/>
                    </a:lnTo>
                    <a:lnTo>
                      <a:pt x="259" y="263"/>
                    </a:lnTo>
                    <a:lnTo>
                      <a:pt x="264" y="254"/>
                    </a:lnTo>
                    <a:lnTo>
                      <a:pt x="268" y="246"/>
                    </a:lnTo>
                    <a:lnTo>
                      <a:pt x="268" y="116"/>
                    </a:lnTo>
                    <a:lnTo>
                      <a:pt x="393" y="44"/>
                    </a:lnTo>
                    <a:lnTo>
                      <a:pt x="366" y="0"/>
                    </a:lnTo>
                    <a:lnTo>
                      <a:pt x="241" y="71"/>
                    </a:lnTo>
                    <a:lnTo>
                      <a:pt x="125" y="4"/>
                    </a:lnTo>
                    <a:lnTo>
                      <a:pt x="121" y="0"/>
                    </a:lnTo>
                    <a:lnTo>
                      <a:pt x="112" y="0"/>
                    </a:lnTo>
                    <a:lnTo>
                      <a:pt x="103" y="4"/>
                    </a:lnTo>
                    <a:lnTo>
                      <a:pt x="98" y="9"/>
                    </a:lnTo>
                    <a:lnTo>
                      <a:pt x="94" y="18"/>
                    </a:lnTo>
                    <a:lnTo>
                      <a:pt x="94" y="26"/>
                    </a:lnTo>
                    <a:lnTo>
                      <a:pt x="98" y="35"/>
                    </a:lnTo>
                    <a:lnTo>
                      <a:pt x="107" y="40"/>
                    </a:lnTo>
                    <a:lnTo>
                      <a:pt x="197" y="98"/>
                    </a:lnTo>
                    <a:lnTo>
                      <a:pt x="139" y="129"/>
                    </a:lnTo>
                    <a:lnTo>
                      <a:pt x="72" y="89"/>
                    </a:lnTo>
                    <a:lnTo>
                      <a:pt x="63" y="85"/>
                    </a:lnTo>
                    <a:lnTo>
                      <a:pt x="58" y="85"/>
                    </a:lnTo>
                    <a:lnTo>
                      <a:pt x="49" y="89"/>
                    </a:lnTo>
                    <a:lnTo>
                      <a:pt x="45" y="98"/>
                    </a:lnTo>
                    <a:lnTo>
                      <a:pt x="45" y="102"/>
                    </a:lnTo>
                    <a:lnTo>
                      <a:pt x="45" y="111"/>
                    </a:lnTo>
                    <a:lnTo>
                      <a:pt x="45" y="120"/>
                    </a:lnTo>
                    <a:lnTo>
                      <a:pt x="54" y="125"/>
                    </a:lnTo>
                    <a:lnTo>
                      <a:pt x="98" y="15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55" name="Freeform 9"/>
              <p:cNvSpPr>
                <a:spLocks/>
              </p:cNvSpPr>
              <p:nvPr userDrawn="1"/>
            </p:nvSpPr>
            <p:spPr bwMode="white">
              <a:xfrm>
                <a:off x="1210" y="648"/>
                <a:ext cx="298" cy="438"/>
              </a:xfrm>
              <a:custGeom>
                <a:avLst/>
                <a:gdLst>
                  <a:gd name="T0" fmla="*/ 125 w 299"/>
                  <a:gd name="T1" fmla="*/ 313 h 438"/>
                  <a:gd name="T2" fmla="*/ 125 w 299"/>
                  <a:gd name="T3" fmla="*/ 411 h 438"/>
                  <a:gd name="T4" fmla="*/ 129 w 299"/>
                  <a:gd name="T5" fmla="*/ 425 h 438"/>
                  <a:gd name="T6" fmla="*/ 134 w 299"/>
                  <a:gd name="T7" fmla="*/ 429 h 438"/>
                  <a:gd name="T8" fmla="*/ 143 w 299"/>
                  <a:gd name="T9" fmla="*/ 434 h 438"/>
                  <a:gd name="T10" fmla="*/ 147 w 299"/>
                  <a:gd name="T11" fmla="*/ 438 h 438"/>
                  <a:gd name="T12" fmla="*/ 156 w 299"/>
                  <a:gd name="T13" fmla="*/ 434 h 438"/>
                  <a:gd name="T14" fmla="*/ 165 w 299"/>
                  <a:gd name="T15" fmla="*/ 429 h 438"/>
                  <a:gd name="T16" fmla="*/ 174 w 299"/>
                  <a:gd name="T17" fmla="*/ 425 h 438"/>
                  <a:gd name="T18" fmla="*/ 174 w 299"/>
                  <a:gd name="T19" fmla="*/ 411 h 438"/>
                  <a:gd name="T20" fmla="*/ 174 w 299"/>
                  <a:gd name="T21" fmla="*/ 308 h 438"/>
                  <a:gd name="T22" fmla="*/ 223 w 299"/>
                  <a:gd name="T23" fmla="*/ 335 h 438"/>
                  <a:gd name="T24" fmla="*/ 232 w 299"/>
                  <a:gd name="T25" fmla="*/ 340 h 438"/>
                  <a:gd name="T26" fmla="*/ 241 w 299"/>
                  <a:gd name="T27" fmla="*/ 340 h 438"/>
                  <a:gd name="T28" fmla="*/ 250 w 299"/>
                  <a:gd name="T29" fmla="*/ 335 h 438"/>
                  <a:gd name="T30" fmla="*/ 254 w 299"/>
                  <a:gd name="T31" fmla="*/ 331 h 438"/>
                  <a:gd name="T32" fmla="*/ 254 w 299"/>
                  <a:gd name="T33" fmla="*/ 322 h 438"/>
                  <a:gd name="T34" fmla="*/ 254 w 299"/>
                  <a:gd name="T35" fmla="*/ 317 h 438"/>
                  <a:gd name="T36" fmla="*/ 254 w 299"/>
                  <a:gd name="T37" fmla="*/ 308 h 438"/>
                  <a:gd name="T38" fmla="*/ 245 w 299"/>
                  <a:gd name="T39" fmla="*/ 300 h 438"/>
                  <a:gd name="T40" fmla="*/ 178 w 299"/>
                  <a:gd name="T41" fmla="*/ 264 h 438"/>
                  <a:gd name="T42" fmla="*/ 178 w 299"/>
                  <a:gd name="T43" fmla="*/ 192 h 438"/>
                  <a:gd name="T44" fmla="*/ 263 w 299"/>
                  <a:gd name="T45" fmla="*/ 246 h 438"/>
                  <a:gd name="T46" fmla="*/ 272 w 299"/>
                  <a:gd name="T47" fmla="*/ 250 h 438"/>
                  <a:gd name="T48" fmla="*/ 281 w 299"/>
                  <a:gd name="T49" fmla="*/ 250 h 438"/>
                  <a:gd name="T50" fmla="*/ 290 w 299"/>
                  <a:gd name="T51" fmla="*/ 246 h 438"/>
                  <a:gd name="T52" fmla="*/ 294 w 299"/>
                  <a:gd name="T53" fmla="*/ 241 h 438"/>
                  <a:gd name="T54" fmla="*/ 299 w 299"/>
                  <a:gd name="T55" fmla="*/ 232 h 438"/>
                  <a:gd name="T56" fmla="*/ 299 w 299"/>
                  <a:gd name="T57" fmla="*/ 224 h 438"/>
                  <a:gd name="T58" fmla="*/ 294 w 299"/>
                  <a:gd name="T59" fmla="*/ 215 h 438"/>
                  <a:gd name="T60" fmla="*/ 285 w 299"/>
                  <a:gd name="T61" fmla="*/ 210 h 438"/>
                  <a:gd name="T62" fmla="*/ 178 w 299"/>
                  <a:gd name="T63" fmla="*/ 143 h 438"/>
                  <a:gd name="T64" fmla="*/ 178 w 299"/>
                  <a:gd name="T65" fmla="*/ 0 h 438"/>
                  <a:gd name="T66" fmla="*/ 125 w 299"/>
                  <a:gd name="T67" fmla="*/ 0 h 438"/>
                  <a:gd name="T68" fmla="*/ 125 w 299"/>
                  <a:gd name="T69" fmla="*/ 143 h 438"/>
                  <a:gd name="T70" fmla="*/ 9 w 299"/>
                  <a:gd name="T71" fmla="*/ 210 h 438"/>
                  <a:gd name="T72" fmla="*/ 4 w 299"/>
                  <a:gd name="T73" fmla="*/ 215 h 438"/>
                  <a:gd name="T74" fmla="*/ 0 w 299"/>
                  <a:gd name="T75" fmla="*/ 224 h 438"/>
                  <a:gd name="T76" fmla="*/ 0 w 299"/>
                  <a:gd name="T77" fmla="*/ 232 h 438"/>
                  <a:gd name="T78" fmla="*/ 0 w 299"/>
                  <a:gd name="T79" fmla="*/ 237 h 438"/>
                  <a:gd name="T80" fmla="*/ 4 w 299"/>
                  <a:gd name="T81" fmla="*/ 246 h 438"/>
                  <a:gd name="T82" fmla="*/ 13 w 299"/>
                  <a:gd name="T83" fmla="*/ 250 h 438"/>
                  <a:gd name="T84" fmla="*/ 22 w 299"/>
                  <a:gd name="T85" fmla="*/ 250 h 438"/>
                  <a:gd name="T86" fmla="*/ 31 w 299"/>
                  <a:gd name="T87" fmla="*/ 246 h 438"/>
                  <a:gd name="T88" fmla="*/ 125 w 299"/>
                  <a:gd name="T89" fmla="*/ 197 h 438"/>
                  <a:gd name="T90" fmla="*/ 125 w 299"/>
                  <a:gd name="T91" fmla="*/ 264 h 438"/>
                  <a:gd name="T92" fmla="*/ 53 w 299"/>
                  <a:gd name="T93" fmla="*/ 300 h 438"/>
                  <a:gd name="T94" fmla="*/ 49 w 299"/>
                  <a:gd name="T95" fmla="*/ 304 h 438"/>
                  <a:gd name="T96" fmla="*/ 44 w 299"/>
                  <a:gd name="T97" fmla="*/ 313 h 438"/>
                  <a:gd name="T98" fmla="*/ 44 w 299"/>
                  <a:gd name="T99" fmla="*/ 322 h 438"/>
                  <a:gd name="T100" fmla="*/ 49 w 299"/>
                  <a:gd name="T101" fmla="*/ 326 h 438"/>
                  <a:gd name="T102" fmla="*/ 53 w 299"/>
                  <a:gd name="T103" fmla="*/ 331 h 438"/>
                  <a:gd name="T104" fmla="*/ 62 w 299"/>
                  <a:gd name="T105" fmla="*/ 335 h 438"/>
                  <a:gd name="T106" fmla="*/ 67 w 299"/>
                  <a:gd name="T107" fmla="*/ 335 h 438"/>
                  <a:gd name="T108" fmla="*/ 76 w 299"/>
                  <a:gd name="T109" fmla="*/ 335 h 438"/>
                  <a:gd name="T110" fmla="*/ 125 w 299"/>
                  <a:gd name="T111" fmla="*/ 313 h 438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99" h="438">
                    <a:moveTo>
                      <a:pt x="125" y="313"/>
                    </a:moveTo>
                    <a:lnTo>
                      <a:pt x="125" y="411"/>
                    </a:lnTo>
                    <a:lnTo>
                      <a:pt x="129" y="425"/>
                    </a:lnTo>
                    <a:lnTo>
                      <a:pt x="134" y="429"/>
                    </a:lnTo>
                    <a:lnTo>
                      <a:pt x="143" y="434"/>
                    </a:lnTo>
                    <a:lnTo>
                      <a:pt x="147" y="438"/>
                    </a:lnTo>
                    <a:lnTo>
                      <a:pt x="156" y="434"/>
                    </a:lnTo>
                    <a:lnTo>
                      <a:pt x="165" y="429"/>
                    </a:lnTo>
                    <a:lnTo>
                      <a:pt x="174" y="425"/>
                    </a:lnTo>
                    <a:lnTo>
                      <a:pt x="174" y="411"/>
                    </a:lnTo>
                    <a:lnTo>
                      <a:pt x="174" y="308"/>
                    </a:lnTo>
                    <a:lnTo>
                      <a:pt x="223" y="335"/>
                    </a:lnTo>
                    <a:lnTo>
                      <a:pt x="232" y="340"/>
                    </a:lnTo>
                    <a:lnTo>
                      <a:pt x="241" y="340"/>
                    </a:lnTo>
                    <a:lnTo>
                      <a:pt x="250" y="335"/>
                    </a:lnTo>
                    <a:lnTo>
                      <a:pt x="254" y="331"/>
                    </a:lnTo>
                    <a:lnTo>
                      <a:pt x="254" y="322"/>
                    </a:lnTo>
                    <a:lnTo>
                      <a:pt x="254" y="317"/>
                    </a:lnTo>
                    <a:lnTo>
                      <a:pt x="254" y="308"/>
                    </a:lnTo>
                    <a:lnTo>
                      <a:pt x="245" y="300"/>
                    </a:lnTo>
                    <a:lnTo>
                      <a:pt x="178" y="264"/>
                    </a:lnTo>
                    <a:lnTo>
                      <a:pt x="178" y="192"/>
                    </a:lnTo>
                    <a:lnTo>
                      <a:pt x="263" y="246"/>
                    </a:lnTo>
                    <a:lnTo>
                      <a:pt x="272" y="250"/>
                    </a:lnTo>
                    <a:lnTo>
                      <a:pt x="281" y="250"/>
                    </a:lnTo>
                    <a:lnTo>
                      <a:pt x="290" y="246"/>
                    </a:lnTo>
                    <a:lnTo>
                      <a:pt x="294" y="241"/>
                    </a:lnTo>
                    <a:lnTo>
                      <a:pt x="299" y="232"/>
                    </a:lnTo>
                    <a:lnTo>
                      <a:pt x="299" y="224"/>
                    </a:lnTo>
                    <a:lnTo>
                      <a:pt x="294" y="215"/>
                    </a:lnTo>
                    <a:lnTo>
                      <a:pt x="285" y="210"/>
                    </a:lnTo>
                    <a:lnTo>
                      <a:pt x="178" y="143"/>
                    </a:lnTo>
                    <a:lnTo>
                      <a:pt x="178" y="0"/>
                    </a:lnTo>
                    <a:lnTo>
                      <a:pt x="125" y="0"/>
                    </a:lnTo>
                    <a:lnTo>
                      <a:pt x="125" y="143"/>
                    </a:lnTo>
                    <a:lnTo>
                      <a:pt x="9" y="210"/>
                    </a:lnTo>
                    <a:lnTo>
                      <a:pt x="4" y="215"/>
                    </a:lnTo>
                    <a:lnTo>
                      <a:pt x="0" y="224"/>
                    </a:lnTo>
                    <a:lnTo>
                      <a:pt x="0" y="232"/>
                    </a:lnTo>
                    <a:lnTo>
                      <a:pt x="0" y="237"/>
                    </a:lnTo>
                    <a:lnTo>
                      <a:pt x="4" y="246"/>
                    </a:lnTo>
                    <a:lnTo>
                      <a:pt x="13" y="250"/>
                    </a:lnTo>
                    <a:lnTo>
                      <a:pt x="22" y="250"/>
                    </a:lnTo>
                    <a:lnTo>
                      <a:pt x="31" y="246"/>
                    </a:lnTo>
                    <a:lnTo>
                      <a:pt x="125" y="197"/>
                    </a:lnTo>
                    <a:lnTo>
                      <a:pt x="125" y="264"/>
                    </a:lnTo>
                    <a:lnTo>
                      <a:pt x="53" y="300"/>
                    </a:lnTo>
                    <a:lnTo>
                      <a:pt x="49" y="304"/>
                    </a:lnTo>
                    <a:lnTo>
                      <a:pt x="44" y="313"/>
                    </a:lnTo>
                    <a:lnTo>
                      <a:pt x="44" y="322"/>
                    </a:lnTo>
                    <a:lnTo>
                      <a:pt x="49" y="326"/>
                    </a:lnTo>
                    <a:lnTo>
                      <a:pt x="53" y="331"/>
                    </a:lnTo>
                    <a:lnTo>
                      <a:pt x="62" y="335"/>
                    </a:lnTo>
                    <a:lnTo>
                      <a:pt x="67" y="335"/>
                    </a:lnTo>
                    <a:lnTo>
                      <a:pt x="76" y="335"/>
                    </a:lnTo>
                    <a:lnTo>
                      <a:pt x="125" y="31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56" name="Freeform 10"/>
              <p:cNvSpPr>
                <a:spLocks/>
              </p:cNvSpPr>
              <p:nvPr userDrawn="1"/>
            </p:nvSpPr>
            <p:spPr bwMode="white">
              <a:xfrm>
                <a:off x="1348" y="625"/>
                <a:ext cx="393" cy="272"/>
              </a:xfrm>
              <a:custGeom>
                <a:avLst/>
                <a:gdLst>
                  <a:gd name="T0" fmla="*/ 272 w 393"/>
                  <a:gd name="T1" fmla="*/ 201 h 272"/>
                  <a:gd name="T2" fmla="*/ 357 w 393"/>
                  <a:gd name="T3" fmla="*/ 250 h 272"/>
                  <a:gd name="T4" fmla="*/ 366 w 393"/>
                  <a:gd name="T5" fmla="*/ 254 h 272"/>
                  <a:gd name="T6" fmla="*/ 375 w 393"/>
                  <a:gd name="T7" fmla="*/ 254 h 272"/>
                  <a:gd name="T8" fmla="*/ 384 w 393"/>
                  <a:gd name="T9" fmla="*/ 250 h 272"/>
                  <a:gd name="T10" fmla="*/ 388 w 393"/>
                  <a:gd name="T11" fmla="*/ 241 h 272"/>
                  <a:gd name="T12" fmla="*/ 393 w 393"/>
                  <a:gd name="T13" fmla="*/ 232 h 272"/>
                  <a:gd name="T14" fmla="*/ 393 w 393"/>
                  <a:gd name="T15" fmla="*/ 223 h 272"/>
                  <a:gd name="T16" fmla="*/ 388 w 393"/>
                  <a:gd name="T17" fmla="*/ 214 h 272"/>
                  <a:gd name="T18" fmla="*/ 384 w 393"/>
                  <a:gd name="T19" fmla="*/ 210 h 272"/>
                  <a:gd name="T20" fmla="*/ 295 w 393"/>
                  <a:gd name="T21" fmla="*/ 156 h 272"/>
                  <a:gd name="T22" fmla="*/ 339 w 393"/>
                  <a:gd name="T23" fmla="*/ 129 h 272"/>
                  <a:gd name="T24" fmla="*/ 348 w 393"/>
                  <a:gd name="T25" fmla="*/ 125 h 272"/>
                  <a:gd name="T26" fmla="*/ 353 w 393"/>
                  <a:gd name="T27" fmla="*/ 116 h 272"/>
                  <a:gd name="T28" fmla="*/ 353 w 393"/>
                  <a:gd name="T29" fmla="*/ 107 h 272"/>
                  <a:gd name="T30" fmla="*/ 353 w 393"/>
                  <a:gd name="T31" fmla="*/ 98 h 272"/>
                  <a:gd name="T32" fmla="*/ 344 w 393"/>
                  <a:gd name="T33" fmla="*/ 94 h 272"/>
                  <a:gd name="T34" fmla="*/ 339 w 393"/>
                  <a:gd name="T35" fmla="*/ 89 h 272"/>
                  <a:gd name="T36" fmla="*/ 330 w 393"/>
                  <a:gd name="T37" fmla="*/ 89 h 272"/>
                  <a:gd name="T38" fmla="*/ 321 w 393"/>
                  <a:gd name="T39" fmla="*/ 89 h 272"/>
                  <a:gd name="T40" fmla="*/ 254 w 393"/>
                  <a:gd name="T41" fmla="*/ 129 h 272"/>
                  <a:gd name="T42" fmla="*/ 196 w 393"/>
                  <a:gd name="T43" fmla="*/ 94 h 272"/>
                  <a:gd name="T44" fmla="*/ 281 w 393"/>
                  <a:gd name="T45" fmla="*/ 49 h 272"/>
                  <a:gd name="T46" fmla="*/ 290 w 393"/>
                  <a:gd name="T47" fmla="*/ 40 h 272"/>
                  <a:gd name="T48" fmla="*/ 295 w 393"/>
                  <a:gd name="T49" fmla="*/ 31 h 272"/>
                  <a:gd name="T50" fmla="*/ 295 w 393"/>
                  <a:gd name="T51" fmla="*/ 26 h 272"/>
                  <a:gd name="T52" fmla="*/ 295 w 393"/>
                  <a:gd name="T53" fmla="*/ 18 h 272"/>
                  <a:gd name="T54" fmla="*/ 290 w 393"/>
                  <a:gd name="T55" fmla="*/ 9 h 272"/>
                  <a:gd name="T56" fmla="*/ 281 w 393"/>
                  <a:gd name="T57" fmla="*/ 4 h 272"/>
                  <a:gd name="T58" fmla="*/ 272 w 393"/>
                  <a:gd name="T59" fmla="*/ 4 h 272"/>
                  <a:gd name="T60" fmla="*/ 263 w 393"/>
                  <a:gd name="T61" fmla="*/ 9 h 272"/>
                  <a:gd name="T62" fmla="*/ 152 w 393"/>
                  <a:gd name="T63" fmla="*/ 71 h 272"/>
                  <a:gd name="T64" fmla="*/ 27 w 393"/>
                  <a:gd name="T65" fmla="*/ 0 h 272"/>
                  <a:gd name="T66" fmla="*/ 0 w 393"/>
                  <a:gd name="T67" fmla="*/ 44 h 272"/>
                  <a:gd name="T68" fmla="*/ 125 w 393"/>
                  <a:gd name="T69" fmla="*/ 116 h 272"/>
                  <a:gd name="T70" fmla="*/ 125 w 393"/>
                  <a:gd name="T71" fmla="*/ 250 h 272"/>
                  <a:gd name="T72" fmla="*/ 125 w 393"/>
                  <a:gd name="T73" fmla="*/ 259 h 272"/>
                  <a:gd name="T74" fmla="*/ 129 w 393"/>
                  <a:gd name="T75" fmla="*/ 263 h 272"/>
                  <a:gd name="T76" fmla="*/ 138 w 393"/>
                  <a:gd name="T77" fmla="*/ 268 h 272"/>
                  <a:gd name="T78" fmla="*/ 143 w 393"/>
                  <a:gd name="T79" fmla="*/ 272 h 272"/>
                  <a:gd name="T80" fmla="*/ 152 w 393"/>
                  <a:gd name="T81" fmla="*/ 272 h 272"/>
                  <a:gd name="T82" fmla="*/ 161 w 393"/>
                  <a:gd name="T83" fmla="*/ 268 h 272"/>
                  <a:gd name="T84" fmla="*/ 165 w 393"/>
                  <a:gd name="T85" fmla="*/ 259 h 272"/>
                  <a:gd name="T86" fmla="*/ 165 w 393"/>
                  <a:gd name="T87" fmla="*/ 250 h 272"/>
                  <a:gd name="T88" fmla="*/ 170 w 393"/>
                  <a:gd name="T89" fmla="*/ 143 h 272"/>
                  <a:gd name="T90" fmla="*/ 228 w 393"/>
                  <a:gd name="T91" fmla="*/ 178 h 272"/>
                  <a:gd name="T92" fmla="*/ 223 w 393"/>
                  <a:gd name="T93" fmla="*/ 254 h 272"/>
                  <a:gd name="T94" fmla="*/ 228 w 393"/>
                  <a:gd name="T95" fmla="*/ 263 h 272"/>
                  <a:gd name="T96" fmla="*/ 232 w 393"/>
                  <a:gd name="T97" fmla="*/ 268 h 272"/>
                  <a:gd name="T98" fmla="*/ 237 w 393"/>
                  <a:gd name="T99" fmla="*/ 272 h 272"/>
                  <a:gd name="T100" fmla="*/ 245 w 393"/>
                  <a:gd name="T101" fmla="*/ 272 h 272"/>
                  <a:gd name="T102" fmla="*/ 254 w 393"/>
                  <a:gd name="T103" fmla="*/ 272 h 272"/>
                  <a:gd name="T104" fmla="*/ 259 w 393"/>
                  <a:gd name="T105" fmla="*/ 268 h 272"/>
                  <a:gd name="T106" fmla="*/ 263 w 393"/>
                  <a:gd name="T107" fmla="*/ 263 h 272"/>
                  <a:gd name="T108" fmla="*/ 268 w 393"/>
                  <a:gd name="T109" fmla="*/ 254 h 272"/>
                  <a:gd name="T110" fmla="*/ 272 w 393"/>
                  <a:gd name="T111" fmla="*/ 201 h 27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2">
                    <a:moveTo>
                      <a:pt x="272" y="201"/>
                    </a:moveTo>
                    <a:lnTo>
                      <a:pt x="357" y="250"/>
                    </a:lnTo>
                    <a:lnTo>
                      <a:pt x="366" y="254"/>
                    </a:lnTo>
                    <a:lnTo>
                      <a:pt x="375" y="254"/>
                    </a:lnTo>
                    <a:lnTo>
                      <a:pt x="384" y="250"/>
                    </a:lnTo>
                    <a:lnTo>
                      <a:pt x="388" y="241"/>
                    </a:lnTo>
                    <a:lnTo>
                      <a:pt x="393" y="232"/>
                    </a:lnTo>
                    <a:lnTo>
                      <a:pt x="393" y="223"/>
                    </a:lnTo>
                    <a:lnTo>
                      <a:pt x="388" y="214"/>
                    </a:lnTo>
                    <a:lnTo>
                      <a:pt x="384" y="210"/>
                    </a:lnTo>
                    <a:lnTo>
                      <a:pt x="295" y="156"/>
                    </a:lnTo>
                    <a:lnTo>
                      <a:pt x="339" y="129"/>
                    </a:lnTo>
                    <a:lnTo>
                      <a:pt x="348" y="125"/>
                    </a:lnTo>
                    <a:lnTo>
                      <a:pt x="353" y="116"/>
                    </a:lnTo>
                    <a:lnTo>
                      <a:pt x="353" y="107"/>
                    </a:lnTo>
                    <a:lnTo>
                      <a:pt x="353" y="98"/>
                    </a:lnTo>
                    <a:lnTo>
                      <a:pt x="344" y="94"/>
                    </a:lnTo>
                    <a:lnTo>
                      <a:pt x="339" y="89"/>
                    </a:lnTo>
                    <a:lnTo>
                      <a:pt x="330" y="89"/>
                    </a:lnTo>
                    <a:lnTo>
                      <a:pt x="321" y="89"/>
                    </a:lnTo>
                    <a:lnTo>
                      <a:pt x="254" y="129"/>
                    </a:lnTo>
                    <a:lnTo>
                      <a:pt x="196" y="94"/>
                    </a:lnTo>
                    <a:lnTo>
                      <a:pt x="281" y="49"/>
                    </a:lnTo>
                    <a:lnTo>
                      <a:pt x="290" y="40"/>
                    </a:lnTo>
                    <a:lnTo>
                      <a:pt x="295" y="31"/>
                    </a:lnTo>
                    <a:lnTo>
                      <a:pt x="295" y="26"/>
                    </a:lnTo>
                    <a:lnTo>
                      <a:pt x="295" y="18"/>
                    </a:lnTo>
                    <a:lnTo>
                      <a:pt x="290" y="9"/>
                    </a:lnTo>
                    <a:lnTo>
                      <a:pt x="281" y="4"/>
                    </a:lnTo>
                    <a:lnTo>
                      <a:pt x="272" y="4"/>
                    </a:lnTo>
                    <a:lnTo>
                      <a:pt x="263" y="9"/>
                    </a:lnTo>
                    <a:lnTo>
                      <a:pt x="152" y="71"/>
                    </a:lnTo>
                    <a:lnTo>
                      <a:pt x="27" y="0"/>
                    </a:lnTo>
                    <a:lnTo>
                      <a:pt x="0" y="44"/>
                    </a:lnTo>
                    <a:lnTo>
                      <a:pt x="125" y="116"/>
                    </a:lnTo>
                    <a:lnTo>
                      <a:pt x="125" y="250"/>
                    </a:lnTo>
                    <a:lnTo>
                      <a:pt x="125" y="259"/>
                    </a:lnTo>
                    <a:lnTo>
                      <a:pt x="129" y="263"/>
                    </a:lnTo>
                    <a:lnTo>
                      <a:pt x="138" y="268"/>
                    </a:lnTo>
                    <a:lnTo>
                      <a:pt x="143" y="272"/>
                    </a:lnTo>
                    <a:lnTo>
                      <a:pt x="152" y="272"/>
                    </a:lnTo>
                    <a:lnTo>
                      <a:pt x="161" y="268"/>
                    </a:lnTo>
                    <a:lnTo>
                      <a:pt x="165" y="259"/>
                    </a:lnTo>
                    <a:lnTo>
                      <a:pt x="165" y="250"/>
                    </a:lnTo>
                    <a:lnTo>
                      <a:pt x="170" y="143"/>
                    </a:lnTo>
                    <a:lnTo>
                      <a:pt x="228" y="178"/>
                    </a:lnTo>
                    <a:lnTo>
                      <a:pt x="223" y="254"/>
                    </a:lnTo>
                    <a:lnTo>
                      <a:pt x="228" y="263"/>
                    </a:lnTo>
                    <a:lnTo>
                      <a:pt x="232" y="268"/>
                    </a:lnTo>
                    <a:lnTo>
                      <a:pt x="237" y="272"/>
                    </a:lnTo>
                    <a:lnTo>
                      <a:pt x="245" y="272"/>
                    </a:lnTo>
                    <a:lnTo>
                      <a:pt x="254" y="272"/>
                    </a:lnTo>
                    <a:lnTo>
                      <a:pt x="259" y="268"/>
                    </a:lnTo>
                    <a:lnTo>
                      <a:pt x="263" y="263"/>
                    </a:lnTo>
                    <a:lnTo>
                      <a:pt x="268" y="254"/>
                    </a:lnTo>
                    <a:lnTo>
                      <a:pt x="272" y="20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57" name="Freeform 11"/>
              <p:cNvSpPr>
                <a:spLocks/>
              </p:cNvSpPr>
              <p:nvPr userDrawn="1"/>
            </p:nvSpPr>
            <p:spPr bwMode="white">
              <a:xfrm>
                <a:off x="1348" y="393"/>
                <a:ext cx="393" cy="277"/>
              </a:xfrm>
              <a:custGeom>
                <a:avLst/>
                <a:gdLst>
                  <a:gd name="T0" fmla="*/ 295 w 393"/>
                  <a:gd name="T1" fmla="*/ 121 h 277"/>
                  <a:gd name="T2" fmla="*/ 384 w 393"/>
                  <a:gd name="T3" fmla="*/ 72 h 277"/>
                  <a:gd name="T4" fmla="*/ 393 w 393"/>
                  <a:gd name="T5" fmla="*/ 63 h 277"/>
                  <a:gd name="T6" fmla="*/ 393 w 393"/>
                  <a:gd name="T7" fmla="*/ 54 h 277"/>
                  <a:gd name="T8" fmla="*/ 393 w 393"/>
                  <a:gd name="T9" fmla="*/ 49 h 277"/>
                  <a:gd name="T10" fmla="*/ 393 w 393"/>
                  <a:gd name="T11" fmla="*/ 40 h 277"/>
                  <a:gd name="T12" fmla="*/ 384 w 393"/>
                  <a:gd name="T13" fmla="*/ 31 h 277"/>
                  <a:gd name="T14" fmla="*/ 379 w 393"/>
                  <a:gd name="T15" fmla="*/ 27 h 277"/>
                  <a:gd name="T16" fmla="*/ 370 w 393"/>
                  <a:gd name="T17" fmla="*/ 27 h 277"/>
                  <a:gd name="T18" fmla="*/ 357 w 393"/>
                  <a:gd name="T19" fmla="*/ 27 h 277"/>
                  <a:gd name="T20" fmla="*/ 268 w 393"/>
                  <a:gd name="T21" fmla="*/ 81 h 277"/>
                  <a:gd name="T22" fmla="*/ 268 w 393"/>
                  <a:gd name="T23" fmla="*/ 27 h 277"/>
                  <a:gd name="T24" fmla="*/ 268 w 393"/>
                  <a:gd name="T25" fmla="*/ 14 h 277"/>
                  <a:gd name="T26" fmla="*/ 263 w 393"/>
                  <a:gd name="T27" fmla="*/ 9 h 277"/>
                  <a:gd name="T28" fmla="*/ 254 w 393"/>
                  <a:gd name="T29" fmla="*/ 5 h 277"/>
                  <a:gd name="T30" fmla="*/ 250 w 393"/>
                  <a:gd name="T31" fmla="*/ 0 h 277"/>
                  <a:gd name="T32" fmla="*/ 241 w 393"/>
                  <a:gd name="T33" fmla="*/ 5 h 277"/>
                  <a:gd name="T34" fmla="*/ 232 w 393"/>
                  <a:gd name="T35" fmla="*/ 5 h 277"/>
                  <a:gd name="T36" fmla="*/ 228 w 393"/>
                  <a:gd name="T37" fmla="*/ 14 h 277"/>
                  <a:gd name="T38" fmla="*/ 228 w 393"/>
                  <a:gd name="T39" fmla="*/ 23 h 277"/>
                  <a:gd name="T40" fmla="*/ 228 w 393"/>
                  <a:gd name="T41" fmla="*/ 99 h 277"/>
                  <a:gd name="T42" fmla="*/ 170 w 393"/>
                  <a:gd name="T43" fmla="*/ 134 h 277"/>
                  <a:gd name="T44" fmla="*/ 170 w 393"/>
                  <a:gd name="T45" fmla="*/ 36 h 277"/>
                  <a:gd name="T46" fmla="*/ 170 w 393"/>
                  <a:gd name="T47" fmla="*/ 27 h 277"/>
                  <a:gd name="T48" fmla="*/ 165 w 393"/>
                  <a:gd name="T49" fmla="*/ 18 h 277"/>
                  <a:gd name="T50" fmla="*/ 156 w 393"/>
                  <a:gd name="T51" fmla="*/ 14 h 277"/>
                  <a:gd name="T52" fmla="*/ 147 w 393"/>
                  <a:gd name="T53" fmla="*/ 9 h 277"/>
                  <a:gd name="T54" fmla="*/ 138 w 393"/>
                  <a:gd name="T55" fmla="*/ 9 h 277"/>
                  <a:gd name="T56" fmla="*/ 134 w 393"/>
                  <a:gd name="T57" fmla="*/ 14 h 277"/>
                  <a:gd name="T58" fmla="*/ 129 w 393"/>
                  <a:gd name="T59" fmla="*/ 23 h 277"/>
                  <a:gd name="T60" fmla="*/ 125 w 393"/>
                  <a:gd name="T61" fmla="*/ 31 h 277"/>
                  <a:gd name="T62" fmla="*/ 125 w 393"/>
                  <a:gd name="T63" fmla="*/ 161 h 277"/>
                  <a:gd name="T64" fmla="*/ 0 w 393"/>
                  <a:gd name="T65" fmla="*/ 233 h 277"/>
                  <a:gd name="T66" fmla="*/ 27 w 393"/>
                  <a:gd name="T67" fmla="*/ 277 h 277"/>
                  <a:gd name="T68" fmla="*/ 152 w 393"/>
                  <a:gd name="T69" fmla="*/ 206 h 277"/>
                  <a:gd name="T70" fmla="*/ 268 w 393"/>
                  <a:gd name="T71" fmla="*/ 273 h 277"/>
                  <a:gd name="T72" fmla="*/ 272 w 393"/>
                  <a:gd name="T73" fmla="*/ 277 h 277"/>
                  <a:gd name="T74" fmla="*/ 281 w 393"/>
                  <a:gd name="T75" fmla="*/ 277 h 277"/>
                  <a:gd name="T76" fmla="*/ 290 w 393"/>
                  <a:gd name="T77" fmla="*/ 273 h 277"/>
                  <a:gd name="T78" fmla="*/ 295 w 393"/>
                  <a:gd name="T79" fmla="*/ 268 h 277"/>
                  <a:gd name="T80" fmla="*/ 299 w 393"/>
                  <a:gd name="T81" fmla="*/ 259 h 277"/>
                  <a:gd name="T82" fmla="*/ 299 w 393"/>
                  <a:gd name="T83" fmla="*/ 251 h 277"/>
                  <a:gd name="T84" fmla="*/ 295 w 393"/>
                  <a:gd name="T85" fmla="*/ 242 h 277"/>
                  <a:gd name="T86" fmla="*/ 286 w 393"/>
                  <a:gd name="T87" fmla="*/ 237 h 277"/>
                  <a:gd name="T88" fmla="*/ 196 w 393"/>
                  <a:gd name="T89" fmla="*/ 179 h 277"/>
                  <a:gd name="T90" fmla="*/ 254 w 393"/>
                  <a:gd name="T91" fmla="*/ 148 h 277"/>
                  <a:gd name="T92" fmla="*/ 321 w 393"/>
                  <a:gd name="T93" fmla="*/ 188 h 277"/>
                  <a:gd name="T94" fmla="*/ 330 w 393"/>
                  <a:gd name="T95" fmla="*/ 192 h 277"/>
                  <a:gd name="T96" fmla="*/ 335 w 393"/>
                  <a:gd name="T97" fmla="*/ 192 h 277"/>
                  <a:gd name="T98" fmla="*/ 344 w 393"/>
                  <a:gd name="T99" fmla="*/ 188 h 277"/>
                  <a:gd name="T100" fmla="*/ 348 w 393"/>
                  <a:gd name="T101" fmla="*/ 179 h 277"/>
                  <a:gd name="T102" fmla="*/ 348 w 393"/>
                  <a:gd name="T103" fmla="*/ 175 h 277"/>
                  <a:gd name="T104" fmla="*/ 348 w 393"/>
                  <a:gd name="T105" fmla="*/ 166 h 277"/>
                  <a:gd name="T106" fmla="*/ 348 w 393"/>
                  <a:gd name="T107" fmla="*/ 157 h 277"/>
                  <a:gd name="T108" fmla="*/ 339 w 393"/>
                  <a:gd name="T109" fmla="*/ 152 h 277"/>
                  <a:gd name="T110" fmla="*/ 295 w 393"/>
                  <a:gd name="T111" fmla="*/ 121 h 277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7">
                    <a:moveTo>
                      <a:pt x="295" y="121"/>
                    </a:moveTo>
                    <a:lnTo>
                      <a:pt x="384" y="72"/>
                    </a:lnTo>
                    <a:lnTo>
                      <a:pt x="393" y="63"/>
                    </a:lnTo>
                    <a:lnTo>
                      <a:pt x="393" y="54"/>
                    </a:lnTo>
                    <a:lnTo>
                      <a:pt x="393" y="49"/>
                    </a:lnTo>
                    <a:lnTo>
                      <a:pt x="393" y="40"/>
                    </a:lnTo>
                    <a:lnTo>
                      <a:pt x="384" y="31"/>
                    </a:lnTo>
                    <a:lnTo>
                      <a:pt x="379" y="27"/>
                    </a:lnTo>
                    <a:lnTo>
                      <a:pt x="370" y="27"/>
                    </a:lnTo>
                    <a:lnTo>
                      <a:pt x="357" y="27"/>
                    </a:lnTo>
                    <a:lnTo>
                      <a:pt x="268" y="81"/>
                    </a:lnTo>
                    <a:lnTo>
                      <a:pt x="268" y="27"/>
                    </a:lnTo>
                    <a:lnTo>
                      <a:pt x="268" y="14"/>
                    </a:lnTo>
                    <a:lnTo>
                      <a:pt x="263" y="9"/>
                    </a:lnTo>
                    <a:lnTo>
                      <a:pt x="254" y="5"/>
                    </a:lnTo>
                    <a:lnTo>
                      <a:pt x="250" y="0"/>
                    </a:lnTo>
                    <a:lnTo>
                      <a:pt x="241" y="5"/>
                    </a:lnTo>
                    <a:lnTo>
                      <a:pt x="232" y="5"/>
                    </a:lnTo>
                    <a:lnTo>
                      <a:pt x="228" y="14"/>
                    </a:lnTo>
                    <a:lnTo>
                      <a:pt x="228" y="23"/>
                    </a:lnTo>
                    <a:lnTo>
                      <a:pt x="228" y="99"/>
                    </a:lnTo>
                    <a:lnTo>
                      <a:pt x="170" y="134"/>
                    </a:lnTo>
                    <a:lnTo>
                      <a:pt x="170" y="36"/>
                    </a:lnTo>
                    <a:lnTo>
                      <a:pt x="170" y="27"/>
                    </a:lnTo>
                    <a:lnTo>
                      <a:pt x="165" y="18"/>
                    </a:lnTo>
                    <a:lnTo>
                      <a:pt x="156" y="14"/>
                    </a:lnTo>
                    <a:lnTo>
                      <a:pt x="147" y="9"/>
                    </a:lnTo>
                    <a:lnTo>
                      <a:pt x="138" y="9"/>
                    </a:lnTo>
                    <a:lnTo>
                      <a:pt x="134" y="14"/>
                    </a:lnTo>
                    <a:lnTo>
                      <a:pt x="129" y="23"/>
                    </a:lnTo>
                    <a:lnTo>
                      <a:pt x="125" y="31"/>
                    </a:lnTo>
                    <a:lnTo>
                      <a:pt x="125" y="161"/>
                    </a:lnTo>
                    <a:lnTo>
                      <a:pt x="0" y="233"/>
                    </a:lnTo>
                    <a:lnTo>
                      <a:pt x="27" y="277"/>
                    </a:lnTo>
                    <a:lnTo>
                      <a:pt x="152" y="206"/>
                    </a:lnTo>
                    <a:lnTo>
                      <a:pt x="268" y="273"/>
                    </a:lnTo>
                    <a:lnTo>
                      <a:pt x="272" y="277"/>
                    </a:lnTo>
                    <a:lnTo>
                      <a:pt x="281" y="277"/>
                    </a:lnTo>
                    <a:lnTo>
                      <a:pt x="290" y="273"/>
                    </a:lnTo>
                    <a:lnTo>
                      <a:pt x="295" y="268"/>
                    </a:lnTo>
                    <a:lnTo>
                      <a:pt x="299" y="259"/>
                    </a:lnTo>
                    <a:lnTo>
                      <a:pt x="299" y="251"/>
                    </a:lnTo>
                    <a:lnTo>
                      <a:pt x="295" y="242"/>
                    </a:lnTo>
                    <a:lnTo>
                      <a:pt x="286" y="237"/>
                    </a:lnTo>
                    <a:lnTo>
                      <a:pt x="196" y="179"/>
                    </a:lnTo>
                    <a:lnTo>
                      <a:pt x="254" y="148"/>
                    </a:lnTo>
                    <a:lnTo>
                      <a:pt x="321" y="188"/>
                    </a:lnTo>
                    <a:lnTo>
                      <a:pt x="330" y="192"/>
                    </a:lnTo>
                    <a:lnTo>
                      <a:pt x="335" y="192"/>
                    </a:lnTo>
                    <a:lnTo>
                      <a:pt x="344" y="188"/>
                    </a:lnTo>
                    <a:lnTo>
                      <a:pt x="348" y="179"/>
                    </a:lnTo>
                    <a:lnTo>
                      <a:pt x="348" y="175"/>
                    </a:lnTo>
                    <a:lnTo>
                      <a:pt x="348" y="166"/>
                    </a:lnTo>
                    <a:lnTo>
                      <a:pt x="348" y="157"/>
                    </a:lnTo>
                    <a:lnTo>
                      <a:pt x="339" y="152"/>
                    </a:lnTo>
                    <a:lnTo>
                      <a:pt x="295" y="12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58" name="Freeform 12"/>
              <p:cNvSpPr>
                <a:spLocks/>
              </p:cNvSpPr>
              <p:nvPr userDrawn="1"/>
            </p:nvSpPr>
            <p:spPr bwMode="white">
              <a:xfrm>
                <a:off x="1233" y="536"/>
                <a:ext cx="262" cy="227"/>
              </a:xfrm>
              <a:custGeom>
                <a:avLst/>
                <a:gdLst>
                  <a:gd name="T0" fmla="*/ 0 w 263"/>
                  <a:gd name="T1" fmla="*/ 116 h 228"/>
                  <a:gd name="T2" fmla="*/ 49 w 263"/>
                  <a:gd name="T3" fmla="*/ 67 h 228"/>
                  <a:gd name="T4" fmla="*/ 67 w 263"/>
                  <a:gd name="T5" fmla="*/ 0 h 228"/>
                  <a:gd name="T6" fmla="*/ 134 w 263"/>
                  <a:gd name="T7" fmla="*/ 23 h 228"/>
                  <a:gd name="T8" fmla="*/ 201 w 263"/>
                  <a:gd name="T9" fmla="*/ 0 h 228"/>
                  <a:gd name="T10" fmla="*/ 214 w 263"/>
                  <a:gd name="T11" fmla="*/ 67 h 228"/>
                  <a:gd name="T12" fmla="*/ 263 w 263"/>
                  <a:gd name="T13" fmla="*/ 116 h 228"/>
                  <a:gd name="T14" fmla="*/ 214 w 263"/>
                  <a:gd name="T15" fmla="*/ 161 h 228"/>
                  <a:gd name="T16" fmla="*/ 201 w 263"/>
                  <a:gd name="T17" fmla="*/ 228 h 228"/>
                  <a:gd name="T18" fmla="*/ 134 w 263"/>
                  <a:gd name="T19" fmla="*/ 210 h 228"/>
                  <a:gd name="T20" fmla="*/ 67 w 263"/>
                  <a:gd name="T21" fmla="*/ 228 h 228"/>
                  <a:gd name="T22" fmla="*/ 49 w 263"/>
                  <a:gd name="T23" fmla="*/ 161 h 228"/>
                  <a:gd name="T24" fmla="*/ 0 w 263"/>
                  <a:gd name="T25" fmla="*/ 116 h 22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63" h="228">
                    <a:moveTo>
                      <a:pt x="0" y="116"/>
                    </a:moveTo>
                    <a:lnTo>
                      <a:pt x="49" y="67"/>
                    </a:lnTo>
                    <a:lnTo>
                      <a:pt x="67" y="0"/>
                    </a:lnTo>
                    <a:lnTo>
                      <a:pt x="134" y="23"/>
                    </a:lnTo>
                    <a:lnTo>
                      <a:pt x="201" y="0"/>
                    </a:lnTo>
                    <a:lnTo>
                      <a:pt x="214" y="67"/>
                    </a:lnTo>
                    <a:lnTo>
                      <a:pt x="263" y="116"/>
                    </a:lnTo>
                    <a:lnTo>
                      <a:pt x="214" y="161"/>
                    </a:lnTo>
                    <a:lnTo>
                      <a:pt x="201" y="228"/>
                    </a:lnTo>
                    <a:lnTo>
                      <a:pt x="134" y="210"/>
                    </a:lnTo>
                    <a:lnTo>
                      <a:pt x="67" y="228"/>
                    </a:lnTo>
                    <a:lnTo>
                      <a:pt x="49" y="161"/>
                    </a:lnTo>
                    <a:lnTo>
                      <a:pt x="0" y="1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</p:grpSp>
        <p:grpSp>
          <p:nvGrpSpPr>
            <p:cNvPr id="1035" name="Group 13"/>
            <p:cNvGrpSpPr>
              <a:grpSpLocks/>
            </p:cNvGrpSpPr>
            <p:nvPr userDrawn="1"/>
          </p:nvGrpSpPr>
          <p:grpSpPr bwMode="auto">
            <a:xfrm>
              <a:off x="240" y="240"/>
              <a:ext cx="209" cy="240"/>
              <a:chOff x="982" y="214"/>
              <a:chExt cx="759" cy="872"/>
            </a:xfrm>
          </p:grpSpPr>
          <p:sp>
            <p:nvSpPr>
              <p:cNvPr id="1045" name="Freeform 14"/>
              <p:cNvSpPr>
                <a:spLocks/>
              </p:cNvSpPr>
              <p:nvPr userDrawn="1"/>
            </p:nvSpPr>
            <p:spPr bwMode="white">
              <a:xfrm>
                <a:off x="1214" y="214"/>
                <a:ext cx="298" cy="432"/>
              </a:xfrm>
              <a:custGeom>
                <a:avLst/>
                <a:gdLst>
                  <a:gd name="T0" fmla="*/ 174 w 299"/>
                  <a:gd name="T1" fmla="*/ 121 h 434"/>
                  <a:gd name="T2" fmla="*/ 174 w 299"/>
                  <a:gd name="T3" fmla="*/ 23 h 434"/>
                  <a:gd name="T4" fmla="*/ 170 w 299"/>
                  <a:gd name="T5" fmla="*/ 9 h 434"/>
                  <a:gd name="T6" fmla="*/ 165 w 299"/>
                  <a:gd name="T7" fmla="*/ 5 h 434"/>
                  <a:gd name="T8" fmla="*/ 156 w 299"/>
                  <a:gd name="T9" fmla="*/ 0 h 434"/>
                  <a:gd name="T10" fmla="*/ 152 w 299"/>
                  <a:gd name="T11" fmla="*/ 0 h 434"/>
                  <a:gd name="T12" fmla="*/ 143 w 299"/>
                  <a:gd name="T13" fmla="*/ 0 h 434"/>
                  <a:gd name="T14" fmla="*/ 134 w 299"/>
                  <a:gd name="T15" fmla="*/ 5 h 434"/>
                  <a:gd name="T16" fmla="*/ 125 w 299"/>
                  <a:gd name="T17" fmla="*/ 9 h 434"/>
                  <a:gd name="T18" fmla="*/ 125 w 299"/>
                  <a:gd name="T19" fmla="*/ 23 h 434"/>
                  <a:gd name="T20" fmla="*/ 125 w 299"/>
                  <a:gd name="T21" fmla="*/ 126 h 434"/>
                  <a:gd name="T22" fmla="*/ 76 w 299"/>
                  <a:gd name="T23" fmla="*/ 99 h 434"/>
                  <a:gd name="T24" fmla="*/ 67 w 299"/>
                  <a:gd name="T25" fmla="*/ 94 h 434"/>
                  <a:gd name="T26" fmla="*/ 58 w 299"/>
                  <a:gd name="T27" fmla="*/ 94 h 434"/>
                  <a:gd name="T28" fmla="*/ 49 w 299"/>
                  <a:gd name="T29" fmla="*/ 99 h 434"/>
                  <a:gd name="T30" fmla="*/ 45 w 299"/>
                  <a:gd name="T31" fmla="*/ 103 h 434"/>
                  <a:gd name="T32" fmla="*/ 40 w 299"/>
                  <a:gd name="T33" fmla="*/ 112 h 434"/>
                  <a:gd name="T34" fmla="*/ 45 w 299"/>
                  <a:gd name="T35" fmla="*/ 117 h 434"/>
                  <a:gd name="T36" fmla="*/ 45 w 299"/>
                  <a:gd name="T37" fmla="*/ 126 h 434"/>
                  <a:gd name="T38" fmla="*/ 54 w 299"/>
                  <a:gd name="T39" fmla="*/ 134 h 434"/>
                  <a:gd name="T40" fmla="*/ 121 w 299"/>
                  <a:gd name="T41" fmla="*/ 170 h 434"/>
                  <a:gd name="T42" fmla="*/ 121 w 299"/>
                  <a:gd name="T43" fmla="*/ 242 h 434"/>
                  <a:gd name="T44" fmla="*/ 36 w 299"/>
                  <a:gd name="T45" fmla="*/ 188 h 434"/>
                  <a:gd name="T46" fmla="*/ 27 w 299"/>
                  <a:gd name="T47" fmla="*/ 184 h 434"/>
                  <a:gd name="T48" fmla="*/ 18 w 299"/>
                  <a:gd name="T49" fmla="*/ 184 h 434"/>
                  <a:gd name="T50" fmla="*/ 9 w 299"/>
                  <a:gd name="T51" fmla="*/ 188 h 434"/>
                  <a:gd name="T52" fmla="*/ 5 w 299"/>
                  <a:gd name="T53" fmla="*/ 193 h 434"/>
                  <a:gd name="T54" fmla="*/ 0 w 299"/>
                  <a:gd name="T55" fmla="*/ 202 h 434"/>
                  <a:gd name="T56" fmla="*/ 0 w 299"/>
                  <a:gd name="T57" fmla="*/ 210 h 434"/>
                  <a:gd name="T58" fmla="*/ 5 w 299"/>
                  <a:gd name="T59" fmla="*/ 219 h 434"/>
                  <a:gd name="T60" fmla="*/ 14 w 299"/>
                  <a:gd name="T61" fmla="*/ 224 h 434"/>
                  <a:gd name="T62" fmla="*/ 121 w 299"/>
                  <a:gd name="T63" fmla="*/ 291 h 434"/>
                  <a:gd name="T64" fmla="*/ 121 w 299"/>
                  <a:gd name="T65" fmla="*/ 434 h 434"/>
                  <a:gd name="T66" fmla="*/ 174 w 299"/>
                  <a:gd name="T67" fmla="*/ 434 h 434"/>
                  <a:gd name="T68" fmla="*/ 174 w 299"/>
                  <a:gd name="T69" fmla="*/ 291 h 434"/>
                  <a:gd name="T70" fmla="*/ 290 w 299"/>
                  <a:gd name="T71" fmla="*/ 224 h 434"/>
                  <a:gd name="T72" fmla="*/ 295 w 299"/>
                  <a:gd name="T73" fmla="*/ 219 h 434"/>
                  <a:gd name="T74" fmla="*/ 299 w 299"/>
                  <a:gd name="T75" fmla="*/ 210 h 434"/>
                  <a:gd name="T76" fmla="*/ 299 w 299"/>
                  <a:gd name="T77" fmla="*/ 202 h 434"/>
                  <a:gd name="T78" fmla="*/ 299 w 299"/>
                  <a:gd name="T79" fmla="*/ 197 h 434"/>
                  <a:gd name="T80" fmla="*/ 295 w 299"/>
                  <a:gd name="T81" fmla="*/ 188 h 434"/>
                  <a:gd name="T82" fmla="*/ 286 w 299"/>
                  <a:gd name="T83" fmla="*/ 184 h 434"/>
                  <a:gd name="T84" fmla="*/ 277 w 299"/>
                  <a:gd name="T85" fmla="*/ 184 h 434"/>
                  <a:gd name="T86" fmla="*/ 268 w 299"/>
                  <a:gd name="T87" fmla="*/ 188 h 434"/>
                  <a:gd name="T88" fmla="*/ 174 w 299"/>
                  <a:gd name="T89" fmla="*/ 237 h 434"/>
                  <a:gd name="T90" fmla="*/ 174 w 299"/>
                  <a:gd name="T91" fmla="*/ 170 h 434"/>
                  <a:gd name="T92" fmla="*/ 246 w 299"/>
                  <a:gd name="T93" fmla="*/ 134 h 434"/>
                  <a:gd name="T94" fmla="*/ 250 w 299"/>
                  <a:gd name="T95" fmla="*/ 130 h 434"/>
                  <a:gd name="T96" fmla="*/ 255 w 299"/>
                  <a:gd name="T97" fmla="*/ 121 h 434"/>
                  <a:gd name="T98" fmla="*/ 255 w 299"/>
                  <a:gd name="T99" fmla="*/ 112 h 434"/>
                  <a:gd name="T100" fmla="*/ 250 w 299"/>
                  <a:gd name="T101" fmla="*/ 108 h 434"/>
                  <a:gd name="T102" fmla="*/ 246 w 299"/>
                  <a:gd name="T103" fmla="*/ 103 h 434"/>
                  <a:gd name="T104" fmla="*/ 237 w 299"/>
                  <a:gd name="T105" fmla="*/ 99 h 434"/>
                  <a:gd name="T106" fmla="*/ 232 w 299"/>
                  <a:gd name="T107" fmla="*/ 99 h 434"/>
                  <a:gd name="T108" fmla="*/ 223 w 299"/>
                  <a:gd name="T109" fmla="*/ 99 h 434"/>
                  <a:gd name="T110" fmla="*/ 174 w 299"/>
                  <a:gd name="T111" fmla="*/ 121 h 43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99" h="434">
                    <a:moveTo>
                      <a:pt x="174" y="121"/>
                    </a:moveTo>
                    <a:lnTo>
                      <a:pt x="174" y="23"/>
                    </a:lnTo>
                    <a:lnTo>
                      <a:pt x="170" y="9"/>
                    </a:lnTo>
                    <a:lnTo>
                      <a:pt x="165" y="5"/>
                    </a:lnTo>
                    <a:lnTo>
                      <a:pt x="156" y="0"/>
                    </a:lnTo>
                    <a:lnTo>
                      <a:pt x="152" y="0"/>
                    </a:lnTo>
                    <a:lnTo>
                      <a:pt x="143" y="0"/>
                    </a:lnTo>
                    <a:lnTo>
                      <a:pt x="134" y="5"/>
                    </a:lnTo>
                    <a:lnTo>
                      <a:pt x="125" y="9"/>
                    </a:lnTo>
                    <a:lnTo>
                      <a:pt x="125" y="23"/>
                    </a:lnTo>
                    <a:lnTo>
                      <a:pt x="125" y="126"/>
                    </a:lnTo>
                    <a:lnTo>
                      <a:pt x="76" y="99"/>
                    </a:lnTo>
                    <a:lnTo>
                      <a:pt x="67" y="94"/>
                    </a:lnTo>
                    <a:lnTo>
                      <a:pt x="58" y="94"/>
                    </a:lnTo>
                    <a:lnTo>
                      <a:pt x="49" y="99"/>
                    </a:lnTo>
                    <a:lnTo>
                      <a:pt x="45" y="103"/>
                    </a:lnTo>
                    <a:lnTo>
                      <a:pt x="40" y="112"/>
                    </a:lnTo>
                    <a:lnTo>
                      <a:pt x="45" y="117"/>
                    </a:lnTo>
                    <a:lnTo>
                      <a:pt x="45" y="126"/>
                    </a:lnTo>
                    <a:lnTo>
                      <a:pt x="54" y="134"/>
                    </a:lnTo>
                    <a:lnTo>
                      <a:pt x="121" y="170"/>
                    </a:lnTo>
                    <a:lnTo>
                      <a:pt x="121" y="242"/>
                    </a:lnTo>
                    <a:lnTo>
                      <a:pt x="36" y="188"/>
                    </a:lnTo>
                    <a:lnTo>
                      <a:pt x="27" y="184"/>
                    </a:lnTo>
                    <a:lnTo>
                      <a:pt x="18" y="184"/>
                    </a:lnTo>
                    <a:lnTo>
                      <a:pt x="9" y="188"/>
                    </a:lnTo>
                    <a:lnTo>
                      <a:pt x="5" y="193"/>
                    </a:lnTo>
                    <a:lnTo>
                      <a:pt x="0" y="202"/>
                    </a:lnTo>
                    <a:lnTo>
                      <a:pt x="0" y="210"/>
                    </a:lnTo>
                    <a:lnTo>
                      <a:pt x="5" y="219"/>
                    </a:lnTo>
                    <a:lnTo>
                      <a:pt x="14" y="224"/>
                    </a:lnTo>
                    <a:lnTo>
                      <a:pt x="121" y="291"/>
                    </a:lnTo>
                    <a:lnTo>
                      <a:pt x="121" y="434"/>
                    </a:lnTo>
                    <a:lnTo>
                      <a:pt x="174" y="434"/>
                    </a:lnTo>
                    <a:lnTo>
                      <a:pt x="174" y="291"/>
                    </a:lnTo>
                    <a:lnTo>
                      <a:pt x="290" y="224"/>
                    </a:lnTo>
                    <a:lnTo>
                      <a:pt x="295" y="219"/>
                    </a:lnTo>
                    <a:lnTo>
                      <a:pt x="299" y="210"/>
                    </a:lnTo>
                    <a:lnTo>
                      <a:pt x="299" y="202"/>
                    </a:lnTo>
                    <a:lnTo>
                      <a:pt x="299" y="197"/>
                    </a:lnTo>
                    <a:lnTo>
                      <a:pt x="295" y="188"/>
                    </a:lnTo>
                    <a:lnTo>
                      <a:pt x="286" y="184"/>
                    </a:lnTo>
                    <a:lnTo>
                      <a:pt x="277" y="184"/>
                    </a:lnTo>
                    <a:lnTo>
                      <a:pt x="268" y="188"/>
                    </a:lnTo>
                    <a:lnTo>
                      <a:pt x="174" y="237"/>
                    </a:lnTo>
                    <a:lnTo>
                      <a:pt x="174" y="170"/>
                    </a:lnTo>
                    <a:lnTo>
                      <a:pt x="246" y="134"/>
                    </a:lnTo>
                    <a:lnTo>
                      <a:pt x="250" y="130"/>
                    </a:lnTo>
                    <a:lnTo>
                      <a:pt x="255" y="121"/>
                    </a:lnTo>
                    <a:lnTo>
                      <a:pt x="255" y="112"/>
                    </a:lnTo>
                    <a:lnTo>
                      <a:pt x="250" y="108"/>
                    </a:lnTo>
                    <a:lnTo>
                      <a:pt x="246" y="103"/>
                    </a:lnTo>
                    <a:lnTo>
                      <a:pt x="237" y="99"/>
                    </a:lnTo>
                    <a:lnTo>
                      <a:pt x="232" y="99"/>
                    </a:lnTo>
                    <a:lnTo>
                      <a:pt x="223" y="99"/>
                    </a:lnTo>
                    <a:lnTo>
                      <a:pt x="174" y="12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46" name="Freeform 15"/>
              <p:cNvSpPr>
                <a:spLocks/>
              </p:cNvSpPr>
              <p:nvPr userDrawn="1"/>
            </p:nvSpPr>
            <p:spPr bwMode="white">
              <a:xfrm>
                <a:off x="982" y="399"/>
                <a:ext cx="392" cy="272"/>
              </a:xfrm>
              <a:custGeom>
                <a:avLst/>
                <a:gdLst>
                  <a:gd name="T0" fmla="*/ 121 w 393"/>
                  <a:gd name="T1" fmla="*/ 71 h 272"/>
                  <a:gd name="T2" fmla="*/ 36 w 393"/>
                  <a:gd name="T3" fmla="*/ 22 h 272"/>
                  <a:gd name="T4" fmla="*/ 27 w 393"/>
                  <a:gd name="T5" fmla="*/ 18 h 272"/>
                  <a:gd name="T6" fmla="*/ 18 w 393"/>
                  <a:gd name="T7" fmla="*/ 18 h 272"/>
                  <a:gd name="T8" fmla="*/ 9 w 393"/>
                  <a:gd name="T9" fmla="*/ 22 h 272"/>
                  <a:gd name="T10" fmla="*/ 5 w 393"/>
                  <a:gd name="T11" fmla="*/ 31 h 272"/>
                  <a:gd name="T12" fmla="*/ 0 w 393"/>
                  <a:gd name="T13" fmla="*/ 40 h 272"/>
                  <a:gd name="T14" fmla="*/ 0 w 393"/>
                  <a:gd name="T15" fmla="*/ 49 h 272"/>
                  <a:gd name="T16" fmla="*/ 5 w 393"/>
                  <a:gd name="T17" fmla="*/ 58 h 272"/>
                  <a:gd name="T18" fmla="*/ 9 w 393"/>
                  <a:gd name="T19" fmla="*/ 62 h 272"/>
                  <a:gd name="T20" fmla="*/ 98 w 393"/>
                  <a:gd name="T21" fmla="*/ 116 h 272"/>
                  <a:gd name="T22" fmla="*/ 54 w 393"/>
                  <a:gd name="T23" fmla="*/ 143 h 272"/>
                  <a:gd name="T24" fmla="*/ 45 w 393"/>
                  <a:gd name="T25" fmla="*/ 147 h 272"/>
                  <a:gd name="T26" fmla="*/ 40 w 393"/>
                  <a:gd name="T27" fmla="*/ 156 h 272"/>
                  <a:gd name="T28" fmla="*/ 40 w 393"/>
                  <a:gd name="T29" fmla="*/ 165 h 272"/>
                  <a:gd name="T30" fmla="*/ 40 w 393"/>
                  <a:gd name="T31" fmla="*/ 174 h 272"/>
                  <a:gd name="T32" fmla="*/ 49 w 393"/>
                  <a:gd name="T33" fmla="*/ 178 h 272"/>
                  <a:gd name="T34" fmla="*/ 54 w 393"/>
                  <a:gd name="T35" fmla="*/ 183 h 272"/>
                  <a:gd name="T36" fmla="*/ 63 w 393"/>
                  <a:gd name="T37" fmla="*/ 183 h 272"/>
                  <a:gd name="T38" fmla="*/ 72 w 393"/>
                  <a:gd name="T39" fmla="*/ 183 h 272"/>
                  <a:gd name="T40" fmla="*/ 139 w 393"/>
                  <a:gd name="T41" fmla="*/ 143 h 272"/>
                  <a:gd name="T42" fmla="*/ 197 w 393"/>
                  <a:gd name="T43" fmla="*/ 178 h 272"/>
                  <a:gd name="T44" fmla="*/ 112 w 393"/>
                  <a:gd name="T45" fmla="*/ 223 h 272"/>
                  <a:gd name="T46" fmla="*/ 103 w 393"/>
                  <a:gd name="T47" fmla="*/ 232 h 272"/>
                  <a:gd name="T48" fmla="*/ 98 w 393"/>
                  <a:gd name="T49" fmla="*/ 241 h 272"/>
                  <a:gd name="T50" fmla="*/ 98 w 393"/>
                  <a:gd name="T51" fmla="*/ 246 h 272"/>
                  <a:gd name="T52" fmla="*/ 98 w 393"/>
                  <a:gd name="T53" fmla="*/ 254 h 272"/>
                  <a:gd name="T54" fmla="*/ 103 w 393"/>
                  <a:gd name="T55" fmla="*/ 263 h 272"/>
                  <a:gd name="T56" fmla="*/ 112 w 393"/>
                  <a:gd name="T57" fmla="*/ 268 h 272"/>
                  <a:gd name="T58" fmla="*/ 121 w 393"/>
                  <a:gd name="T59" fmla="*/ 268 h 272"/>
                  <a:gd name="T60" fmla="*/ 130 w 393"/>
                  <a:gd name="T61" fmla="*/ 263 h 272"/>
                  <a:gd name="T62" fmla="*/ 241 w 393"/>
                  <a:gd name="T63" fmla="*/ 201 h 272"/>
                  <a:gd name="T64" fmla="*/ 366 w 393"/>
                  <a:gd name="T65" fmla="*/ 272 h 272"/>
                  <a:gd name="T66" fmla="*/ 393 w 393"/>
                  <a:gd name="T67" fmla="*/ 228 h 272"/>
                  <a:gd name="T68" fmla="*/ 268 w 393"/>
                  <a:gd name="T69" fmla="*/ 156 h 272"/>
                  <a:gd name="T70" fmla="*/ 268 w 393"/>
                  <a:gd name="T71" fmla="*/ 22 h 272"/>
                  <a:gd name="T72" fmla="*/ 268 w 393"/>
                  <a:gd name="T73" fmla="*/ 13 h 272"/>
                  <a:gd name="T74" fmla="*/ 264 w 393"/>
                  <a:gd name="T75" fmla="*/ 9 h 272"/>
                  <a:gd name="T76" fmla="*/ 255 w 393"/>
                  <a:gd name="T77" fmla="*/ 4 h 272"/>
                  <a:gd name="T78" fmla="*/ 250 w 393"/>
                  <a:gd name="T79" fmla="*/ 0 h 272"/>
                  <a:gd name="T80" fmla="*/ 241 w 393"/>
                  <a:gd name="T81" fmla="*/ 0 h 272"/>
                  <a:gd name="T82" fmla="*/ 232 w 393"/>
                  <a:gd name="T83" fmla="*/ 4 h 272"/>
                  <a:gd name="T84" fmla="*/ 228 w 393"/>
                  <a:gd name="T85" fmla="*/ 13 h 272"/>
                  <a:gd name="T86" fmla="*/ 228 w 393"/>
                  <a:gd name="T87" fmla="*/ 22 h 272"/>
                  <a:gd name="T88" fmla="*/ 223 w 393"/>
                  <a:gd name="T89" fmla="*/ 129 h 272"/>
                  <a:gd name="T90" fmla="*/ 165 w 393"/>
                  <a:gd name="T91" fmla="*/ 94 h 272"/>
                  <a:gd name="T92" fmla="*/ 170 w 393"/>
                  <a:gd name="T93" fmla="*/ 18 h 272"/>
                  <a:gd name="T94" fmla="*/ 165 w 393"/>
                  <a:gd name="T95" fmla="*/ 9 h 272"/>
                  <a:gd name="T96" fmla="*/ 161 w 393"/>
                  <a:gd name="T97" fmla="*/ 4 h 272"/>
                  <a:gd name="T98" fmla="*/ 156 w 393"/>
                  <a:gd name="T99" fmla="*/ 0 h 272"/>
                  <a:gd name="T100" fmla="*/ 148 w 393"/>
                  <a:gd name="T101" fmla="*/ 0 h 272"/>
                  <a:gd name="T102" fmla="*/ 139 w 393"/>
                  <a:gd name="T103" fmla="*/ 0 h 272"/>
                  <a:gd name="T104" fmla="*/ 134 w 393"/>
                  <a:gd name="T105" fmla="*/ 4 h 272"/>
                  <a:gd name="T106" fmla="*/ 130 w 393"/>
                  <a:gd name="T107" fmla="*/ 9 h 272"/>
                  <a:gd name="T108" fmla="*/ 125 w 393"/>
                  <a:gd name="T109" fmla="*/ 18 h 272"/>
                  <a:gd name="T110" fmla="*/ 121 w 393"/>
                  <a:gd name="T111" fmla="*/ 71 h 27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2">
                    <a:moveTo>
                      <a:pt x="121" y="71"/>
                    </a:moveTo>
                    <a:lnTo>
                      <a:pt x="36" y="22"/>
                    </a:lnTo>
                    <a:lnTo>
                      <a:pt x="27" y="18"/>
                    </a:lnTo>
                    <a:lnTo>
                      <a:pt x="18" y="18"/>
                    </a:lnTo>
                    <a:lnTo>
                      <a:pt x="9" y="22"/>
                    </a:lnTo>
                    <a:lnTo>
                      <a:pt x="5" y="31"/>
                    </a:lnTo>
                    <a:lnTo>
                      <a:pt x="0" y="40"/>
                    </a:lnTo>
                    <a:lnTo>
                      <a:pt x="0" y="49"/>
                    </a:lnTo>
                    <a:lnTo>
                      <a:pt x="5" y="58"/>
                    </a:lnTo>
                    <a:lnTo>
                      <a:pt x="9" y="62"/>
                    </a:lnTo>
                    <a:lnTo>
                      <a:pt x="98" y="116"/>
                    </a:lnTo>
                    <a:lnTo>
                      <a:pt x="54" y="143"/>
                    </a:lnTo>
                    <a:lnTo>
                      <a:pt x="45" y="147"/>
                    </a:lnTo>
                    <a:lnTo>
                      <a:pt x="40" y="156"/>
                    </a:lnTo>
                    <a:lnTo>
                      <a:pt x="40" y="165"/>
                    </a:lnTo>
                    <a:lnTo>
                      <a:pt x="40" y="174"/>
                    </a:lnTo>
                    <a:lnTo>
                      <a:pt x="49" y="178"/>
                    </a:lnTo>
                    <a:lnTo>
                      <a:pt x="54" y="183"/>
                    </a:lnTo>
                    <a:lnTo>
                      <a:pt x="63" y="183"/>
                    </a:lnTo>
                    <a:lnTo>
                      <a:pt x="72" y="183"/>
                    </a:lnTo>
                    <a:lnTo>
                      <a:pt x="139" y="143"/>
                    </a:lnTo>
                    <a:lnTo>
                      <a:pt x="197" y="178"/>
                    </a:lnTo>
                    <a:lnTo>
                      <a:pt x="112" y="223"/>
                    </a:lnTo>
                    <a:lnTo>
                      <a:pt x="103" y="232"/>
                    </a:lnTo>
                    <a:lnTo>
                      <a:pt x="98" y="241"/>
                    </a:lnTo>
                    <a:lnTo>
                      <a:pt x="98" y="246"/>
                    </a:lnTo>
                    <a:lnTo>
                      <a:pt x="98" y="254"/>
                    </a:lnTo>
                    <a:lnTo>
                      <a:pt x="103" y="263"/>
                    </a:lnTo>
                    <a:lnTo>
                      <a:pt x="112" y="268"/>
                    </a:lnTo>
                    <a:lnTo>
                      <a:pt x="121" y="268"/>
                    </a:lnTo>
                    <a:lnTo>
                      <a:pt x="130" y="263"/>
                    </a:lnTo>
                    <a:lnTo>
                      <a:pt x="241" y="201"/>
                    </a:lnTo>
                    <a:lnTo>
                      <a:pt x="366" y="272"/>
                    </a:lnTo>
                    <a:lnTo>
                      <a:pt x="393" y="228"/>
                    </a:lnTo>
                    <a:lnTo>
                      <a:pt x="268" y="156"/>
                    </a:lnTo>
                    <a:lnTo>
                      <a:pt x="268" y="22"/>
                    </a:lnTo>
                    <a:lnTo>
                      <a:pt x="268" y="13"/>
                    </a:lnTo>
                    <a:lnTo>
                      <a:pt x="264" y="9"/>
                    </a:lnTo>
                    <a:lnTo>
                      <a:pt x="255" y="4"/>
                    </a:lnTo>
                    <a:lnTo>
                      <a:pt x="250" y="0"/>
                    </a:lnTo>
                    <a:lnTo>
                      <a:pt x="241" y="0"/>
                    </a:lnTo>
                    <a:lnTo>
                      <a:pt x="232" y="4"/>
                    </a:lnTo>
                    <a:lnTo>
                      <a:pt x="228" y="13"/>
                    </a:lnTo>
                    <a:lnTo>
                      <a:pt x="228" y="22"/>
                    </a:lnTo>
                    <a:lnTo>
                      <a:pt x="223" y="129"/>
                    </a:lnTo>
                    <a:lnTo>
                      <a:pt x="165" y="94"/>
                    </a:lnTo>
                    <a:lnTo>
                      <a:pt x="170" y="18"/>
                    </a:lnTo>
                    <a:lnTo>
                      <a:pt x="165" y="9"/>
                    </a:lnTo>
                    <a:lnTo>
                      <a:pt x="161" y="4"/>
                    </a:lnTo>
                    <a:lnTo>
                      <a:pt x="156" y="0"/>
                    </a:lnTo>
                    <a:lnTo>
                      <a:pt x="148" y="0"/>
                    </a:lnTo>
                    <a:lnTo>
                      <a:pt x="139" y="0"/>
                    </a:lnTo>
                    <a:lnTo>
                      <a:pt x="134" y="4"/>
                    </a:lnTo>
                    <a:lnTo>
                      <a:pt x="130" y="9"/>
                    </a:lnTo>
                    <a:lnTo>
                      <a:pt x="125" y="18"/>
                    </a:lnTo>
                    <a:lnTo>
                      <a:pt x="121" y="7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47" name="Freeform 16"/>
              <p:cNvSpPr>
                <a:spLocks/>
              </p:cNvSpPr>
              <p:nvPr userDrawn="1"/>
            </p:nvSpPr>
            <p:spPr bwMode="white">
              <a:xfrm>
                <a:off x="982" y="625"/>
                <a:ext cx="392" cy="280"/>
              </a:xfrm>
              <a:custGeom>
                <a:avLst/>
                <a:gdLst>
                  <a:gd name="T0" fmla="*/ 98 w 393"/>
                  <a:gd name="T1" fmla="*/ 156 h 277"/>
                  <a:gd name="T2" fmla="*/ 9 w 393"/>
                  <a:gd name="T3" fmla="*/ 205 h 277"/>
                  <a:gd name="T4" fmla="*/ 0 w 393"/>
                  <a:gd name="T5" fmla="*/ 214 h 277"/>
                  <a:gd name="T6" fmla="*/ 0 w 393"/>
                  <a:gd name="T7" fmla="*/ 223 h 277"/>
                  <a:gd name="T8" fmla="*/ 0 w 393"/>
                  <a:gd name="T9" fmla="*/ 228 h 277"/>
                  <a:gd name="T10" fmla="*/ 0 w 393"/>
                  <a:gd name="T11" fmla="*/ 237 h 277"/>
                  <a:gd name="T12" fmla="*/ 9 w 393"/>
                  <a:gd name="T13" fmla="*/ 246 h 277"/>
                  <a:gd name="T14" fmla="*/ 14 w 393"/>
                  <a:gd name="T15" fmla="*/ 250 h 277"/>
                  <a:gd name="T16" fmla="*/ 23 w 393"/>
                  <a:gd name="T17" fmla="*/ 250 h 277"/>
                  <a:gd name="T18" fmla="*/ 36 w 393"/>
                  <a:gd name="T19" fmla="*/ 250 h 277"/>
                  <a:gd name="T20" fmla="*/ 125 w 393"/>
                  <a:gd name="T21" fmla="*/ 196 h 277"/>
                  <a:gd name="T22" fmla="*/ 125 w 393"/>
                  <a:gd name="T23" fmla="*/ 250 h 277"/>
                  <a:gd name="T24" fmla="*/ 125 w 393"/>
                  <a:gd name="T25" fmla="*/ 263 h 277"/>
                  <a:gd name="T26" fmla="*/ 130 w 393"/>
                  <a:gd name="T27" fmla="*/ 268 h 277"/>
                  <a:gd name="T28" fmla="*/ 139 w 393"/>
                  <a:gd name="T29" fmla="*/ 272 h 277"/>
                  <a:gd name="T30" fmla="*/ 143 w 393"/>
                  <a:gd name="T31" fmla="*/ 277 h 277"/>
                  <a:gd name="T32" fmla="*/ 152 w 393"/>
                  <a:gd name="T33" fmla="*/ 277 h 277"/>
                  <a:gd name="T34" fmla="*/ 161 w 393"/>
                  <a:gd name="T35" fmla="*/ 272 h 277"/>
                  <a:gd name="T36" fmla="*/ 165 w 393"/>
                  <a:gd name="T37" fmla="*/ 263 h 277"/>
                  <a:gd name="T38" fmla="*/ 165 w 393"/>
                  <a:gd name="T39" fmla="*/ 254 h 277"/>
                  <a:gd name="T40" fmla="*/ 165 w 393"/>
                  <a:gd name="T41" fmla="*/ 178 h 277"/>
                  <a:gd name="T42" fmla="*/ 223 w 393"/>
                  <a:gd name="T43" fmla="*/ 143 h 277"/>
                  <a:gd name="T44" fmla="*/ 223 w 393"/>
                  <a:gd name="T45" fmla="*/ 241 h 277"/>
                  <a:gd name="T46" fmla="*/ 223 w 393"/>
                  <a:gd name="T47" fmla="*/ 250 h 277"/>
                  <a:gd name="T48" fmla="*/ 228 w 393"/>
                  <a:gd name="T49" fmla="*/ 259 h 277"/>
                  <a:gd name="T50" fmla="*/ 237 w 393"/>
                  <a:gd name="T51" fmla="*/ 263 h 277"/>
                  <a:gd name="T52" fmla="*/ 246 w 393"/>
                  <a:gd name="T53" fmla="*/ 268 h 277"/>
                  <a:gd name="T54" fmla="*/ 255 w 393"/>
                  <a:gd name="T55" fmla="*/ 268 h 277"/>
                  <a:gd name="T56" fmla="*/ 259 w 393"/>
                  <a:gd name="T57" fmla="*/ 263 h 277"/>
                  <a:gd name="T58" fmla="*/ 264 w 393"/>
                  <a:gd name="T59" fmla="*/ 254 h 277"/>
                  <a:gd name="T60" fmla="*/ 268 w 393"/>
                  <a:gd name="T61" fmla="*/ 246 h 277"/>
                  <a:gd name="T62" fmla="*/ 268 w 393"/>
                  <a:gd name="T63" fmla="*/ 116 h 277"/>
                  <a:gd name="T64" fmla="*/ 393 w 393"/>
                  <a:gd name="T65" fmla="*/ 44 h 277"/>
                  <a:gd name="T66" fmla="*/ 366 w 393"/>
                  <a:gd name="T67" fmla="*/ 0 h 277"/>
                  <a:gd name="T68" fmla="*/ 241 w 393"/>
                  <a:gd name="T69" fmla="*/ 71 h 277"/>
                  <a:gd name="T70" fmla="*/ 125 w 393"/>
                  <a:gd name="T71" fmla="*/ 4 h 277"/>
                  <a:gd name="T72" fmla="*/ 121 w 393"/>
                  <a:gd name="T73" fmla="*/ 0 h 277"/>
                  <a:gd name="T74" fmla="*/ 112 w 393"/>
                  <a:gd name="T75" fmla="*/ 0 h 277"/>
                  <a:gd name="T76" fmla="*/ 103 w 393"/>
                  <a:gd name="T77" fmla="*/ 4 h 277"/>
                  <a:gd name="T78" fmla="*/ 98 w 393"/>
                  <a:gd name="T79" fmla="*/ 9 h 277"/>
                  <a:gd name="T80" fmla="*/ 94 w 393"/>
                  <a:gd name="T81" fmla="*/ 18 h 277"/>
                  <a:gd name="T82" fmla="*/ 94 w 393"/>
                  <a:gd name="T83" fmla="*/ 26 h 277"/>
                  <a:gd name="T84" fmla="*/ 98 w 393"/>
                  <a:gd name="T85" fmla="*/ 35 h 277"/>
                  <a:gd name="T86" fmla="*/ 107 w 393"/>
                  <a:gd name="T87" fmla="*/ 40 h 277"/>
                  <a:gd name="T88" fmla="*/ 197 w 393"/>
                  <a:gd name="T89" fmla="*/ 98 h 277"/>
                  <a:gd name="T90" fmla="*/ 139 w 393"/>
                  <a:gd name="T91" fmla="*/ 129 h 277"/>
                  <a:gd name="T92" fmla="*/ 72 w 393"/>
                  <a:gd name="T93" fmla="*/ 89 h 277"/>
                  <a:gd name="T94" fmla="*/ 63 w 393"/>
                  <a:gd name="T95" fmla="*/ 85 h 277"/>
                  <a:gd name="T96" fmla="*/ 58 w 393"/>
                  <a:gd name="T97" fmla="*/ 85 h 277"/>
                  <a:gd name="T98" fmla="*/ 49 w 393"/>
                  <a:gd name="T99" fmla="*/ 89 h 277"/>
                  <a:gd name="T100" fmla="*/ 45 w 393"/>
                  <a:gd name="T101" fmla="*/ 98 h 277"/>
                  <a:gd name="T102" fmla="*/ 45 w 393"/>
                  <a:gd name="T103" fmla="*/ 102 h 277"/>
                  <a:gd name="T104" fmla="*/ 45 w 393"/>
                  <a:gd name="T105" fmla="*/ 111 h 277"/>
                  <a:gd name="T106" fmla="*/ 45 w 393"/>
                  <a:gd name="T107" fmla="*/ 120 h 277"/>
                  <a:gd name="T108" fmla="*/ 54 w 393"/>
                  <a:gd name="T109" fmla="*/ 125 h 277"/>
                  <a:gd name="T110" fmla="*/ 98 w 393"/>
                  <a:gd name="T111" fmla="*/ 156 h 277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7">
                    <a:moveTo>
                      <a:pt x="98" y="156"/>
                    </a:moveTo>
                    <a:lnTo>
                      <a:pt x="9" y="205"/>
                    </a:lnTo>
                    <a:lnTo>
                      <a:pt x="0" y="214"/>
                    </a:lnTo>
                    <a:lnTo>
                      <a:pt x="0" y="223"/>
                    </a:lnTo>
                    <a:lnTo>
                      <a:pt x="0" y="228"/>
                    </a:lnTo>
                    <a:lnTo>
                      <a:pt x="0" y="237"/>
                    </a:lnTo>
                    <a:lnTo>
                      <a:pt x="9" y="246"/>
                    </a:lnTo>
                    <a:lnTo>
                      <a:pt x="14" y="250"/>
                    </a:lnTo>
                    <a:lnTo>
                      <a:pt x="23" y="250"/>
                    </a:lnTo>
                    <a:lnTo>
                      <a:pt x="36" y="250"/>
                    </a:lnTo>
                    <a:lnTo>
                      <a:pt x="125" y="196"/>
                    </a:lnTo>
                    <a:lnTo>
                      <a:pt x="125" y="250"/>
                    </a:lnTo>
                    <a:lnTo>
                      <a:pt x="125" y="263"/>
                    </a:lnTo>
                    <a:lnTo>
                      <a:pt x="130" y="268"/>
                    </a:lnTo>
                    <a:lnTo>
                      <a:pt x="139" y="272"/>
                    </a:lnTo>
                    <a:lnTo>
                      <a:pt x="143" y="277"/>
                    </a:lnTo>
                    <a:lnTo>
                      <a:pt x="152" y="277"/>
                    </a:lnTo>
                    <a:lnTo>
                      <a:pt x="161" y="272"/>
                    </a:lnTo>
                    <a:lnTo>
                      <a:pt x="165" y="263"/>
                    </a:lnTo>
                    <a:lnTo>
                      <a:pt x="165" y="254"/>
                    </a:lnTo>
                    <a:lnTo>
                      <a:pt x="165" y="178"/>
                    </a:lnTo>
                    <a:lnTo>
                      <a:pt x="223" y="143"/>
                    </a:lnTo>
                    <a:lnTo>
                      <a:pt x="223" y="241"/>
                    </a:lnTo>
                    <a:lnTo>
                      <a:pt x="223" y="250"/>
                    </a:lnTo>
                    <a:lnTo>
                      <a:pt x="228" y="259"/>
                    </a:lnTo>
                    <a:lnTo>
                      <a:pt x="237" y="263"/>
                    </a:lnTo>
                    <a:lnTo>
                      <a:pt x="246" y="268"/>
                    </a:lnTo>
                    <a:lnTo>
                      <a:pt x="255" y="268"/>
                    </a:lnTo>
                    <a:lnTo>
                      <a:pt x="259" y="263"/>
                    </a:lnTo>
                    <a:lnTo>
                      <a:pt x="264" y="254"/>
                    </a:lnTo>
                    <a:lnTo>
                      <a:pt x="268" y="246"/>
                    </a:lnTo>
                    <a:lnTo>
                      <a:pt x="268" y="116"/>
                    </a:lnTo>
                    <a:lnTo>
                      <a:pt x="393" y="44"/>
                    </a:lnTo>
                    <a:lnTo>
                      <a:pt x="366" y="0"/>
                    </a:lnTo>
                    <a:lnTo>
                      <a:pt x="241" y="71"/>
                    </a:lnTo>
                    <a:lnTo>
                      <a:pt x="125" y="4"/>
                    </a:lnTo>
                    <a:lnTo>
                      <a:pt x="121" y="0"/>
                    </a:lnTo>
                    <a:lnTo>
                      <a:pt x="112" y="0"/>
                    </a:lnTo>
                    <a:lnTo>
                      <a:pt x="103" y="4"/>
                    </a:lnTo>
                    <a:lnTo>
                      <a:pt x="98" y="9"/>
                    </a:lnTo>
                    <a:lnTo>
                      <a:pt x="94" y="18"/>
                    </a:lnTo>
                    <a:lnTo>
                      <a:pt x="94" y="26"/>
                    </a:lnTo>
                    <a:lnTo>
                      <a:pt x="98" y="35"/>
                    </a:lnTo>
                    <a:lnTo>
                      <a:pt x="107" y="40"/>
                    </a:lnTo>
                    <a:lnTo>
                      <a:pt x="197" y="98"/>
                    </a:lnTo>
                    <a:lnTo>
                      <a:pt x="139" y="129"/>
                    </a:lnTo>
                    <a:lnTo>
                      <a:pt x="72" y="89"/>
                    </a:lnTo>
                    <a:lnTo>
                      <a:pt x="63" y="85"/>
                    </a:lnTo>
                    <a:lnTo>
                      <a:pt x="58" y="85"/>
                    </a:lnTo>
                    <a:lnTo>
                      <a:pt x="49" y="89"/>
                    </a:lnTo>
                    <a:lnTo>
                      <a:pt x="45" y="98"/>
                    </a:lnTo>
                    <a:lnTo>
                      <a:pt x="45" y="102"/>
                    </a:lnTo>
                    <a:lnTo>
                      <a:pt x="45" y="111"/>
                    </a:lnTo>
                    <a:lnTo>
                      <a:pt x="45" y="120"/>
                    </a:lnTo>
                    <a:lnTo>
                      <a:pt x="54" y="125"/>
                    </a:lnTo>
                    <a:lnTo>
                      <a:pt x="98" y="15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48" name="Freeform 17"/>
              <p:cNvSpPr>
                <a:spLocks/>
              </p:cNvSpPr>
              <p:nvPr userDrawn="1"/>
            </p:nvSpPr>
            <p:spPr bwMode="white">
              <a:xfrm>
                <a:off x="1211" y="646"/>
                <a:ext cx="298" cy="440"/>
              </a:xfrm>
              <a:custGeom>
                <a:avLst/>
                <a:gdLst>
                  <a:gd name="T0" fmla="*/ 125 w 299"/>
                  <a:gd name="T1" fmla="*/ 313 h 438"/>
                  <a:gd name="T2" fmla="*/ 125 w 299"/>
                  <a:gd name="T3" fmla="*/ 411 h 438"/>
                  <a:gd name="T4" fmla="*/ 129 w 299"/>
                  <a:gd name="T5" fmla="*/ 425 h 438"/>
                  <a:gd name="T6" fmla="*/ 134 w 299"/>
                  <a:gd name="T7" fmla="*/ 429 h 438"/>
                  <a:gd name="T8" fmla="*/ 143 w 299"/>
                  <a:gd name="T9" fmla="*/ 434 h 438"/>
                  <a:gd name="T10" fmla="*/ 147 w 299"/>
                  <a:gd name="T11" fmla="*/ 438 h 438"/>
                  <a:gd name="T12" fmla="*/ 156 w 299"/>
                  <a:gd name="T13" fmla="*/ 434 h 438"/>
                  <a:gd name="T14" fmla="*/ 165 w 299"/>
                  <a:gd name="T15" fmla="*/ 429 h 438"/>
                  <a:gd name="T16" fmla="*/ 174 w 299"/>
                  <a:gd name="T17" fmla="*/ 425 h 438"/>
                  <a:gd name="T18" fmla="*/ 174 w 299"/>
                  <a:gd name="T19" fmla="*/ 411 h 438"/>
                  <a:gd name="T20" fmla="*/ 174 w 299"/>
                  <a:gd name="T21" fmla="*/ 308 h 438"/>
                  <a:gd name="T22" fmla="*/ 223 w 299"/>
                  <a:gd name="T23" fmla="*/ 335 h 438"/>
                  <a:gd name="T24" fmla="*/ 232 w 299"/>
                  <a:gd name="T25" fmla="*/ 340 h 438"/>
                  <a:gd name="T26" fmla="*/ 241 w 299"/>
                  <a:gd name="T27" fmla="*/ 340 h 438"/>
                  <a:gd name="T28" fmla="*/ 250 w 299"/>
                  <a:gd name="T29" fmla="*/ 335 h 438"/>
                  <a:gd name="T30" fmla="*/ 254 w 299"/>
                  <a:gd name="T31" fmla="*/ 331 h 438"/>
                  <a:gd name="T32" fmla="*/ 254 w 299"/>
                  <a:gd name="T33" fmla="*/ 322 h 438"/>
                  <a:gd name="T34" fmla="*/ 254 w 299"/>
                  <a:gd name="T35" fmla="*/ 317 h 438"/>
                  <a:gd name="T36" fmla="*/ 254 w 299"/>
                  <a:gd name="T37" fmla="*/ 308 h 438"/>
                  <a:gd name="T38" fmla="*/ 245 w 299"/>
                  <a:gd name="T39" fmla="*/ 300 h 438"/>
                  <a:gd name="T40" fmla="*/ 178 w 299"/>
                  <a:gd name="T41" fmla="*/ 264 h 438"/>
                  <a:gd name="T42" fmla="*/ 178 w 299"/>
                  <a:gd name="T43" fmla="*/ 192 h 438"/>
                  <a:gd name="T44" fmla="*/ 263 w 299"/>
                  <a:gd name="T45" fmla="*/ 246 h 438"/>
                  <a:gd name="T46" fmla="*/ 272 w 299"/>
                  <a:gd name="T47" fmla="*/ 250 h 438"/>
                  <a:gd name="T48" fmla="*/ 281 w 299"/>
                  <a:gd name="T49" fmla="*/ 250 h 438"/>
                  <a:gd name="T50" fmla="*/ 290 w 299"/>
                  <a:gd name="T51" fmla="*/ 246 h 438"/>
                  <a:gd name="T52" fmla="*/ 294 w 299"/>
                  <a:gd name="T53" fmla="*/ 241 h 438"/>
                  <a:gd name="T54" fmla="*/ 299 w 299"/>
                  <a:gd name="T55" fmla="*/ 232 h 438"/>
                  <a:gd name="T56" fmla="*/ 299 w 299"/>
                  <a:gd name="T57" fmla="*/ 224 h 438"/>
                  <a:gd name="T58" fmla="*/ 294 w 299"/>
                  <a:gd name="T59" fmla="*/ 215 h 438"/>
                  <a:gd name="T60" fmla="*/ 285 w 299"/>
                  <a:gd name="T61" fmla="*/ 210 h 438"/>
                  <a:gd name="T62" fmla="*/ 178 w 299"/>
                  <a:gd name="T63" fmla="*/ 143 h 438"/>
                  <a:gd name="T64" fmla="*/ 178 w 299"/>
                  <a:gd name="T65" fmla="*/ 0 h 438"/>
                  <a:gd name="T66" fmla="*/ 125 w 299"/>
                  <a:gd name="T67" fmla="*/ 0 h 438"/>
                  <a:gd name="T68" fmla="*/ 125 w 299"/>
                  <a:gd name="T69" fmla="*/ 143 h 438"/>
                  <a:gd name="T70" fmla="*/ 9 w 299"/>
                  <a:gd name="T71" fmla="*/ 210 h 438"/>
                  <a:gd name="T72" fmla="*/ 4 w 299"/>
                  <a:gd name="T73" fmla="*/ 215 h 438"/>
                  <a:gd name="T74" fmla="*/ 0 w 299"/>
                  <a:gd name="T75" fmla="*/ 224 h 438"/>
                  <a:gd name="T76" fmla="*/ 0 w 299"/>
                  <a:gd name="T77" fmla="*/ 232 h 438"/>
                  <a:gd name="T78" fmla="*/ 0 w 299"/>
                  <a:gd name="T79" fmla="*/ 237 h 438"/>
                  <a:gd name="T80" fmla="*/ 4 w 299"/>
                  <a:gd name="T81" fmla="*/ 246 h 438"/>
                  <a:gd name="T82" fmla="*/ 13 w 299"/>
                  <a:gd name="T83" fmla="*/ 250 h 438"/>
                  <a:gd name="T84" fmla="*/ 22 w 299"/>
                  <a:gd name="T85" fmla="*/ 250 h 438"/>
                  <a:gd name="T86" fmla="*/ 31 w 299"/>
                  <a:gd name="T87" fmla="*/ 246 h 438"/>
                  <a:gd name="T88" fmla="*/ 125 w 299"/>
                  <a:gd name="T89" fmla="*/ 197 h 438"/>
                  <a:gd name="T90" fmla="*/ 125 w 299"/>
                  <a:gd name="T91" fmla="*/ 264 h 438"/>
                  <a:gd name="T92" fmla="*/ 53 w 299"/>
                  <a:gd name="T93" fmla="*/ 300 h 438"/>
                  <a:gd name="T94" fmla="*/ 49 w 299"/>
                  <a:gd name="T95" fmla="*/ 304 h 438"/>
                  <a:gd name="T96" fmla="*/ 44 w 299"/>
                  <a:gd name="T97" fmla="*/ 313 h 438"/>
                  <a:gd name="T98" fmla="*/ 44 w 299"/>
                  <a:gd name="T99" fmla="*/ 322 h 438"/>
                  <a:gd name="T100" fmla="*/ 49 w 299"/>
                  <a:gd name="T101" fmla="*/ 326 h 438"/>
                  <a:gd name="T102" fmla="*/ 53 w 299"/>
                  <a:gd name="T103" fmla="*/ 331 h 438"/>
                  <a:gd name="T104" fmla="*/ 62 w 299"/>
                  <a:gd name="T105" fmla="*/ 335 h 438"/>
                  <a:gd name="T106" fmla="*/ 67 w 299"/>
                  <a:gd name="T107" fmla="*/ 335 h 438"/>
                  <a:gd name="T108" fmla="*/ 76 w 299"/>
                  <a:gd name="T109" fmla="*/ 335 h 438"/>
                  <a:gd name="T110" fmla="*/ 125 w 299"/>
                  <a:gd name="T111" fmla="*/ 313 h 438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99" h="438">
                    <a:moveTo>
                      <a:pt x="125" y="313"/>
                    </a:moveTo>
                    <a:lnTo>
                      <a:pt x="125" y="411"/>
                    </a:lnTo>
                    <a:lnTo>
                      <a:pt x="129" y="425"/>
                    </a:lnTo>
                    <a:lnTo>
                      <a:pt x="134" y="429"/>
                    </a:lnTo>
                    <a:lnTo>
                      <a:pt x="143" y="434"/>
                    </a:lnTo>
                    <a:lnTo>
                      <a:pt x="147" y="438"/>
                    </a:lnTo>
                    <a:lnTo>
                      <a:pt x="156" y="434"/>
                    </a:lnTo>
                    <a:lnTo>
                      <a:pt x="165" y="429"/>
                    </a:lnTo>
                    <a:lnTo>
                      <a:pt x="174" y="425"/>
                    </a:lnTo>
                    <a:lnTo>
                      <a:pt x="174" y="411"/>
                    </a:lnTo>
                    <a:lnTo>
                      <a:pt x="174" y="308"/>
                    </a:lnTo>
                    <a:lnTo>
                      <a:pt x="223" y="335"/>
                    </a:lnTo>
                    <a:lnTo>
                      <a:pt x="232" y="340"/>
                    </a:lnTo>
                    <a:lnTo>
                      <a:pt x="241" y="340"/>
                    </a:lnTo>
                    <a:lnTo>
                      <a:pt x="250" y="335"/>
                    </a:lnTo>
                    <a:lnTo>
                      <a:pt x="254" y="331"/>
                    </a:lnTo>
                    <a:lnTo>
                      <a:pt x="254" y="322"/>
                    </a:lnTo>
                    <a:lnTo>
                      <a:pt x="254" y="317"/>
                    </a:lnTo>
                    <a:lnTo>
                      <a:pt x="254" y="308"/>
                    </a:lnTo>
                    <a:lnTo>
                      <a:pt x="245" y="300"/>
                    </a:lnTo>
                    <a:lnTo>
                      <a:pt x="178" y="264"/>
                    </a:lnTo>
                    <a:lnTo>
                      <a:pt x="178" y="192"/>
                    </a:lnTo>
                    <a:lnTo>
                      <a:pt x="263" y="246"/>
                    </a:lnTo>
                    <a:lnTo>
                      <a:pt x="272" y="250"/>
                    </a:lnTo>
                    <a:lnTo>
                      <a:pt x="281" y="250"/>
                    </a:lnTo>
                    <a:lnTo>
                      <a:pt x="290" y="246"/>
                    </a:lnTo>
                    <a:lnTo>
                      <a:pt x="294" y="241"/>
                    </a:lnTo>
                    <a:lnTo>
                      <a:pt x="299" y="232"/>
                    </a:lnTo>
                    <a:lnTo>
                      <a:pt x="299" y="224"/>
                    </a:lnTo>
                    <a:lnTo>
                      <a:pt x="294" y="215"/>
                    </a:lnTo>
                    <a:lnTo>
                      <a:pt x="285" y="210"/>
                    </a:lnTo>
                    <a:lnTo>
                      <a:pt x="178" y="143"/>
                    </a:lnTo>
                    <a:lnTo>
                      <a:pt x="178" y="0"/>
                    </a:lnTo>
                    <a:lnTo>
                      <a:pt x="125" y="0"/>
                    </a:lnTo>
                    <a:lnTo>
                      <a:pt x="125" y="143"/>
                    </a:lnTo>
                    <a:lnTo>
                      <a:pt x="9" y="210"/>
                    </a:lnTo>
                    <a:lnTo>
                      <a:pt x="4" y="215"/>
                    </a:lnTo>
                    <a:lnTo>
                      <a:pt x="0" y="224"/>
                    </a:lnTo>
                    <a:lnTo>
                      <a:pt x="0" y="232"/>
                    </a:lnTo>
                    <a:lnTo>
                      <a:pt x="0" y="237"/>
                    </a:lnTo>
                    <a:lnTo>
                      <a:pt x="4" y="246"/>
                    </a:lnTo>
                    <a:lnTo>
                      <a:pt x="13" y="250"/>
                    </a:lnTo>
                    <a:lnTo>
                      <a:pt x="22" y="250"/>
                    </a:lnTo>
                    <a:lnTo>
                      <a:pt x="31" y="246"/>
                    </a:lnTo>
                    <a:lnTo>
                      <a:pt x="125" y="197"/>
                    </a:lnTo>
                    <a:lnTo>
                      <a:pt x="125" y="264"/>
                    </a:lnTo>
                    <a:lnTo>
                      <a:pt x="53" y="300"/>
                    </a:lnTo>
                    <a:lnTo>
                      <a:pt x="49" y="304"/>
                    </a:lnTo>
                    <a:lnTo>
                      <a:pt x="44" y="313"/>
                    </a:lnTo>
                    <a:lnTo>
                      <a:pt x="44" y="322"/>
                    </a:lnTo>
                    <a:lnTo>
                      <a:pt x="49" y="326"/>
                    </a:lnTo>
                    <a:lnTo>
                      <a:pt x="53" y="331"/>
                    </a:lnTo>
                    <a:lnTo>
                      <a:pt x="62" y="335"/>
                    </a:lnTo>
                    <a:lnTo>
                      <a:pt x="67" y="335"/>
                    </a:lnTo>
                    <a:lnTo>
                      <a:pt x="76" y="335"/>
                    </a:lnTo>
                    <a:lnTo>
                      <a:pt x="125" y="31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49" name="Freeform 18"/>
              <p:cNvSpPr>
                <a:spLocks/>
              </p:cNvSpPr>
              <p:nvPr userDrawn="1"/>
            </p:nvSpPr>
            <p:spPr bwMode="white">
              <a:xfrm>
                <a:off x="1349" y="625"/>
                <a:ext cx="392" cy="272"/>
              </a:xfrm>
              <a:custGeom>
                <a:avLst/>
                <a:gdLst>
                  <a:gd name="T0" fmla="*/ 272 w 393"/>
                  <a:gd name="T1" fmla="*/ 201 h 272"/>
                  <a:gd name="T2" fmla="*/ 357 w 393"/>
                  <a:gd name="T3" fmla="*/ 250 h 272"/>
                  <a:gd name="T4" fmla="*/ 366 w 393"/>
                  <a:gd name="T5" fmla="*/ 254 h 272"/>
                  <a:gd name="T6" fmla="*/ 375 w 393"/>
                  <a:gd name="T7" fmla="*/ 254 h 272"/>
                  <a:gd name="T8" fmla="*/ 384 w 393"/>
                  <a:gd name="T9" fmla="*/ 250 h 272"/>
                  <a:gd name="T10" fmla="*/ 388 w 393"/>
                  <a:gd name="T11" fmla="*/ 241 h 272"/>
                  <a:gd name="T12" fmla="*/ 393 w 393"/>
                  <a:gd name="T13" fmla="*/ 232 h 272"/>
                  <a:gd name="T14" fmla="*/ 393 w 393"/>
                  <a:gd name="T15" fmla="*/ 223 h 272"/>
                  <a:gd name="T16" fmla="*/ 388 w 393"/>
                  <a:gd name="T17" fmla="*/ 214 h 272"/>
                  <a:gd name="T18" fmla="*/ 384 w 393"/>
                  <a:gd name="T19" fmla="*/ 210 h 272"/>
                  <a:gd name="T20" fmla="*/ 295 w 393"/>
                  <a:gd name="T21" fmla="*/ 156 h 272"/>
                  <a:gd name="T22" fmla="*/ 339 w 393"/>
                  <a:gd name="T23" fmla="*/ 129 h 272"/>
                  <a:gd name="T24" fmla="*/ 348 w 393"/>
                  <a:gd name="T25" fmla="*/ 125 h 272"/>
                  <a:gd name="T26" fmla="*/ 353 w 393"/>
                  <a:gd name="T27" fmla="*/ 116 h 272"/>
                  <a:gd name="T28" fmla="*/ 353 w 393"/>
                  <a:gd name="T29" fmla="*/ 107 h 272"/>
                  <a:gd name="T30" fmla="*/ 353 w 393"/>
                  <a:gd name="T31" fmla="*/ 98 h 272"/>
                  <a:gd name="T32" fmla="*/ 344 w 393"/>
                  <a:gd name="T33" fmla="*/ 94 h 272"/>
                  <a:gd name="T34" fmla="*/ 339 w 393"/>
                  <a:gd name="T35" fmla="*/ 89 h 272"/>
                  <a:gd name="T36" fmla="*/ 330 w 393"/>
                  <a:gd name="T37" fmla="*/ 89 h 272"/>
                  <a:gd name="T38" fmla="*/ 321 w 393"/>
                  <a:gd name="T39" fmla="*/ 89 h 272"/>
                  <a:gd name="T40" fmla="*/ 254 w 393"/>
                  <a:gd name="T41" fmla="*/ 129 h 272"/>
                  <a:gd name="T42" fmla="*/ 196 w 393"/>
                  <a:gd name="T43" fmla="*/ 94 h 272"/>
                  <a:gd name="T44" fmla="*/ 281 w 393"/>
                  <a:gd name="T45" fmla="*/ 49 h 272"/>
                  <a:gd name="T46" fmla="*/ 290 w 393"/>
                  <a:gd name="T47" fmla="*/ 40 h 272"/>
                  <a:gd name="T48" fmla="*/ 295 w 393"/>
                  <a:gd name="T49" fmla="*/ 31 h 272"/>
                  <a:gd name="T50" fmla="*/ 295 w 393"/>
                  <a:gd name="T51" fmla="*/ 26 h 272"/>
                  <a:gd name="T52" fmla="*/ 295 w 393"/>
                  <a:gd name="T53" fmla="*/ 18 h 272"/>
                  <a:gd name="T54" fmla="*/ 290 w 393"/>
                  <a:gd name="T55" fmla="*/ 9 h 272"/>
                  <a:gd name="T56" fmla="*/ 281 w 393"/>
                  <a:gd name="T57" fmla="*/ 4 h 272"/>
                  <a:gd name="T58" fmla="*/ 272 w 393"/>
                  <a:gd name="T59" fmla="*/ 4 h 272"/>
                  <a:gd name="T60" fmla="*/ 263 w 393"/>
                  <a:gd name="T61" fmla="*/ 9 h 272"/>
                  <a:gd name="T62" fmla="*/ 152 w 393"/>
                  <a:gd name="T63" fmla="*/ 71 h 272"/>
                  <a:gd name="T64" fmla="*/ 27 w 393"/>
                  <a:gd name="T65" fmla="*/ 0 h 272"/>
                  <a:gd name="T66" fmla="*/ 0 w 393"/>
                  <a:gd name="T67" fmla="*/ 44 h 272"/>
                  <a:gd name="T68" fmla="*/ 125 w 393"/>
                  <a:gd name="T69" fmla="*/ 116 h 272"/>
                  <a:gd name="T70" fmla="*/ 125 w 393"/>
                  <a:gd name="T71" fmla="*/ 250 h 272"/>
                  <a:gd name="T72" fmla="*/ 125 w 393"/>
                  <a:gd name="T73" fmla="*/ 259 h 272"/>
                  <a:gd name="T74" fmla="*/ 129 w 393"/>
                  <a:gd name="T75" fmla="*/ 263 h 272"/>
                  <a:gd name="T76" fmla="*/ 138 w 393"/>
                  <a:gd name="T77" fmla="*/ 268 h 272"/>
                  <a:gd name="T78" fmla="*/ 143 w 393"/>
                  <a:gd name="T79" fmla="*/ 272 h 272"/>
                  <a:gd name="T80" fmla="*/ 152 w 393"/>
                  <a:gd name="T81" fmla="*/ 272 h 272"/>
                  <a:gd name="T82" fmla="*/ 161 w 393"/>
                  <a:gd name="T83" fmla="*/ 268 h 272"/>
                  <a:gd name="T84" fmla="*/ 165 w 393"/>
                  <a:gd name="T85" fmla="*/ 259 h 272"/>
                  <a:gd name="T86" fmla="*/ 165 w 393"/>
                  <a:gd name="T87" fmla="*/ 250 h 272"/>
                  <a:gd name="T88" fmla="*/ 170 w 393"/>
                  <a:gd name="T89" fmla="*/ 143 h 272"/>
                  <a:gd name="T90" fmla="*/ 228 w 393"/>
                  <a:gd name="T91" fmla="*/ 178 h 272"/>
                  <a:gd name="T92" fmla="*/ 223 w 393"/>
                  <a:gd name="T93" fmla="*/ 254 h 272"/>
                  <a:gd name="T94" fmla="*/ 228 w 393"/>
                  <a:gd name="T95" fmla="*/ 263 h 272"/>
                  <a:gd name="T96" fmla="*/ 232 w 393"/>
                  <a:gd name="T97" fmla="*/ 268 h 272"/>
                  <a:gd name="T98" fmla="*/ 237 w 393"/>
                  <a:gd name="T99" fmla="*/ 272 h 272"/>
                  <a:gd name="T100" fmla="*/ 245 w 393"/>
                  <a:gd name="T101" fmla="*/ 272 h 272"/>
                  <a:gd name="T102" fmla="*/ 254 w 393"/>
                  <a:gd name="T103" fmla="*/ 272 h 272"/>
                  <a:gd name="T104" fmla="*/ 259 w 393"/>
                  <a:gd name="T105" fmla="*/ 268 h 272"/>
                  <a:gd name="T106" fmla="*/ 263 w 393"/>
                  <a:gd name="T107" fmla="*/ 263 h 272"/>
                  <a:gd name="T108" fmla="*/ 268 w 393"/>
                  <a:gd name="T109" fmla="*/ 254 h 272"/>
                  <a:gd name="T110" fmla="*/ 272 w 393"/>
                  <a:gd name="T111" fmla="*/ 201 h 27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2">
                    <a:moveTo>
                      <a:pt x="272" y="201"/>
                    </a:moveTo>
                    <a:lnTo>
                      <a:pt x="357" y="250"/>
                    </a:lnTo>
                    <a:lnTo>
                      <a:pt x="366" y="254"/>
                    </a:lnTo>
                    <a:lnTo>
                      <a:pt x="375" y="254"/>
                    </a:lnTo>
                    <a:lnTo>
                      <a:pt x="384" y="250"/>
                    </a:lnTo>
                    <a:lnTo>
                      <a:pt x="388" y="241"/>
                    </a:lnTo>
                    <a:lnTo>
                      <a:pt x="393" y="232"/>
                    </a:lnTo>
                    <a:lnTo>
                      <a:pt x="393" y="223"/>
                    </a:lnTo>
                    <a:lnTo>
                      <a:pt x="388" y="214"/>
                    </a:lnTo>
                    <a:lnTo>
                      <a:pt x="384" y="210"/>
                    </a:lnTo>
                    <a:lnTo>
                      <a:pt x="295" y="156"/>
                    </a:lnTo>
                    <a:lnTo>
                      <a:pt x="339" y="129"/>
                    </a:lnTo>
                    <a:lnTo>
                      <a:pt x="348" y="125"/>
                    </a:lnTo>
                    <a:lnTo>
                      <a:pt x="353" y="116"/>
                    </a:lnTo>
                    <a:lnTo>
                      <a:pt x="353" y="107"/>
                    </a:lnTo>
                    <a:lnTo>
                      <a:pt x="353" y="98"/>
                    </a:lnTo>
                    <a:lnTo>
                      <a:pt x="344" y="94"/>
                    </a:lnTo>
                    <a:lnTo>
                      <a:pt x="339" y="89"/>
                    </a:lnTo>
                    <a:lnTo>
                      <a:pt x="330" y="89"/>
                    </a:lnTo>
                    <a:lnTo>
                      <a:pt x="321" y="89"/>
                    </a:lnTo>
                    <a:lnTo>
                      <a:pt x="254" y="129"/>
                    </a:lnTo>
                    <a:lnTo>
                      <a:pt x="196" y="94"/>
                    </a:lnTo>
                    <a:lnTo>
                      <a:pt x="281" y="49"/>
                    </a:lnTo>
                    <a:lnTo>
                      <a:pt x="290" y="40"/>
                    </a:lnTo>
                    <a:lnTo>
                      <a:pt x="295" y="31"/>
                    </a:lnTo>
                    <a:lnTo>
                      <a:pt x="295" y="26"/>
                    </a:lnTo>
                    <a:lnTo>
                      <a:pt x="295" y="18"/>
                    </a:lnTo>
                    <a:lnTo>
                      <a:pt x="290" y="9"/>
                    </a:lnTo>
                    <a:lnTo>
                      <a:pt x="281" y="4"/>
                    </a:lnTo>
                    <a:lnTo>
                      <a:pt x="272" y="4"/>
                    </a:lnTo>
                    <a:lnTo>
                      <a:pt x="263" y="9"/>
                    </a:lnTo>
                    <a:lnTo>
                      <a:pt x="152" y="71"/>
                    </a:lnTo>
                    <a:lnTo>
                      <a:pt x="27" y="0"/>
                    </a:lnTo>
                    <a:lnTo>
                      <a:pt x="0" y="44"/>
                    </a:lnTo>
                    <a:lnTo>
                      <a:pt x="125" y="116"/>
                    </a:lnTo>
                    <a:lnTo>
                      <a:pt x="125" y="250"/>
                    </a:lnTo>
                    <a:lnTo>
                      <a:pt x="125" y="259"/>
                    </a:lnTo>
                    <a:lnTo>
                      <a:pt x="129" y="263"/>
                    </a:lnTo>
                    <a:lnTo>
                      <a:pt x="138" y="268"/>
                    </a:lnTo>
                    <a:lnTo>
                      <a:pt x="143" y="272"/>
                    </a:lnTo>
                    <a:lnTo>
                      <a:pt x="152" y="272"/>
                    </a:lnTo>
                    <a:lnTo>
                      <a:pt x="161" y="268"/>
                    </a:lnTo>
                    <a:lnTo>
                      <a:pt x="165" y="259"/>
                    </a:lnTo>
                    <a:lnTo>
                      <a:pt x="165" y="250"/>
                    </a:lnTo>
                    <a:lnTo>
                      <a:pt x="170" y="143"/>
                    </a:lnTo>
                    <a:lnTo>
                      <a:pt x="228" y="178"/>
                    </a:lnTo>
                    <a:lnTo>
                      <a:pt x="223" y="254"/>
                    </a:lnTo>
                    <a:lnTo>
                      <a:pt x="228" y="263"/>
                    </a:lnTo>
                    <a:lnTo>
                      <a:pt x="232" y="268"/>
                    </a:lnTo>
                    <a:lnTo>
                      <a:pt x="237" y="272"/>
                    </a:lnTo>
                    <a:lnTo>
                      <a:pt x="245" y="272"/>
                    </a:lnTo>
                    <a:lnTo>
                      <a:pt x="254" y="272"/>
                    </a:lnTo>
                    <a:lnTo>
                      <a:pt x="259" y="268"/>
                    </a:lnTo>
                    <a:lnTo>
                      <a:pt x="263" y="263"/>
                    </a:lnTo>
                    <a:lnTo>
                      <a:pt x="268" y="254"/>
                    </a:lnTo>
                    <a:lnTo>
                      <a:pt x="272" y="20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50" name="Freeform 19"/>
              <p:cNvSpPr>
                <a:spLocks/>
              </p:cNvSpPr>
              <p:nvPr userDrawn="1"/>
            </p:nvSpPr>
            <p:spPr bwMode="white">
              <a:xfrm>
                <a:off x="1349" y="392"/>
                <a:ext cx="392" cy="280"/>
              </a:xfrm>
              <a:custGeom>
                <a:avLst/>
                <a:gdLst>
                  <a:gd name="T0" fmla="*/ 295 w 393"/>
                  <a:gd name="T1" fmla="*/ 121 h 277"/>
                  <a:gd name="T2" fmla="*/ 384 w 393"/>
                  <a:gd name="T3" fmla="*/ 72 h 277"/>
                  <a:gd name="T4" fmla="*/ 393 w 393"/>
                  <a:gd name="T5" fmla="*/ 63 h 277"/>
                  <a:gd name="T6" fmla="*/ 393 w 393"/>
                  <a:gd name="T7" fmla="*/ 54 h 277"/>
                  <a:gd name="T8" fmla="*/ 393 w 393"/>
                  <a:gd name="T9" fmla="*/ 49 h 277"/>
                  <a:gd name="T10" fmla="*/ 393 w 393"/>
                  <a:gd name="T11" fmla="*/ 40 h 277"/>
                  <a:gd name="T12" fmla="*/ 384 w 393"/>
                  <a:gd name="T13" fmla="*/ 31 h 277"/>
                  <a:gd name="T14" fmla="*/ 379 w 393"/>
                  <a:gd name="T15" fmla="*/ 27 h 277"/>
                  <a:gd name="T16" fmla="*/ 370 w 393"/>
                  <a:gd name="T17" fmla="*/ 27 h 277"/>
                  <a:gd name="T18" fmla="*/ 357 w 393"/>
                  <a:gd name="T19" fmla="*/ 27 h 277"/>
                  <a:gd name="T20" fmla="*/ 268 w 393"/>
                  <a:gd name="T21" fmla="*/ 81 h 277"/>
                  <a:gd name="T22" fmla="*/ 268 w 393"/>
                  <a:gd name="T23" fmla="*/ 27 h 277"/>
                  <a:gd name="T24" fmla="*/ 268 w 393"/>
                  <a:gd name="T25" fmla="*/ 14 h 277"/>
                  <a:gd name="T26" fmla="*/ 263 w 393"/>
                  <a:gd name="T27" fmla="*/ 9 h 277"/>
                  <a:gd name="T28" fmla="*/ 254 w 393"/>
                  <a:gd name="T29" fmla="*/ 5 h 277"/>
                  <a:gd name="T30" fmla="*/ 250 w 393"/>
                  <a:gd name="T31" fmla="*/ 0 h 277"/>
                  <a:gd name="T32" fmla="*/ 241 w 393"/>
                  <a:gd name="T33" fmla="*/ 5 h 277"/>
                  <a:gd name="T34" fmla="*/ 232 w 393"/>
                  <a:gd name="T35" fmla="*/ 5 h 277"/>
                  <a:gd name="T36" fmla="*/ 228 w 393"/>
                  <a:gd name="T37" fmla="*/ 14 h 277"/>
                  <a:gd name="T38" fmla="*/ 228 w 393"/>
                  <a:gd name="T39" fmla="*/ 23 h 277"/>
                  <a:gd name="T40" fmla="*/ 228 w 393"/>
                  <a:gd name="T41" fmla="*/ 99 h 277"/>
                  <a:gd name="T42" fmla="*/ 170 w 393"/>
                  <a:gd name="T43" fmla="*/ 134 h 277"/>
                  <a:gd name="T44" fmla="*/ 170 w 393"/>
                  <a:gd name="T45" fmla="*/ 36 h 277"/>
                  <a:gd name="T46" fmla="*/ 170 w 393"/>
                  <a:gd name="T47" fmla="*/ 27 h 277"/>
                  <a:gd name="T48" fmla="*/ 165 w 393"/>
                  <a:gd name="T49" fmla="*/ 18 h 277"/>
                  <a:gd name="T50" fmla="*/ 156 w 393"/>
                  <a:gd name="T51" fmla="*/ 14 h 277"/>
                  <a:gd name="T52" fmla="*/ 147 w 393"/>
                  <a:gd name="T53" fmla="*/ 9 h 277"/>
                  <a:gd name="T54" fmla="*/ 138 w 393"/>
                  <a:gd name="T55" fmla="*/ 9 h 277"/>
                  <a:gd name="T56" fmla="*/ 134 w 393"/>
                  <a:gd name="T57" fmla="*/ 14 h 277"/>
                  <a:gd name="T58" fmla="*/ 129 w 393"/>
                  <a:gd name="T59" fmla="*/ 23 h 277"/>
                  <a:gd name="T60" fmla="*/ 125 w 393"/>
                  <a:gd name="T61" fmla="*/ 31 h 277"/>
                  <a:gd name="T62" fmla="*/ 125 w 393"/>
                  <a:gd name="T63" fmla="*/ 161 h 277"/>
                  <a:gd name="T64" fmla="*/ 0 w 393"/>
                  <a:gd name="T65" fmla="*/ 233 h 277"/>
                  <a:gd name="T66" fmla="*/ 27 w 393"/>
                  <a:gd name="T67" fmla="*/ 277 h 277"/>
                  <a:gd name="T68" fmla="*/ 152 w 393"/>
                  <a:gd name="T69" fmla="*/ 206 h 277"/>
                  <a:gd name="T70" fmla="*/ 268 w 393"/>
                  <a:gd name="T71" fmla="*/ 273 h 277"/>
                  <a:gd name="T72" fmla="*/ 272 w 393"/>
                  <a:gd name="T73" fmla="*/ 277 h 277"/>
                  <a:gd name="T74" fmla="*/ 281 w 393"/>
                  <a:gd name="T75" fmla="*/ 277 h 277"/>
                  <a:gd name="T76" fmla="*/ 290 w 393"/>
                  <a:gd name="T77" fmla="*/ 273 h 277"/>
                  <a:gd name="T78" fmla="*/ 295 w 393"/>
                  <a:gd name="T79" fmla="*/ 268 h 277"/>
                  <a:gd name="T80" fmla="*/ 299 w 393"/>
                  <a:gd name="T81" fmla="*/ 259 h 277"/>
                  <a:gd name="T82" fmla="*/ 299 w 393"/>
                  <a:gd name="T83" fmla="*/ 251 h 277"/>
                  <a:gd name="T84" fmla="*/ 295 w 393"/>
                  <a:gd name="T85" fmla="*/ 242 h 277"/>
                  <a:gd name="T86" fmla="*/ 286 w 393"/>
                  <a:gd name="T87" fmla="*/ 237 h 277"/>
                  <a:gd name="T88" fmla="*/ 196 w 393"/>
                  <a:gd name="T89" fmla="*/ 179 h 277"/>
                  <a:gd name="T90" fmla="*/ 254 w 393"/>
                  <a:gd name="T91" fmla="*/ 148 h 277"/>
                  <a:gd name="T92" fmla="*/ 321 w 393"/>
                  <a:gd name="T93" fmla="*/ 188 h 277"/>
                  <a:gd name="T94" fmla="*/ 330 w 393"/>
                  <a:gd name="T95" fmla="*/ 192 h 277"/>
                  <a:gd name="T96" fmla="*/ 335 w 393"/>
                  <a:gd name="T97" fmla="*/ 192 h 277"/>
                  <a:gd name="T98" fmla="*/ 344 w 393"/>
                  <a:gd name="T99" fmla="*/ 188 h 277"/>
                  <a:gd name="T100" fmla="*/ 348 w 393"/>
                  <a:gd name="T101" fmla="*/ 179 h 277"/>
                  <a:gd name="T102" fmla="*/ 348 w 393"/>
                  <a:gd name="T103" fmla="*/ 175 h 277"/>
                  <a:gd name="T104" fmla="*/ 348 w 393"/>
                  <a:gd name="T105" fmla="*/ 166 h 277"/>
                  <a:gd name="T106" fmla="*/ 348 w 393"/>
                  <a:gd name="T107" fmla="*/ 157 h 277"/>
                  <a:gd name="T108" fmla="*/ 339 w 393"/>
                  <a:gd name="T109" fmla="*/ 152 h 277"/>
                  <a:gd name="T110" fmla="*/ 295 w 393"/>
                  <a:gd name="T111" fmla="*/ 121 h 277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7">
                    <a:moveTo>
                      <a:pt x="295" y="121"/>
                    </a:moveTo>
                    <a:lnTo>
                      <a:pt x="384" y="72"/>
                    </a:lnTo>
                    <a:lnTo>
                      <a:pt x="393" y="63"/>
                    </a:lnTo>
                    <a:lnTo>
                      <a:pt x="393" y="54"/>
                    </a:lnTo>
                    <a:lnTo>
                      <a:pt x="393" y="49"/>
                    </a:lnTo>
                    <a:lnTo>
                      <a:pt x="393" y="40"/>
                    </a:lnTo>
                    <a:lnTo>
                      <a:pt x="384" y="31"/>
                    </a:lnTo>
                    <a:lnTo>
                      <a:pt x="379" y="27"/>
                    </a:lnTo>
                    <a:lnTo>
                      <a:pt x="370" y="27"/>
                    </a:lnTo>
                    <a:lnTo>
                      <a:pt x="357" y="27"/>
                    </a:lnTo>
                    <a:lnTo>
                      <a:pt x="268" y="81"/>
                    </a:lnTo>
                    <a:lnTo>
                      <a:pt x="268" y="27"/>
                    </a:lnTo>
                    <a:lnTo>
                      <a:pt x="268" y="14"/>
                    </a:lnTo>
                    <a:lnTo>
                      <a:pt x="263" y="9"/>
                    </a:lnTo>
                    <a:lnTo>
                      <a:pt x="254" y="5"/>
                    </a:lnTo>
                    <a:lnTo>
                      <a:pt x="250" y="0"/>
                    </a:lnTo>
                    <a:lnTo>
                      <a:pt x="241" y="5"/>
                    </a:lnTo>
                    <a:lnTo>
                      <a:pt x="232" y="5"/>
                    </a:lnTo>
                    <a:lnTo>
                      <a:pt x="228" y="14"/>
                    </a:lnTo>
                    <a:lnTo>
                      <a:pt x="228" y="23"/>
                    </a:lnTo>
                    <a:lnTo>
                      <a:pt x="228" y="99"/>
                    </a:lnTo>
                    <a:lnTo>
                      <a:pt x="170" y="134"/>
                    </a:lnTo>
                    <a:lnTo>
                      <a:pt x="170" y="36"/>
                    </a:lnTo>
                    <a:lnTo>
                      <a:pt x="170" y="27"/>
                    </a:lnTo>
                    <a:lnTo>
                      <a:pt x="165" y="18"/>
                    </a:lnTo>
                    <a:lnTo>
                      <a:pt x="156" y="14"/>
                    </a:lnTo>
                    <a:lnTo>
                      <a:pt x="147" y="9"/>
                    </a:lnTo>
                    <a:lnTo>
                      <a:pt x="138" y="9"/>
                    </a:lnTo>
                    <a:lnTo>
                      <a:pt x="134" y="14"/>
                    </a:lnTo>
                    <a:lnTo>
                      <a:pt x="129" y="23"/>
                    </a:lnTo>
                    <a:lnTo>
                      <a:pt x="125" y="31"/>
                    </a:lnTo>
                    <a:lnTo>
                      <a:pt x="125" y="161"/>
                    </a:lnTo>
                    <a:lnTo>
                      <a:pt x="0" y="233"/>
                    </a:lnTo>
                    <a:lnTo>
                      <a:pt x="27" y="277"/>
                    </a:lnTo>
                    <a:lnTo>
                      <a:pt x="152" y="206"/>
                    </a:lnTo>
                    <a:lnTo>
                      <a:pt x="268" y="273"/>
                    </a:lnTo>
                    <a:lnTo>
                      <a:pt x="272" y="277"/>
                    </a:lnTo>
                    <a:lnTo>
                      <a:pt x="281" y="277"/>
                    </a:lnTo>
                    <a:lnTo>
                      <a:pt x="290" y="273"/>
                    </a:lnTo>
                    <a:lnTo>
                      <a:pt x="295" y="268"/>
                    </a:lnTo>
                    <a:lnTo>
                      <a:pt x="299" y="259"/>
                    </a:lnTo>
                    <a:lnTo>
                      <a:pt x="299" y="251"/>
                    </a:lnTo>
                    <a:lnTo>
                      <a:pt x="295" y="242"/>
                    </a:lnTo>
                    <a:lnTo>
                      <a:pt x="286" y="237"/>
                    </a:lnTo>
                    <a:lnTo>
                      <a:pt x="196" y="179"/>
                    </a:lnTo>
                    <a:lnTo>
                      <a:pt x="254" y="148"/>
                    </a:lnTo>
                    <a:lnTo>
                      <a:pt x="321" y="188"/>
                    </a:lnTo>
                    <a:lnTo>
                      <a:pt x="330" y="192"/>
                    </a:lnTo>
                    <a:lnTo>
                      <a:pt x="335" y="192"/>
                    </a:lnTo>
                    <a:lnTo>
                      <a:pt x="344" y="188"/>
                    </a:lnTo>
                    <a:lnTo>
                      <a:pt x="348" y="179"/>
                    </a:lnTo>
                    <a:lnTo>
                      <a:pt x="348" y="175"/>
                    </a:lnTo>
                    <a:lnTo>
                      <a:pt x="348" y="166"/>
                    </a:lnTo>
                    <a:lnTo>
                      <a:pt x="348" y="157"/>
                    </a:lnTo>
                    <a:lnTo>
                      <a:pt x="339" y="152"/>
                    </a:lnTo>
                    <a:lnTo>
                      <a:pt x="295" y="12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51" name="Freeform 20"/>
              <p:cNvSpPr>
                <a:spLocks/>
              </p:cNvSpPr>
              <p:nvPr userDrawn="1"/>
            </p:nvSpPr>
            <p:spPr bwMode="white">
              <a:xfrm>
                <a:off x="1233" y="537"/>
                <a:ext cx="261" cy="225"/>
              </a:xfrm>
              <a:custGeom>
                <a:avLst/>
                <a:gdLst>
                  <a:gd name="T0" fmla="*/ 0 w 263"/>
                  <a:gd name="T1" fmla="*/ 116 h 228"/>
                  <a:gd name="T2" fmla="*/ 49 w 263"/>
                  <a:gd name="T3" fmla="*/ 67 h 228"/>
                  <a:gd name="T4" fmla="*/ 67 w 263"/>
                  <a:gd name="T5" fmla="*/ 0 h 228"/>
                  <a:gd name="T6" fmla="*/ 134 w 263"/>
                  <a:gd name="T7" fmla="*/ 23 h 228"/>
                  <a:gd name="T8" fmla="*/ 201 w 263"/>
                  <a:gd name="T9" fmla="*/ 0 h 228"/>
                  <a:gd name="T10" fmla="*/ 214 w 263"/>
                  <a:gd name="T11" fmla="*/ 67 h 228"/>
                  <a:gd name="T12" fmla="*/ 263 w 263"/>
                  <a:gd name="T13" fmla="*/ 116 h 228"/>
                  <a:gd name="T14" fmla="*/ 214 w 263"/>
                  <a:gd name="T15" fmla="*/ 161 h 228"/>
                  <a:gd name="T16" fmla="*/ 201 w 263"/>
                  <a:gd name="T17" fmla="*/ 228 h 228"/>
                  <a:gd name="T18" fmla="*/ 134 w 263"/>
                  <a:gd name="T19" fmla="*/ 210 h 228"/>
                  <a:gd name="T20" fmla="*/ 67 w 263"/>
                  <a:gd name="T21" fmla="*/ 228 h 228"/>
                  <a:gd name="T22" fmla="*/ 49 w 263"/>
                  <a:gd name="T23" fmla="*/ 161 h 228"/>
                  <a:gd name="T24" fmla="*/ 0 w 263"/>
                  <a:gd name="T25" fmla="*/ 116 h 22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63" h="228">
                    <a:moveTo>
                      <a:pt x="0" y="116"/>
                    </a:moveTo>
                    <a:lnTo>
                      <a:pt x="49" y="67"/>
                    </a:lnTo>
                    <a:lnTo>
                      <a:pt x="67" y="0"/>
                    </a:lnTo>
                    <a:lnTo>
                      <a:pt x="134" y="23"/>
                    </a:lnTo>
                    <a:lnTo>
                      <a:pt x="201" y="0"/>
                    </a:lnTo>
                    <a:lnTo>
                      <a:pt x="214" y="67"/>
                    </a:lnTo>
                    <a:lnTo>
                      <a:pt x="263" y="116"/>
                    </a:lnTo>
                    <a:lnTo>
                      <a:pt x="214" y="161"/>
                    </a:lnTo>
                    <a:lnTo>
                      <a:pt x="201" y="228"/>
                    </a:lnTo>
                    <a:lnTo>
                      <a:pt x="134" y="210"/>
                    </a:lnTo>
                    <a:lnTo>
                      <a:pt x="67" y="228"/>
                    </a:lnTo>
                    <a:lnTo>
                      <a:pt x="49" y="161"/>
                    </a:lnTo>
                    <a:lnTo>
                      <a:pt x="0" y="1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</p:grpSp>
        <p:grpSp>
          <p:nvGrpSpPr>
            <p:cNvPr id="1036" name="Group 21"/>
            <p:cNvGrpSpPr>
              <a:grpSpLocks/>
            </p:cNvGrpSpPr>
            <p:nvPr userDrawn="1"/>
          </p:nvGrpSpPr>
          <p:grpSpPr bwMode="auto">
            <a:xfrm>
              <a:off x="48" y="48"/>
              <a:ext cx="144" cy="144"/>
              <a:chOff x="982" y="214"/>
              <a:chExt cx="759" cy="872"/>
            </a:xfrm>
          </p:grpSpPr>
          <p:sp>
            <p:nvSpPr>
              <p:cNvPr id="1038" name="Freeform 22"/>
              <p:cNvSpPr>
                <a:spLocks/>
              </p:cNvSpPr>
              <p:nvPr userDrawn="1"/>
            </p:nvSpPr>
            <p:spPr bwMode="white">
              <a:xfrm>
                <a:off x="1214" y="214"/>
                <a:ext cx="300" cy="436"/>
              </a:xfrm>
              <a:custGeom>
                <a:avLst/>
                <a:gdLst>
                  <a:gd name="T0" fmla="*/ 174 w 299"/>
                  <a:gd name="T1" fmla="*/ 121 h 434"/>
                  <a:gd name="T2" fmla="*/ 174 w 299"/>
                  <a:gd name="T3" fmla="*/ 23 h 434"/>
                  <a:gd name="T4" fmla="*/ 170 w 299"/>
                  <a:gd name="T5" fmla="*/ 9 h 434"/>
                  <a:gd name="T6" fmla="*/ 165 w 299"/>
                  <a:gd name="T7" fmla="*/ 5 h 434"/>
                  <a:gd name="T8" fmla="*/ 156 w 299"/>
                  <a:gd name="T9" fmla="*/ 0 h 434"/>
                  <a:gd name="T10" fmla="*/ 152 w 299"/>
                  <a:gd name="T11" fmla="*/ 0 h 434"/>
                  <a:gd name="T12" fmla="*/ 143 w 299"/>
                  <a:gd name="T13" fmla="*/ 0 h 434"/>
                  <a:gd name="T14" fmla="*/ 134 w 299"/>
                  <a:gd name="T15" fmla="*/ 5 h 434"/>
                  <a:gd name="T16" fmla="*/ 125 w 299"/>
                  <a:gd name="T17" fmla="*/ 9 h 434"/>
                  <a:gd name="T18" fmla="*/ 125 w 299"/>
                  <a:gd name="T19" fmla="*/ 23 h 434"/>
                  <a:gd name="T20" fmla="*/ 125 w 299"/>
                  <a:gd name="T21" fmla="*/ 126 h 434"/>
                  <a:gd name="T22" fmla="*/ 76 w 299"/>
                  <a:gd name="T23" fmla="*/ 99 h 434"/>
                  <a:gd name="T24" fmla="*/ 67 w 299"/>
                  <a:gd name="T25" fmla="*/ 94 h 434"/>
                  <a:gd name="T26" fmla="*/ 58 w 299"/>
                  <a:gd name="T27" fmla="*/ 94 h 434"/>
                  <a:gd name="T28" fmla="*/ 49 w 299"/>
                  <a:gd name="T29" fmla="*/ 99 h 434"/>
                  <a:gd name="T30" fmla="*/ 45 w 299"/>
                  <a:gd name="T31" fmla="*/ 103 h 434"/>
                  <a:gd name="T32" fmla="*/ 40 w 299"/>
                  <a:gd name="T33" fmla="*/ 112 h 434"/>
                  <a:gd name="T34" fmla="*/ 45 w 299"/>
                  <a:gd name="T35" fmla="*/ 117 h 434"/>
                  <a:gd name="T36" fmla="*/ 45 w 299"/>
                  <a:gd name="T37" fmla="*/ 126 h 434"/>
                  <a:gd name="T38" fmla="*/ 54 w 299"/>
                  <a:gd name="T39" fmla="*/ 134 h 434"/>
                  <a:gd name="T40" fmla="*/ 121 w 299"/>
                  <a:gd name="T41" fmla="*/ 170 h 434"/>
                  <a:gd name="T42" fmla="*/ 121 w 299"/>
                  <a:gd name="T43" fmla="*/ 242 h 434"/>
                  <a:gd name="T44" fmla="*/ 36 w 299"/>
                  <a:gd name="T45" fmla="*/ 188 h 434"/>
                  <a:gd name="T46" fmla="*/ 27 w 299"/>
                  <a:gd name="T47" fmla="*/ 184 h 434"/>
                  <a:gd name="T48" fmla="*/ 18 w 299"/>
                  <a:gd name="T49" fmla="*/ 184 h 434"/>
                  <a:gd name="T50" fmla="*/ 9 w 299"/>
                  <a:gd name="T51" fmla="*/ 188 h 434"/>
                  <a:gd name="T52" fmla="*/ 5 w 299"/>
                  <a:gd name="T53" fmla="*/ 193 h 434"/>
                  <a:gd name="T54" fmla="*/ 0 w 299"/>
                  <a:gd name="T55" fmla="*/ 202 h 434"/>
                  <a:gd name="T56" fmla="*/ 0 w 299"/>
                  <a:gd name="T57" fmla="*/ 210 h 434"/>
                  <a:gd name="T58" fmla="*/ 5 w 299"/>
                  <a:gd name="T59" fmla="*/ 219 h 434"/>
                  <a:gd name="T60" fmla="*/ 14 w 299"/>
                  <a:gd name="T61" fmla="*/ 224 h 434"/>
                  <a:gd name="T62" fmla="*/ 121 w 299"/>
                  <a:gd name="T63" fmla="*/ 291 h 434"/>
                  <a:gd name="T64" fmla="*/ 121 w 299"/>
                  <a:gd name="T65" fmla="*/ 434 h 434"/>
                  <a:gd name="T66" fmla="*/ 174 w 299"/>
                  <a:gd name="T67" fmla="*/ 434 h 434"/>
                  <a:gd name="T68" fmla="*/ 174 w 299"/>
                  <a:gd name="T69" fmla="*/ 291 h 434"/>
                  <a:gd name="T70" fmla="*/ 290 w 299"/>
                  <a:gd name="T71" fmla="*/ 224 h 434"/>
                  <a:gd name="T72" fmla="*/ 295 w 299"/>
                  <a:gd name="T73" fmla="*/ 219 h 434"/>
                  <a:gd name="T74" fmla="*/ 299 w 299"/>
                  <a:gd name="T75" fmla="*/ 210 h 434"/>
                  <a:gd name="T76" fmla="*/ 299 w 299"/>
                  <a:gd name="T77" fmla="*/ 202 h 434"/>
                  <a:gd name="T78" fmla="*/ 299 w 299"/>
                  <a:gd name="T79" fmla="*/ 197 h 434"/>
                  <a:gd name="T80" fmla="*/ 295 w 299"/>
                  <a:gd name="T81" fmla="*/ 188 h 434"/>
                  <a:gd name="T82" fmla="*/ 286 w 299"/>
                  <a:gd name="T83" fmla="*/ 184 h 434"/>
                  <a:gd name="T84" fmla="*/ 277 w 299"/>
                  <a:gd name="T85" fmla="*/ 184 h 434"/>
                  <a:gd name="T86" fmla="*/ 268 w 299"/>
                  <a:gd name="T87" fmla="*/ 188 h 434"/>
                  <a:gd name="T88" fmla="*/ 174 w 299"/>
                  <a:gd name="T89" fmla="*/ 237 h 434"/>
                  <a:gd name="T90" fmla="*/ 174 w 299"/>
                  <a:gd name="T91" fmla="*/ 170 h 434"/>
                  <a:gd name="T92" fmla="*/ 246 w 299"/>
                  <a:gd name="T93" fmla="*/ 134 h 434"/>
                  <a:gd name="T94" fmla="*/ 250 w 299"/>
                  <a:gd name="T95" fmla="*/ 130 h 434"/>
                  <a:gd name="T96" fmla="*/ 255 w 299"/>
                  <a:gd name="T97" fmla="*/ 121 h 434"/>
                  <a:gd name="T98" fmla="*/ 255 w 299"/>
                  <a:gd name="T99" fmla="*/ 112 h 434"/>
                  <a:gd name="T100" fmla="*/ 250 w 299"/>
                  <a:gd name="T101" fmla="*/ 108 h 434"/>
                  <a:gd name="T102" fmla="*/ 246 w 299"/>
                  <a:gd name="T103" fmla="*/ 103 h 434"/>
                  <a:gd name="T104" fmla="*/ 237 w 299"/>
                  <a:gd name="T105" fmla="*/ 99 h 434"/>
                  <a:gd name="T106" fmla="*/ 232 w 299"/>
                  <a:gd name="T107" fmla="*/ 99 h 434"/>
                  <a:gd name="T108" fmla="*/ 223 w 299"/>
                  <a:gd name="T109" fmla="*/ 99 h 434"/>
                  <a:gd name="T110" fmla="*/ 174 w 299"/>
                  <a:gd name="T111" fmla="*/ 121 h 43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99" h="434">
                    <a:moveTo>
                      <a:pt x="174" y="121"/>
                    </a:moveTo>
                    <a:lnTo>
                      <a:pt x="174" y="23"/>
                    </a:lnTo>
                    <a:lnTo>
                      <a:pt x="170" y="9"/>
                    </a:lnTo>
                    <a:lnTo>
                      <a:pt x="165" y="5"/>
                    </a:lnTo>
                    <a:lnTo>
                      <a:pt x="156" y="0"/>
                    </a:lnTo>
                    <a:lnTo>
                      <a:pt x="152" y="0"/>
                    </a:lnTo>
                    <a:lnTo>
                      <a:pt x="143" y="0"/>
                    </a:lnTo>
                    <a:lnTo>
                      <a:pt x="134" y="5"/>
                    </a:lnTo>
                    <a:lnTo>
                      <a:pt x="125" y="9"/>
                    </a:lnTo>
                    <a:lnTo>
                      <a:pt x="125" y="23"/>
                    </a:lnTo>
                    <a:lnTo>
                      <a:pt x="125" y="126"/>
                    </a:lnTo>
                    <a:lnTo>
                      <a:pt x="76" y="99"/>
                    </a:lnTo>
                    <a:lnTo>
                      <a:pt x="67" y="94"/>
                    </a:lnTo>
                    <a:lnTo>
                      <a:pt x="58" y="94"/>
                    </a:lnTo>
                    <a:lnTo>
                      <a:pt x="49" y="99"/>
                    </a:lnTo>
                    <a:lnTo>
                      <a:pt x="45" y="103"/>
                    </a:lnTo>
                    <a:lnTo>
                      <a:pt x="40" y="112"/>
                    </a:lnTo>
                    <a:lnTo>
                      <a:pt x="45" y="117"/>
                    </a:lnTo>
                    <a:lnTo>
                      <a:pt x="45" y="126"/>
                    </a:lnTo>
                    <a:lnTo>
                      <a:pt x="54" y="134"/>
                    </a:lnTo>
                    <a:lnTo>
                      <a:pt x="121" y="170"/>
                    </a:lnTo>
                    <a:lnTo>
                      <a:pt x="121" y="242"/>
                    </a:lnTo>
                    <a:lnTo>
                      <a:pt x="36" y="188"/>
                    </a:lnTo>
                    <a:lnTo>
                      <a:pt x="27" y="184"/>
                    </a:lnTo>
                    <a:lnTo>
                      <a:pt x="18" y="184"/>
                    </a:lnTo>
                    <a:lnTo>
                      <a:pt x="9" y="188"/>
                    </a:lnTo>
                    <a:lnTo>
                      <a:pt x="5" y="193"/>
                    </a:lnTo>
                    <a:lnTo>
                      <a:pt x="0" y="202"/>
                    </a:lnTo>
                    <a:lnTo>
                      <a:pt x="0" y="210"/>
                    </a:lnTo>
                    <a:lnTo>
                      <a:pt x="5" y="219"/>
                    </a:lnTo>
                    <a:lnTo>
                      <a:pt x="14" y="224"/>
                    </a:lnTo>
                    <a:lnTo>
                      <a:pt x="121" y="291"/>
                    </a:lnTo>
                    <a:lnTo>
                      <a:pt x="121" y="434"/>
                    </a:lnTo>
                    <a:lnTo>
                      <a:pt x="174" y="434"/>
                    </a:lnTo>
                    <a:lnTo>
                      <a:pt x="174" y="291"/>
                    </a:lnTo>
                    <a:lnTo>
                      <a:pt x="290" y="224"/>
                    </a:lnTo>
                    <a:lnTo>
                      <a:pt x="295" y="219"/>
                    </a:lnTo>
                    <a:lnTo>
                      <a:pt x="299" y="210"/>
                    </a:lnTo>
                    <a:lnTo>
                      <a:pt x="299" y="202"/>
                    </a:lnTo>
                    <a:lnTo>
                      <a:pt x="299" y="197"/>
                    </a:lnTo>
                    <a:lnTo>
                      <a:pt x="295" y="188"/>
                    </a:lnTo>
                    <a:lnTo>
                      <a:pt x="286" y="184"/>
                    </a:lnTo>
                    <a:lnTo>
                      <a:pt x="277" y="184"/>
                    </a:lnTo>
                    <a:lnTo>
                      <a:pt x="268" y="188"/>
                    </a:lnTo>
                    <a:lnTo>
                      <a:pt x="174" y="237"/>
                    </a:lnTo>
                    <a:lnTo>
                      <a:pt x="174" y="170"/>
                    </a:lnTo>
                    <a:lnTo>
                      <a:pt x="246" y="134"/>
                    </a:lnTo>
                    <a:lnTo>
                      <a:pt x="250" y="130"/>
                    </a:lnTo>
                    <a:lnTo>
                      <a:pt x="255" y="121"/>
                    </a:lnTo>
                    <a:lnTo>
                      <a:pt x="255" y="112"/>
                    </a:lnTo>
                    <a:lnTo>
                      <a:pt x="250" y="108"/>
                    </a:lnTo>
                    <a:lnTo>
                      <a:pt x="246" y="103"/>
                    </a:lnTo>
                    <a:lnTo>
                      <a:pt x="237" y="99"/>
                    </a:lnTo>
                    <a:lnTo>
                      <a:pt x="232" y="99"/>
                    </a:lnTo>
                    <a:lnTo>
                      <a:pt x="223" y="99"/>
                    </a:lnTo>
                    <a:lnTo>
                      <a:pt x="174" y="12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39" name="Freeform 23"/>
              <p:cNvSpPr>
                <a:spLocks/>
              </p:cNvSpPr>
              <p:nvPr userDrawn="1"/>
            </p:nvSpPr>
            <p:spPr bwMode="white">
              <a:xfrm>
                <a:off x="982" y="396"/>
                <a:ext cx="395" cy="273"/>
              </a:xfrm>
              <a:custGeom>
                <a:avLst/>
                <a:gdLst>
                  <a:gd name="T0" fmla="*/ 121 w 393"/>
                  <a:gd name="T1" fmla="*/ 71 h 272"/>
                  <a:gd name="T2" fmla="*/ 36 w 393"/>
                  <a:gd name="T3" fmla="*/ 22 h 272"/>
                  <a:gd name="T4" fmla="*/ 27 w 393"/>
                  <a:gd name="T5" fmla="*/ 18 h 272"/>
                  <a:gd name="T6" fmla="*/ 18 w 393"/>
                  <a:gd name="T7" fmla="*/ 18 h 272"/>
                  <a:gd name="T8" fmla="*/ 9 w 393"/>
                  <a:gd name="T9" fmla="*/ 22 h 272"/>
                  <a:gd name="T10" fmla="*/ 5 w 393"/>
                  <a:gd name="T11" fmla="*/ 31 h 272"/>
                  <a:gd name="T12" fmla="*/ 0 w 393"/>
                  <a:gd name="T13" fmla="*/ 40 h 272"/>
                  <a:gd name="T14" fmla="*/ 0 w 393"/>
                  <a:gd name="T15" fmla="*/ 49 h 272"/>
                  <a:gd name="T16" fmla="*/ 5 w 393"/>
                  <a:gd name="T17" fmla="*/ 58 h 272"/>
                  <a:gd name="T18" fmla="*/ 9 w 393"/>
                  <a:gd name="T19" fmla="*/ 62 h 272"/>
                  <a:gd name="T20" fmla="*/ 98 w 393"/>
                  <a:gd name="T21" fmla="*/ 116 h 272"/>
                  <a:gd name="T22" fmla="*/ 54 w 393"/>
                  <a:gd name="T23" fmla="*/ 143 h 272"/>
                  <a:gd name="T24" fmla="*/ 45 w 393"/>
                  <a:gd name="T25" fmla="*/ 147 h 272"/>
                  <a:gd name="T26" fmla="*/ 40 w 393"/>
                  <a:gd name="T27" fmla="*/ 156 h 272"/>
                  <a:gd name="T28" fmla="*/ 40 w 393"/>
                  <a:gd name="T29" fmla="*/ 165 h 272"/>
                  <a:gd name="T30" fmla="*/ 40 w 393"/>
                  <a:gd name="T31" fmla="*/ 174 h 272"/>
                  <a:gd name="T32" fmla="*/ 49 w 393"/>
                  <a:gd name="T33" fmla="*/ 178 h 272"/>
                  <a:gd name="T34" fmla="*/ 54 w 393"/>
                  <a:gd name="T35" fmla="*/ 183 h 272"/>
                  <a:gd name="T36" fmla="*/ 63 w 393"/>
                  <a:gd name="T37" fmla="*/ 183 h 272"/>
                  <a:gd name="T38" fmla="*/ 72 w 393"/>
                  <a:gd name="T39" fmla="*/ 183 h 272"/>
                  <a:gd name="T40" fmla="*/ 139 w 393"/>
                  <a:gd name="T41" fmla="*/ 143 h 272"/>
                  <a:gd name="T42" fmla="*/ 197 w 393"/>
                  <a:gd name="T43" fmla="*/ 178 h 272"/>
                  <a:gd name="T44" fmla="*/ 112 w 393"/>
                  <a:gd name="T45" fmla="*/ 223 h 272"/>
                  <a:gd name="T46" fmla="*/ 103 w 393"/>
                  <a:gd name="T47" fmla="*/ 232 h 272"/>
                  <a:gd name="T48" fmla="*/ 98 w 393"/>
                  <a:gd name="T49" fmla="*/ 241 h 272"/>
                  <a:gd name="T50" fmla="*/ 98 w 393"/>
                  <a:gd name="T51" fmla="*/ 246 h 272"/>
                  <a:gd name="T52" fmla="*/ 98 w 393"/>
                  <a:gd name="T53" fmla="*/ 254 h 272"/>
                  <a:gd name="T54" fmla="*/ 103 w 393"/>
                  <a:gd name="T55" fmla="*/ 263 h 272"/>
                  <a:gd name="T56" fmla="*/ 112 w 393"/>
                  <a:gd name="T57" fmla="*/ 268 h 272"/>
                  <a:gd name="T58" fmla="*/ 121 w 393"/>
                  <a:gd name="T59" fmla="*/ 268 h 272"/>
                  <a:gd name="T60" fmla="*/ 130 w 393"/>
                  <a:gd name="T61" fmla="*/ 263 h 272"/>
                  <a:gd name="T62" fmla="*/ 241 w 393"/>
                  <a:gd name="T63" fmla="*/ 201 h 272"/>
                  <a:gd name="T64" fmla="*/ 366 w 393"/>
                  <a:gd name="T65" fmla="*/ 272 h 272"/>
                  <a:gd name="T66" fmla="*/ 393 w 393"/>
                  <a:gd name="T67" fmla="*/ 228 h 272"/>
                  <a:gd name="T68" fmla="*/ 268 w 393"/>
                  <a:gd name="T69" fmla="*/ 156 h 272"/>
                  <a:gd name="T70" fmla="*/ 268 w 393"/>
                  <a:gd name="T71" fmla="*/ 22 h 272"/>
                  <a:gd name="T72" fmla="*/ 268 w 393"/>
                  <a:gd name="T73" fmla="*/ 13 h 272"/>
                  <a:gd name="T74" fmla="*/ 264 w 393"/>
                  <a:gd name="T75" fmla="*/ 9 h 272"/>
                  <a:gd name="T76" fmla="*/ 255 w 393"/>
                  <a:gd name="T77" fmla="*/ 4 h 272"/>
                  <a:gd name="T78" fmla="*/ 250 w 393"/>
                  <a:gd name="T79" fmla="*/ 0 h 272"/>
                  <a:gd name="T80" fmla="*/ 241 w 393"/>
                  <a:gd name="T81" fmla="*/ 0 h 272"/>
                  <a:gd name="T82" fmla="*/ 232 w 393"/>
                  <a:gd name="T83" fmla="*/ 4 h 272"/>
                  <a:gd name="T84" fmla="*/ 228 w 393"/>
                  <a:gd name="T85" fmla="*/ 13 h 272"/>
                  <a:gd name="T86" fmla="*/ 228 w 393"/>
                  <a:gd name="T87" fmla="*/ 22 h 272"/>
                  <a:gd name="T88" fmla="*/ 223 w 393"/>
                  <a:gd name="T89" fmla="*/ 129 h 272"/>
                  <a:gd name="T90" fmla="*/ 165 w 393"/>
                  <a:gd name="T91" fmla="*/ 94 h 272"/>
                  <a:gd name="T92" fmla="*/ 170 w 393"/>
                  <a:gd name="T93" fmla="*/ 18 h 272"/>
                  <a:gd name="T94" fmla="*/ 165 w 393"/>
                  <a:gd name="T95" fmla="*/ 9 h 272"/>
                  <a:gd name="T96" fmla="*/ 161 w 393"/>
                  <a:gd name="T97" fmla="*/ 4 h 272"/>
                  <a:gd name="T98" fmla="*/ 156 w 393"/>
                  <a:gd name="T99" fmla="*/ 0 h 272"/>
                  <a:gd name="T100" fmla="*/ 148 w 393"/>
                  <a:gd name="T101" fmla="*/ 0 h 272"/>
                  <a:gd name="T102" fmla="*/ 139 w 393"/>
                  <a:gd name="T103" fmla="*/ 0 h 272"/>
                  <a:gd name="T104" fmla="*/ 134 w 393"/>
                  <a:gd name="T105" fmla="*/ 4 h 272"/>
                  <a:gd name="T106" fmla="*/ 130 w 393"/>
                  <a:gd name="T107" fmla="*/ 9 h 272"/>
                  <a:gd name="T108" fmla="*/ 125 w 393"/>
                  <a:gd name="T109" fmla="*/ 18 h 272"/>
                  <a:gd name="T110" fmla="*/ 121 w 393"/>
                  <a:gd name="T111" fmla="*/ 71 h 27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2">
                    <a:moveTo>
                      <a:pt x="121" y="71"/>
                    </a:moveTo>
                    <a:lnTo>
                      <a:pt x="36" y="22"/>
                    </a:lnTo>
                    <a:lnTo>
                      <a:pt x="27" y="18"/>
                    </a:lnTo>
                    <a:lnTo>
                      <a:pt x="18" y="18"/>
                    </a:lnTo>
                    <a:lnTo>
                      <a:pt x="9" y="22"/>
                    </a:lnTo>
                    <a:lnTo>
                      <a:pt x="5" y="31"/>
                    </a:lnTo>
                    <a:lnTo>
                      <a:pt x="0" y="40"/>
                    </a:lnTo>
                    <a:lnTo>
                      <a:pt x="0" y="49"/>
                    </a:lnTo>
                    <a:lnTo>
                      <a:pt x="5" y="58"/>
                    </a:lnTo>
                    <a:lnTo>
                      <a:pt x="9" y="62"/>
                    </a:lnTo>
                    <a:lnTo>
                      <a:pt x="98" y="116"/>
                    </a:lnTo>
                    <a:lnTo>
                      <a:pt x="54" y="143"/>
                    </a:lnTo>
                    <a:lnTo>
                      <a:pt x="45" y="147"/>
                    </a:lnTo>
                    <a:lnTo>
                      <a:pt x="40" y="156"/>
                    </a:lnTo>
                    <a:lnTo>
                      <a:pt x="40" y="165"/>
                    </a:lnTo>
                    <a:lnTo>
                      <a:pt x="40" y="174"/>
                    </a:lnTo>
                    <a:lnTo>
                      <a:pt x="49" y="178"/>
                    </a:lnTo>
                    <a:lnTo>
                      <a:pt x="54" y="183"/>
                    </a:lnTo>
                    <a:lnTo>
                      <a:pt x="63" y="183"/>
                    </a:lnTo>
                    <a:lnTo>
                      <a:pt x="72" y="183"/>
                    </a:lnTo>
                    <a:lnTo>
                      <a:pt x="139" y="143"/>
                    </a:lnTo>
                    <a:lnTo>
                      <a:pt x="197" y="178"/>
                    </a:lnTo>
                    <a:lnTo>
                      <a:pt x="112" y="223"/>
                    </a:lnTo>
                    <a:lnTo>
                      <a:pt x="103" y="232"/>
                    </a:lnTo>
                    <a:lnTo>
                      <a:pt x="98" y="241"/>
                    </a:lnTo>
                    <a:lnTo>
                      <a:pt x="98" y="246"/>
                    </a:lnTo>
                    <a:lnTo>
                      <a:pt x="98" y="254"/>
                    </a:lnTo>
                    <a:lnTo>
                      <a:pt x="103" y="263"/>
                    </a:lnTo>
                    <a:lnTo>
                      <a:pt x="112" y="268"/>
                    </a:lnTo>
                    <a:lnTo>
                      <a:pt x="121" y="268"/>
                    </a:lnTo>
                    <a:lnTo>
                      <a:pt x="130" y="263"/>
                    </a:lnTo>
                    <a:lnTo>
                      <a:pt x="241" y="201"/>
                    </a:lnTo>
                    <a:lnTo>
                      <a:pt x="366" y="272"/>
                    </a:lnTo>
                    <a:lnTo>
                      <a:pt x="393" y="228"/>
                    </a:lnTo>
                    <a:lnTo>
                      <a:pt x="268" y="156"/>
                    </a:lnTo>
                    <a:lnTo>
                      <a:pt x="268" y="22"/>
                    </a:lnTo>
                    <a:lnTo>
                      <a:pt x="268" y="13"/>
                    </a:lnTo>
                    <a:lnTo>
                      <a:pt x="264" y="9"/>
                    </a:lnTo>
                    <a:lnTo>
                      <a:pt x="255" y="4"/>
                    </a:lnTo>
                    <a:lnTo>
                      <a:pt x="250" y="0"/>
                    </a:lnTo>
                    <a:lnTo>
                      <a:pt x="241" y="0"/>
                    </a:lnTo>
                    <a:lnTo>
                      <a:pt x="232" y="4"/>
                    </a:lnTo>
                    <a:lnTo>
                      <a:pt x="228" y="13"/>
                    </a:lnTo>
                    <a:lnTo>
                      <a:pt x="228" y="22"/>
                    </a:lnTo>
                    <a:lnTo>
                      <a:pt x="223" y="129"/>
                    </a:lnTo>
                    <a:lnTo>
                      <a:pt x="165" y="94"/>
                    </a:lnTo>
                    <a:lnTo>
                      <a:pt x="170" y="18"/>
                    </a:lnTo>
                    <a:lnTo>
                      <a:pt x="165" y="9"/>
                    </a:lnTo>
                    <a:lnTo>
                      <a:pt x="161" y="4"/>
                    </a:lnTo>
                    <a:lnTo>
                      <a:pt x="156" y="0"/>
                    </a:lnTo>
                    <a:lnTo>
                      <a:pt x="148" y="0"/>
                    </a:lnTo>
                    <a:lnTo>
                      <a:pt x="139" y="0"/>
                    </a:lnTo>
                    <a:lnTo>
                      <a:pt x="134" y="4"/>
                    </a:lnTo>
                    <a:lnTo>
                      <a:pt x="130" y="9"/>
                    </a:lnTo>
                    <a:lnTo>
                      <a:pt x="125" y="18"/>
                    </a:lnTo>
                    <a:lnTo>
                      <a:pt x="121" y="7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40" name="Freeform 24"/>
              <p:cNvSpPr>
                <a:spLocks/>
              </p:cNvSpPr>
              <p:nvPr userDrawn="1"/>
            </p:nvSpPr>
            <p:spPr bwMode="white">
              <a:xfrm>
                <a:off x="982" y="626"/>
                <a:ext cx="395" cy="279"/>
              </a:xfrm>
              <a:custGeom>
                <a:avLst/>
                <a:gdLst>
                  <a:gd name="T0" fmla="*/ 98 w 393"/>
                  <a:gd name="T1" fmla="*/ 156 h 277"/>
                  <a:gd name="T2" fmla="*/ 9 w 393"/>
                  <a:gd name="T3" fmla="*/ 205 h 277"/>
                  <a:gd name="T4" fmla="*/ 0 w 393"/>
                  <a:gd name="T5" fmla="*/ 214 h 277"/>
                  <a:gd name="T6" fmla="*/ 0 w 393"/>
                  <a:gd name="T7" fmla="*/ 223 h 277"/>
                  <a:gd name="T8" fmla="*/ 0 w 393"/>
                  <a:gd name="T9" fmla="*/ 228 h 277"/>
                  <a:gd name="T10" fmla="*/ 0 w 393"/>
                  <a:gd name="T11" fmla="*/ 237 h 277"/>
                  <a:gd name="T12" fmla="*/ 9 w 393"/>
                  <a:gd name="T13" fmla="*/ 246 h 277"/>
                  <a:gd name="T14" fmla="*/ 14 w 393"/>
                  <a:gd name="T15" fmla="*/ 250 h 277"/>
                  <a:gd name="T16" fmla="*/ 23 w 393"/>
                  <a:gd name="T17" fmla="*/ 250 h 277"/>
                  <a:gd name="T18" fmla="*/ 36 w 393"/>
                  <a:gd name="T19" fmla="*/ 250 h 277"/>
                  <a:gd name="T20" fmla="*/ 125 w 393"/>
                  <a:gd name="T21" fmla="*/ 196 h 277"/>
                  <a:gd name="T22" fmla="*/ 125 w 393"/>
                  <a:gd name="T23" fmla="*/ 250 h 277"/>
                  <a:gd name="T24" fmla="*/ 125 w 393"/>
                  <a:gd name="T25" fmla="*/ 263 h 277"/>
                  <a:gd name="T26" fmla="*/ 130 w 393"/>
                  <a:gd name="T27" fmla="*/ 268 h 277"/>
                  <a:gd name="T28" fmla="*/ 139 w 393"/>
                  <a:gd name="T29" fmla="*/ 272 h 277"/>
                  <a:gd name="T30" fmla="*/ 143 w 393"/>
                  <a:gd name="T31" fmla="*/ 277 h 277"/>
                  <a:gd name="T32" fmla="*/ 152 w 393"/>
                  <a:gd name="T33" fmla="*/ 277 h 277"/>
                  <a:gd name="T34" fmla="*/ 161 w 393"/>
                  <a:gd name="T35" fmla="*/ 272 h 277"/>
                  <a:gd name="T36" fmla="*/ 165 w 393"/>
                  <a:gd name="T37" fmla="*/ 263 h 277"/>
                  <a:gd name="T38" fmla="*/ 165 w 393"/>
                  <a:gd name="T39" fmla="*/ 254 h 277"/>
                  <a:gd name="T40" fmla="*/ 165 w 393"/>
                  <a:gd name="T41" fmla="*/ 178 h 277"/>
                  <a:gd name="T42" fmla="*/ 223 w 393"/>
                  <a:gd name="T43" fmla="*/ 143 h 277"/>
                  <a:gd name="T44" fmla="*/ 223 w 393"/>
                  <a:gd name="T45" fmla="*/ 241 h 277"/>
                  <a:gd name="T46" fmla="*/ 223 w 393"/>
                  <a:gd name="T47" fmla="*/ 250 h 277"/>
                  <a:gd name="T48" fmla="*/ 228 w 393"/>
                  <a:gd name="T49" fmla="*/ 259 h 277"/>
                  <a:gd name="T50" fmla="*/ 237 w 393"/>
                  <a:gd name="T51" fmla="*/ 263 h 277"/>
                  <a:gd name="T52" fmla="*/ 246 w 393"/>
                  <a:gd name="T53" fmla="*/ 268 h 277"/>
                  <a:gd name="T54" fmla="*/ 255 w 393"/>
                  <a:gd name="T55" fmla="*/ 268 h 277"/>
                  <a:gd name="T56" fmla="*/ 259 w 393"/>
                  <a:gd name="T57" fmla="*/ 263 h 277"/>
                  <a:gd name="T58" fmla="*/ 264 w 393"/>
                  <a:gd name="T59" fmla="*/ 254 h 277"/>
                  <a:gd name="T60" fmla="*/ 268 w 393"/>
                  <a:gd name="T61" fmla="*/ 246 h 277"/>
                  <a:gd name="T62" fmla="*/ 268 w 393"/>
                  <a:gd name="T63" fmla="*/ 116 h 277"/>
                  <a:gd name="T64" fmla="*/ 393 w 393"/>
                  <a:gd name="T65" fmla="*/ 44 h 277"/>
                  <a:gd name="T66" fmla="*/ 366 w 393"/>
                  <a:gd name="T67" fmla="*/ 0 h 277"/>
                  <a:gd name="T68" fmla="*/ 241 w 393"/>
                  <a:gd name="T69" fmla="*/ 71 h 277"/>
                  <a:gd name="T70" fmla="*/ 125 w 393"/>
                  <a:gd name="T71" fmla="*/ 4 h 277"/>
                  <a:gd name="T72" fmla="*/ 121 w 393"/>
                  <a:gd name="T73" fmla="*/ 0 h 277"/>
                  <a:gd name="T74" fmla="*/ 112 w 393"/>
                  <a:gd name="T75" fmla="*/ 0 h 277"/>
                  <a:gd name="T76" fmla="*/ 103 w 393"/>
                  <a:gd name="T77" fmla="*/ 4 h 277"/>
                  <a:gd name="T78" fmla="*/ 98 w 393"/>
                  <a:gd name="T79" fmla="*/ 9 h 277"/>
                  <a:gd name="T80" fmla="*/ 94 w 393"/>
                  <a:gd name="T81" fmla="*/ 18 h 277"/>
                  <a:gd name="T82" fmla="*/ 94 w 393"/>
                  <a:gd name="T83" fmla="*/ 26 h 277"/>
                  <a:gd name="T84" fmla="*/ 98 w 393"/>
                  <a:gd name="T85" fmla="*/ 35 h 277"/>
                  <a:gd name="T86" fmla="*/ 107 w 393"/>
                  <a:gd name="T87" fmla="*/ 40 h 277"/>
                  <a:gd name="T88" fmla="*/ 197 w 393"/>
                  <a:gd name="T89" fmla="*/ 98 h 277"/>
                  <a:gd name="T90" fmla="*/ 139 w 393"/>
                  <a:gd name="T91" fmla="*/ 129 h 277"/>
                  <a:gd name="T92" fmla="*/ 72 w 393"/>
                  <a:gd name="T93" fmla="*/ 89 h 277"/>
                  <a:gd name="T94" fmla="*/ 63 w 393"/>
                  <a:gd name="T95" fmla="*/ 85 h 277"/>
                  <a:gd name="T96" fmla="*/ 58 w 393"/>
                  <a:gd name="T97" fmla="*/ 85 h 277"/>
                  <a:gd name="T98" fmla="*/ 49 w 393"/>
                  <a:gd name="T99" fmla="*/ 89 h 277"/>
                  <a:gd name="T100" fmla="*/ 45 w 393"/>
                  <a:gd name="T101" fmla="*/ 98 h 277"/>
                  <a:gd name="T102" fmla="*/ 45 w 393"/>
                  <a:gd name="T103" fmla="*/ 102 h 277"/>
                  <a:gd name="T104" fmla="*/ 45 w 393"/>
                  <a:gd name="T105" fmla="*/ 111 h 277"/>
                  <a:gd name="T106" fmla="*/ 45 w 393"/>
                  <a:gd name="T107" fmla="*/ 120 h 277"/>
                  <a:gd name="T108" fmla="*/ 54 w 393"/>
                  <a:gd name="T109" fmla="*/ 125 h 277"/>
                  <a:gd name="T110" fmla="*/ 98 w 393"/>
                  <a:gd name="T111" fmla="*/ 156 h 277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7">
                    <a:moveTo>
                      <a:pt x="98" y="156"/>
                    </a:moveTo>
                    <a:lnTo>
                      <a:pt x="9" y="205"/>
                    </a:lnTo>
                    <a:lnTo>
                      <a:pt x="0" y="214"/>
                    </a:lnTo>
                    <a:lnTo>
                      <a:pt x="0" y="223"/>
                    </a:lnTo>
                    <a:lnTo>
                      <a:pt x="0" y="228"/>
                    </a:lnTo>
                    <a:lnTo>
                      <a:pt x="0" y="237"/>
                    </a:lnTo>
                    <a:lnTo>
                      <a:pt x="9" y="246"/>
                    </a:lnTo>
                    <a:lnTo>
                      <a:pt x="14" y="250"/>
                    </a:lnTo>
                    <a:lnTo>
                      <a:pt x="23" y="250"/>
                    </a:lnTo>
                    <a:lnTo>
                      <a:pt x="36" y="250"/>
                    </a:lnTo>
                    <a:lnTo>
                      <a:pt x="125" y="196"/>
                    </a:lnTo>
                    <a:lnTo>
                      <a:pt x="125" y="250"/>
                    </a:lnTo>
                    <a:lnTo>
                      <a:pt x="125" y="263"/>
                    </a:lnTo>
                    <a:lnTo>
                      <a:pt x="130" y="268"/>
                    </a:lnTo>
                    <a:lnTo>
                      <a:pt x="139" y="272"/>
                    </a:lnTo>
                    <a:lnTo>
                      <a:pt x="143" y="277"/>
                    </a:lnTo>
                    <a:lnTo>
                      <a:pt x="152" y="277"/>
                    </a:lnTo>
                    <a:lnTo>
                      <a:pt x="161" y="272"/>
                    </a:lnTo>
                    <a:lnTo>
                      <a:pt x="165" y="263"/>
                    </a:lnTo>
                    <a:lnTo>
                      <a:pt x="165" y="254"/>
                    </a:lnTo>
                    <a:lnTo>
                      <a:pt x="165" y="178"/>
                    </a:lnTo>
                    <a:lnTo>
                      <a:pt x="223" y="143"/>
                    </a:lnTo>
                    <a:lnTo>
                      <a:pt x="223" y="241"/>
                    </a:lnTo>
                    <a:lnTo>
                      <a:pt x="223" y="250"/>
                    </a:lnTo>
                    <a:lnTo>
                      <a:pt x="228" y="259"/>
                    </a:lnTo>
                    <a:lnTo>
                      <a:pt x="237" y="263"/>
                    </a:lnTo>
                    <a:lnTo>
                      <a:pt x="246" y="268"/>
                    </a:lnTo>
                    <a:lnTo>
                      <a:pt x="255" y="268"/>
                    </a:lnTo>
                    <a:lnTo>
                      <a:pt x="259" y="263"/>
                    </a:lnTo>
                    <a:lnTo>
                      <a:pt x="264" y="254"/>
                    </a:lnTo>
                    <a:lnTo>
                      <a:pt x="268" y="246"/>
                    </a:lnTo>
                    <a:lnTo>
                      <a:pt x="268" y="116"/>
                    </a:lnTo>
                    <a:lnTo>
                      <a:pt x="393" y="44"/>
                    </a:lnTo>
                    <a:lnTo>
                      <a:pt x="366" y="0"/>
                    </a:lnTo>
                    <a:lnTo>
                      <a:pt x="241" y="71"/>
                    </a:lnTo>
                    <a:lnTo>
                      <a:pt x="125" y="4"/>
                    </a:lnTo>
                    <a:lnTo>
                      <a:pt x="121" y="0"/>
                    </a:lnTo>
                    <a:lnTo>
                      <a:pt x="112" y="0"/>
                    </a:lnTo>
                    <a:lnTo>
                      <a:pt x="103" y="4"/>
                    </a:lnTo>
                    <a:lnTo>
                      <a:pt x="98" y="9"/>
                    </a:lnTo>
                    <a:lnTo>
                      <a:pt x="94" y="18"/>
                    </a:lnTo>
                    <a:lnTo>
                      <a:pt x="94" y="26"/>
                    </a:lnTo>
                    <a:lnTo>
                      <a:pt x="98" y="35"/>
                    </a:lnTo>
                    <a:lnTo>
                      <a:pt x="107" y="40"/>
                    </a:lnTo>
                    <a:lnTo>
                      <a:pt x="197" y="98"/>
                    </a:lnTo>
                    <a:lnTo>
                      <a:pt x="139" y="129"/>
                    </a:lnTo>
                    <a:lnTo>
                      <a:pt x="72" y="89"/>
                    </a:lnTo>
                    <a:lnTo>
                      <a:pt x="63" y="85"/>
                    </a:lnTo>
                    <a:lnTo>
                      <a:pt x="58" y="85"/>
                    </a:lnTo>
                    <a:lnTo>
                      <a:pt x="49" y="89"/>
                    </a:lnTo>
                    <a:lnTo>
                      <a:pt x="45" y="98"/>
                    </a:lnTo>
                    <a:lnTo>
                      <a:pt x="45" y="102"/>
                    </a:lnTo>
                    <a:lnTo>
                      <a:pt x="45" y="111"/>
                    </a:lnTo>
                    <a:lnTo>
                      <a:pt x="45" y="120"/>
                    </a:lnTo>
                    <a:lnTo>
                      <a:pt x="54" y="125"/>
                    </a:lnTo>
                    <a:lnTo>
                      <a:pt x="98" y="15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41" name="Freeform 25"/>
              <p:cNvSpPr>
                <a:spLocks/>
              </p:cNvSpPr>
              <p:nvPr userDrawn="1"/>
            </p:nvSpPr>
            <p:spPr bwMode="white">
              <a:xfrm>
                <a:off x="1209" y="650"/>
                <a:ext cx="300" cy="436"/>
              </a:xfrm>
              <a:custGeom>
                <a:avLst/>
                <a:gdLst>
                  <a:gd name="T0" fmla="*/ 125 w 299"/>
                  <a:gd name="T1" fmla="*/ 313 h 438"/>
                  <a:gd name="T2" fmla="*/ 125 w 299"/>
                  <a:gd name="T3" fmla="*/ 411 h 438"/>
                  <a:gd name="T4" fmla="*/ 129 w 299"/>
                  <a:gd name="T5" fmla="*/ 425 h 438"/>
                  <a:gd name="T6" fmla="*/ 134 w 299"/>
                  <a:gd name="T7" fmla="*/ 429 h 438"/>
                  <a:gd name="T8" fmla="*/ 143 w 299"/>
                  <a:gd name="T9" fmla="*/ 434 h 438"/>
                  <a:gd name="T10" fmla="*/ 147 w 299"/>
                  <a:gd name="T11" fmla="*/ 438 h 438"/>
                  <a:gd name="T12" fmla="*/ 156 w 299"/>
                  <a:gd name="T13" fmla="*/ 434 h 438"/>
                  <a:gd name="T14" fmla="*/ 165 w 299"/>
                  <a:gd name="T15" fmla="*/ 429 h 438"/>
                  <a:gd name="T16" fmla="*/ 174 w 299"/>
                  <a:gd name="T17" fmla="*/ 425 h 438"/>
                  <a:gd name="T18" fmla="*/ 174 w 299"/>
                  <a:gd name="T19" fmla="*/ 411 h 438"/>
                  <a:gd name="T20" fmla="*/ 174 w 299"/>
                  <a:gd name="T21" fmla="*/ 308 h 438"/>
                  <a:gd name="T22" fmla="*/ 223 w 299"/>
                  <a:gd name="T23" fmla="*/ 335 h 438"/>
                  <a:gd name="T24" fmla="*/ 232 w 299"/>
                  <a:gd name="T25" fmla="*/ 340 h 438"/>
                  <a:gd name="T26" fmla="*/ 241 w 299"/>
                  <a:gd name="T27" fmla="*/ 340 h 438"/>
                  <a:gd name="T28" fmla="*/ 250 w 299"/>
                  <a:gd name="T29" fmla="*/ 335 h 438"/>
                  <a:gd name="T30" fmla="*/ 254 w 299"/>
                  <a:gd name="T31" fmla="*/ 331 h 438"/>
                  <a:gd name="T32" fmla="*/ 254 w 299"/>
                  <a:gd name="T33" fmla="*/ 322 h 438"/>
                  <a:gd name="T34" fmla="*/ 254 w 299"/>
                  <a:gd name="T35" fmla="*/ 317 h 438"/>
                  <a:gd name="T36" fmla="*/ 254 w 299"/>
                  <a:gd name="T37" fmla="*/ 308 h 438"/>
                  <a:gd name="T38" fmla="*/ 245 w 299"/>
                  <a:gd name="T39" fmla="*/ 300 h 438"/>
                  <a:gd name="T40" fmla="*/ 178 w 299"/>
                  <a:gd name="T41" fmla="*/ 264 h 438"/>
                  <a:gd name="T42" fmla="*/ 178 w 299"/>
                  <a:gd name="T43" fmla="*/ 192 h 438"/>
                  <a:gd name="T44" fmla="*/ 263 w 299"/>
                  <a:gd name="T45" fmla="*/ 246 h 438"/>
                  <a:gd name="T46" fmla="*/ 272 w 299"/>
                  <a:gd name="T47" fmla="*/ 250 h 438"/>
                  <a:gd name="T48" fmla="*/ 281 w 299"/>
                  <a:gd name="T49" fmla="*/ 250 h 438"/>
                  <a:gd name="T50" fmla="*/ 290 w 299"/>
                  <a:gd name="T51" fmla="*/ 246 h 438"/>
                  <a:gd name="T52" fmla="*/ 294 w 299"/>
                  <a:gd name="T53" fmla="*/ 241 h 438"/>
                  <a:gd name="T54" fmla="*/ 299 w 299"/>
                  <a:gd name="T55" fmla="*/ 232 h 438"/>
                  <a:gd name="T56" fmla="*/ 299 w 299"/>
                  <a:gd name="T57" fmla="*/ 224 h 438"/>
                  <a:gd name="T58" fmla="*/ 294 w 299"/>
                  <a:gd name="T59" fmla="*/ 215 h 438"/>
                  <a:gd name="T60" fmla="*/ 285 w 299"/>
                  <a:gd name="T61" fmla="*/ 210 h 438"/>
                  <a:gd name="T62" fmla="*/ 178 w 299"/>
                  <a:gd name="T63" fmla="*/ 143 h 438"/>
                  <a:gd name="T64" fmla="*/ 178 w 299"/>
                  <a:gd name="T65" fmla="*/ 0 h 438"/>
                  <a:gd name="T66" fmla="*/ 125 w 299"/>
                  <a:gd name="T67" fmla="*/ 0 h 438"/>
                  <a:gd name="T68" fmla="*/ 125 w 299"/>
                  <a:gd name="T69" fmla="*/ 143 h 438"/>
                  <a:gd name="T70" fmla="*/ 9 w 299"/>
                  <a:gd name="T71" fmla="*/ 210 h 438"/>
                  <a:gd name="T72" fmla="*/ 4 w 299"/>
                  <a:gd name="T73" fmla="*/ 215 h 438"/>
                  <a:gd name="T74" fmla="*/ 0 w 299"/>
                  <a:gd name="T75" fmla="*/ 224 h 438"/>
                  <a:gd name="T76" fmla="*/ 0 w 299"/>
                  <a:gd name="T77" fmla="*/ 232 h 438"/>
                  <a:gd name="T78" fmla="*/ 0 w 299"/>
                  <a:gd name="T79" fmla="*/ 237 h 438"/>
                  <a:gd name="T80" fmla="*/ 4 w 299"/>
                  <a:gd name="T81" fmla="*/ 246 h 438"/>
                  <a:gd name="T82" fmla="*/ 13 w 299"/>
                  <a:gd name="T83" fmla="*/ 250 h 438"/>
                  <a:gd name="T84" fmla="*/ 22 w 299"/>
                  <a:gd name="T85" fmla="*/ 250 h 438"/>
                  <a:gd name="T86" fmla="*/ 31 w 299"/>
                  <a:gd name="T87" fmla="*/ 246 h 438"/>
                  <a:gd name="T88" fmla="*/ 125 w 299"/>
                  <a:gd name="T89" fmla="*/ 197 h 438"/>
                  <a:gd name="T90" fmla="*/ 125 w 299"/>
                  <a:gd name="T91" fmla="*/ 264 h 438"/>
                  <a:gd name="T92" fmla="*/ 53 w 299"/>
                  <a:gd name="T93" fmla="*/ 300 h 438"/>
                  <a:gd name="T94" fmla="*/ 49 w 299"/>
                  <a:gd name="T95" fmla="*/ 304 h 438"/>
                  <a:gd name="T96" fmla="*/ 44 w 299"/>
                  <a:gd name="T97" fmla="*/ 313 h 438"/>
                  <a:gd name="T98" fmla="*/ 44 w 299"/>
                  <a:gd name="T99" fmla="*/ 322 h 438"/>
                  <a:gd name="T100" fmla="*/ 49 w 299"/>
                  <a:gd name="T101" fmla="*/ 326 h 438"/>
                  <a:gd name="T102" fmla="*/ 53 w 299"/>
                  <a:gd name="T103" fmla="*/ 331 h 438"/>
                  <a:gd name="T104" fmla="*/ 62 w 299"/>
                  <a:gd name="T105" fmla="*/ 335 h 438"/>
                  <a:gd name="T106" fmla="*/ 67 w 299"/>
                  <a:gd name="T107" fmla="*/ 335 h 438"/>
                  <a:gd name="T108" fmla="*/ 76 w 299"/>
                  <a:gd name="T109" fmla="*/ 335 h 438"/>
                  <a:gd name="T110" fmla="*/ 125 w 299"/>
                  <a:gd name="T111" fmla="*/ 313 h 438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99" h="438">
                    <a:moveTo>
                      <a:pt x="125" y="313"/>
                    </a:moveTo>
                    <a:lnTo>
                      <a:pt x="125" y="411"/>
                    </a:lnTo>
                    <a:lnTo>
                      <a:pt x="129" y="425"/>
                    </a:lnTo>
                    <a:lnTo>
                      <a:pt x="134" y="429"/>
                    </a:lnTo>
                    <a:lnTo>
                      <a:pt x="143" y="434"/>
                    </a:lnTo>
                    <a:lnTo>
                      <a:pt x="147" y="438"/>
                    </a:lnTo>
                    <a:lnTo>
                      <a:pt x="156" y="434"/>
                    </a:lnTo>
                    <a:lnTo>
                      <a:pt x="165" y="429"/>
                    </a:lnTo>
                    <a:lnTo>
                      <a:pt x="174" y="425"/>
                    </a:lnTo>
                    <a:lnTo>
                      <a:pt x="174" y="411"/>
                    </a:lnTo>
                    <a:lnTo>
                      <a:pt x="174" y="308"/>
                    </a:lnTo>
                    <a:lnTo>
                      <a:pt x="223" y="335"/>
                    </a:lnTo>
                    <a:lnTo>
                      <a:pt x="232" y="340"/>
                    </a:lnTo>
                    <a:lnTo>
                      <a:pt x="241" y="340"/>
                    </a:lnTo>
                    <a:lnTo>
                      <a:pt x="250" y="335"/>
                    </a:lnTo>
                    <a:lnTo>
                      <a:pt x="254" y="331"/>
                    </a:lnTo>
                    <a:lnTo>
                      <a:pt x="254" y="322"/>
                    </a:lnTo>
                    <a:lnTo>
                      <a:pt x="254" y="317"/>
                    </a:lnTo>
                    <a:lnTo>
                      <a:pt x="254" y="308"/>
                    </a:lnTo>
                    <a:lnTo>
                      <a:pt x="245" y="300"/>
                    </a:lnTo>
                    <a:lnTo>
                      <a:pt x="178" y="264"/>
                    </a:lnTo>
                    <a:lnTo>
                      <a:pt x="178" y="192"/>
                    </a:lnTo>
                    <a:lnTo>
                      <a:pt x="263" y="246"/>
                    </a:lnTo>
                    <a:lnTo>
                      <a:pt x="272" y="250"/>
                    </a:lnTo>
                    <a:lnTo>
                      <a:pt x="281" y="250"/>
                    </a:lnTo>
                    <a:lnTo>
                      <a:pt x="290" y="246"/>
                    </a:lnTo>
                    <a:lnTo>
                      <a:pt x="294" y="241"/>
                    </a:lnTo>
                    <a:lnTo>
                      <a:pt x="299" y="232"/>
                    </a:lnTo>
                    <a:lnTo>
                      <a:pt x="299" y="224"/>
                    </a:lnTo>
                    <a:lnTo>
                      <a:pt x="294" y="215"/>
                    </a:lnTo>
                    <a:lnTo>
                      <a:pt x="285" y="210"/>
                    </a:lnTo>
                    <a:lnTo>
                      <a:pt x="178" y="143"/>
                    </a:lnTo>
                    <a:lnTo>
                      <a:pt x="178" y="0"/>
                    </a:lnTo>
                    <a:lnTo>
                      <a:pt x="125" y="0"/>
                    </a:lnTo>
                    <a:lnTo>
                      <a:pt x="125" y="143"/>
                    </a:lnTo>
                    <a:lnTo>
                      <a:pt x="9" y="210"/>
                    </a:lnTo>
                    <a:lnTo>
                      <a:pt x="4" y="215"/>
                    </a:lnTo>
                    <a:lnTo>
                      <a:pt x="0" y="224"/>
                    </a:lnTo>
                    <a:lnTo>
                      <a:pt x="0" y="232"/>
                    </a:lnTo>
                    <a:lnTo>
                      <a:pt x="0" y="237"/>
                    </a:lnTo>
                    <a:lnTo>
                      <a:pt x="4" y="246"/>
                    </a:lnTo>
                    <a:lnTo>
                      <a:pt x="13" y="250"/>
                    </a:lnTo>
                    <a:lnTo>
                      <a:pt x="22" y="250"/>
                    </a:lnTo>
                    <a:lnTo>
                      <a:pt x="31" y="246"/>
                    </a:lnTo>
                    <a:lnTo>
                      <a:pt x="125" y="197"/>
                    </a:lnTo>
                    <a:lnTo>
                      <a:pt x="125" y="264"/>
                    </a:lnTo>
                    <a:lnTo>
                      <a:pt x="53" y="300"/>
                    </a:lnTo>
                    <a:lnTo>
                      <a:pt x="49" y="304"/>
                    </a:lnTo>
                    <a:lnTo>
                      <a:pt x="44" y="313"/>
                    </a:lnTo>
                    <a:lnTo>
                      <a:pt x="44" y="322"/>
                    </a:lnTo>
                    <a:lnTo>
                      <a:pt x="49" y="326"/>
                    </a:lnTo>
                    <a:lnTo>
                      <a:pt x="53" y="331"/>
                    </a:lnTo>
                    <a:lnTo>
                      <a:pt x="62" y="335"/>
                    </a:lnTo>
                    <a:lnTo>
                      <a:pt x="67" y="335"/>
                    </a:lnTo>
                    <a:lnTo>
                      <a:pt x="76" y="335"/>
                    </a:lnTo>
                    <a:lnTo>
                      <a:pt x="125" y="31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42" name="Freeform 26"/>
              <p:cNvSpPr>
                <a:spLocks/>
              </p:cNvSpPr>
              <p:nvPr userDrawn="1"/>
            </p:nvSpPr>
            <p:spPr bwMode="white">
              <a:xfrm>
                <a:off x="1346" y="626"/>
                <a:ext cx="395" cy="273"/>
              </a:xfrm>
              <a:custGeom>
                <a:avLst/>
                <a:gdLst>
                  <a:gd name="T0" fmla="*/ 272 w 393"/>
                  <a:gd name="T1" fmla="*/ 201 h 272"/>
                  <a:gd name="T2" fmla="*/ 357 w 393"/>
                  <a:gd name="T3" fmla="*/ 250 h 272"/>
                  <a:gd name="T4" fmla="*/ 366 w 393"/>
                  <a:gd name="T5" fmla="*/ 254 h 272"/>
                  <a:gd name="T6" fmla="*/ 375 w 393"/>
                  <a:gd name="T7" fmla="*/ 254 h 272"/>
                  <a:gd name="T8" fmla="*/ 384 w 393"/>
                  <a:gd name="T9" fmla="*/ 250 h 272"/>
                  <a:gd name="T10" fmla="*/ 388 w 393"/>
                  <a:gd name="T11" fmla="*/ 241 h 272"/>
                  <a:gd name="T12" fmla="*/ 393 w 393"/>
                  <a:gd name="T13" fmla="*/ 232 h 272"/>
                  <a:gd name="T14" fmla="*/ 393 w 393"/>
                  <a:gd name="T15" fmla="*/ 223 h 272"/>
                  <a:gd name="T16" fmla="*/ 388 w 393"/>
                  <a:gd name="T17" fmla="*/ 214 h 272"/>
                  <a:gd name="T18" fmla="*/ 384 w 393"/>
                  <a:gd name="T19" fmla="*/ 210 h 272"/>
                  <a:gd name="T20" fmla="*/ 295 w 393"/>
                  <a:gd name="T21" fmla="*/ 156 h 272"/>
                  <a:gd name="T22" fmla="*/ 339 w 393"/>
                  <a:gd name="T23" fmla="*/ 129 h 272"/>
                  <a:gd name="T24" fmla="*/ 348 w 393"/>
                  <a:gd name="T25" fmla="*/ 125 h 272"/>
                  <a:gd name="T26" fmla="*/ 353 w 393"/>
                  <a:gd name="T27" fmla="*/ 116 h 272"/>
                  <a:gd name="T28" fmla="*/ 353 w 393"/>
                  <a:gd name="T29" fmla="*/ 107 h 272"/>
                  <a:gd name="T30" fmla="*/ 353 w 393"/>
                  <a:gd name="T31" fmla="*/ 98 h 272"/>
                  <a:gd name="T32" fmla="*/ 344 w 393"/>
                  <a:gd name="T33" fmla="*/ 94 h 272"/>
                  <a:gd name="T34" fmla="*/ 339 w 393"/>
                  <a:gd name="T35" fmla="*/ 89 h 272"/>
                  <a:gd name="T36" fmla="*/ 330 w 393"/>
                  <a:gd name="T37" fmla="*/ 89 h 272"/>
                  <a:gd name="T38" fmla="*/ 321 w 393"/>
                  <a:gd name="T39" fmla="*/ 89 h 272"/>
                  <a:gd name="T40" fmla="*/ 254 w 393"/>
                  <a:gd name="T41" fmla="*/ 129 h 272"/>
                  <a:gd name="T42" fmla="*/ 196 w 393"/>
                  <a:gd name="T43" fmla="*/ 94 h 272"/>
                  <a:gd name="T44" fmla="*/ 281 w 393"/>
                  <a:gd name="T45" fmla="*/ 49 h 272"/>
                  <a:gd name="T46" fmla="*/ 290 w 393"/>
                  <a:gd name="T47" fmla="*/ 40 h 272"/>
                  <a:gd name="T48" fmla="*/ 295 w 393"/>
                  <a:gd name="T49" fmla="*/ 31 h 272"/>
                  <a:gd name="T50" fmla="*/ 295 w 393"/>
                  <a:gd name="T51" fmla="*/ 26 h 272"/>
                  <a:gd name="T52" fmla="*/ 295 w 393"/>
                  <a:gd name="T53" fmla="*/ 18 h 272"/>
                  <a:gd name="T54" fmla="*/ 290 w 393"/>
                  <a:gd name="T55" fmla="*/ 9 h 272"/>
                  <a:gd name="T56" fmla="*/ 281 w 393"/>
                  <a:gd name="T57" fmla="*/ 4 h 272"/>
                  <a:gd name="T58" fmla="*/ 272 w 393"/>
                  <a:gd name="T59" fmla="*/ 4 h 272"/>
                  <a:gd name="T60" fmla="*/ 263 w 393"/>
                  <a:gd name="T61" fmla="*/ 9 h 272"/>
                  <a:gd name="T62" fmla="*/ 152 w 393"/>
                  <a:gd name="T63" fmla="*/ 71 h 272"/>
                  <a:gd name="T64" fmla="*/ 27 w 393"/>
                  <a:gd name="T65" fmla="*/ 0 h 272"/>
                  <a:gd name="T66" fmla="*/ 0 w 393"/>
                  <a:gd name="T67" fmla="*/ 44 h 272"/>
                  <a:gd name="T68" fmla="*/ 125 w 393"/>
                  <a:gd name="T69" fmla="*/ 116 h 272"/>
                  <a:gd name="T70" fmla="*/ 125 w 393"/>
                  <a:gd name="T71" fmla="*/ 250 h 272"/>
                  <a:gd name="T72" fmla="*/ 125 w 393"/>
                  <a:gd name="T73" fmla="*/ 259 h 272"/>
                  <a:gd name="T74" fmla="*/ 129 w 393"/>
                  <a:gd name="T75" fmla="*/ 263 h 272"/>
                  <a:gd name="T76" fmla="*/ 138 w 393"/>
                  <a:gd name="T77" fmla="*/ 268 h 272"/>
                  <a:gd name="T78" fmla="*/ 143 w 393"/>
                  <a:gd name="T79" fmla="*/ 272 h 272"/>
                  <a:gd name="T80" fmla="*/ 152 w 393"/>
                  <a:gd name="T81" fmla="*/ 272 h 272"/>
                  <a:gd name="T82" fmla="*/ 161 w 393"/>
                  <a:gd name="T83" fmla="*/ 268 h 272"/>
                  <a:gd name="T84" fmla="*/ 165 w 393"/>
                  <a:gd name="T85" fmla="*/ 259 h 272"/>
                  <a:gd name="T86" fmla="*/ 165 w 393"/>
                  <a:gd name="T87" fmla="*/ 250 h 272"/>
                  <a:gd name="T88" fmla="*/ 170 w 393"/>
                  <a:gd name="T89" fmla="*/ 143 h 272"/>
                  <a:gd name="T90" fmla="*/ 228 w 393"/>
                  <a:gd name="T91" fmla="*/ 178 h 272"/>
                  <a:gd name="T92" fmla="*/ 223 w 393"/>
                  <a:gd name="T93" fmla="*/ 254 h 272"/>
                  <a:gd name="T94" fmla="*/ 228 w 393"/>
                  <a:gd name="T95" fmla="*/ 263 h 272"/>
                  <a:gd name="T96" fmla="*/ 232 w 393"/>
                  <a:gd name="T97" fmla="*/ 268 h 272"/>
                  <a:gd name="T98" fmla="*/ 237 w 393"/>
                  <a:gd name="T99" fmla="*/ 272 h 272"/>
                  <a:gd name="T100" fmla="*/ 245 w 393"/>
                  <a:gd name="T101" fmla="*/ 272 h 272"/>
                  <a:gd name="T102" fmla="*/ 254 w 393"/>
                  <a:gd name="T103" fmla="*/ 272 h 272"/>
                  <a:gd name="T104" fmla="*/ 259 w 393"/>
                  <a:gd name="T105" fmla="*/ 268 h 272"/>
                  <a:gd name="T106" fmla="*/ 263 w 393"/>
                  <a:gd name="T107" fmla="*/ 263 h 272"/>
                  <a:gd name="T108" fmla="*/ 268 w 393"/>
                  <a:gd name="T109" fmla="*/ 254 h 272"/>
                  <a:gd name="T110" fmla="*/ 272 w 393"/>
                  <a:gd name="T111" fmla="*/ 201 h 272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2">
                    <a:moveTo>
                      <a:pt x="272" y="201"/>
                    </a:moveTo>
                    <a:lnTo>
                      <a:pt x="357" y="250"/>
                    </a:lnTo>
                    <a:lnTo>
                      <a:pt x="366" y="254"/>
                    </a:lnTo>
                    <a:lnTo>
                      <a:pt x="375" y="254"/>
                    </a:lnTo>
                    <a:lnTo>
                      <a:pt x="384" y="250"/>
                    </a:lnTo>
                    <a:lnTo>
                      <a:pt x="388" y="241"/>
                    </a:lnTo>
                    <a:lnTo>
                      <a:pt x="393" y="232"/>
                    </a:lnTo>
                    <a:lnTo>
                      <a:pt x="393" y="223"/>
                    </a:lnTo>
                    <a:lnTo>
                      <a:pt x="388" y="214"/>
                    </a:lnTo>
                    <a:lnTo>
                      <a:pt x="384" y="210"/>
                    </a:lnTo>
                    <a:lnTo>
                      <a:pt x="295" y="156"/>
                    </a:lnTo>
                    <a:lnTo>
                      <a:pt x="339" y="129"/>
                    </a:lnTo>
                    <a:lnTo>
                      <a:pt x="348" y="125"/>
                    </a:lnTo>
                    <a:lnTo>
                      <a:pt x="353" y="116"/>
                    </a:lnTo>
                    <a:lnTo>
                      <a:pt x="353" y="107"/>
                    </a:lnTo>
                    <a:lnTo>
                      <a:pt x="353" y="98"/>
                    </a:lnTo>
                    <a:lnTo>
                      <a:pt x="344" y="94"/>
                    </a:lnTo>
                    <a:lnTo>
                      <a:pt x="339" y="89"/>
                    </a:lnTo>
                    <a:lnTo>
                      <a:pt x="330" y="89"/>
                    </a:lnTo>
                    <a:lnTo>
                      <a:pt x="321" y="89"/>
                    </a:lnTo>
                    <a:lnTo>
                      <a:pt x="254" y="129"/>
                    </a:lnTo>
                    <a:lnTo>
                      <a:pt x="196" y="94"/>
                    </a:lnTo>
                    <a:lnTo>
                      <a:pt x="281" y="49"/>
                    </a:lnTo>
                    <a:lnTo>
                      <a:pt x="290" y="40"/>
                    </a:lnTo>
                    <a:lnTo>
                      <a:pt x="295" y="31"/>
                    </a:lnTo>
                    <a:lnTo>
                      <a:pt x="295" y="26"/>
                    </a:lnTo>
                    <a:lnTo>
                      <a:pt x="295" y="18"/>
                    </a:lnTo>
                    <a:lnTo>
                      <a:pt x="290" y="9"/>
                    </a:lnTo>
                    <a:lnTo>
                      <a:pt x="281" y="4"/>
                    </a:lnTo>
                    <a:lnTo>
                      <a:pt x="272" y="4"/>
                    </a:lnTo>
                    <a:lnTo>
                      <a:pt x="263" y="9"/>
                    </a:lnTo>
                    <a:lnTo>
                      <a:pt x="152" y="71"/>
                    </a:lnTo>
                    <a:lnTo>
                      <a:pt x="27" y="0"/>
                    </a:lnTo>
                    <a:lnTo>
                      <a:pt x="0" y="44"/>
                    </a:lnTo>
                    <a:lnTo>
                      <a:pt x="125" y="116"/>
                    </a:lnTo>
                    <a:lnTo>
                      <a:pt x="125" y="250"/>
                    </a:lnTo>
                    <a:lnTo>
                      <a:pt x="125" y="259"/>
                    </a:lnTo>
                    <a:lnTo>
                      <a:pt x="129" y="263"/>
                    </a:lnTo>
                    <a:lnTo>
                      <a:pt x="138" y="268"/>
                    </a:lnTo>
                    <a:lnTo>
                      <a:pt x="143" y="272"/>
                    </a:lnTo>
                    <a:lnTo>
                      <a:pt x="152" y="272"/>
                    </a:lnTo>
                    <a:lnTo>
                      <a:pt x="161" y="268"/>
                    </a:lnTo>
                    <a:lnTo>
                      <a:pt x="165" y="259"/>
                    </a:lnTo>
                    <a:lnTo>
                      <a:pt x="165" y="250"/>
                    </a:lnTo>
                    <a:lnTo>
                      <a:pt x="170" y="143"/>
                    </a:lnTo>
                    <a:lnTo>
                      <a:pt x="228" y="178"/>
                    </a:lnTo>
                    <a:lnTo>
                      <a:pt x="223" y="254"/>
                    </a:lnTo>
                    <a:lnTo>
                      <a:pt x="228" y="263"/>
                    </a:lnTo>
                    <a:lnTo>
                      <a:pt x="232" y="268"/>
                    </a:lnTo>
                    <a:lnTo>
                      <a:pt x="237" y="272"/>
                    </a:lnTo>
                    <a:lnTo>
                      <a:pt x="245" y="272"/>
                    </a:lnTo>
                    <a:lnTo>
                      <a:pt x="254" y="272"/>
                    </a:lnTo>
                    <a:lnTo>
                      <a:pt x="259" y="268"/>
                    </a:lnTo>
                    <a:lnTo>
                      <a:pt x="263" y="263"/>
                    </a:lnTo>
                    <a:lnTo>
                      <a:pt x="268" y="254"/>
                    </a:lnTo>
                    <a:lnTo>
                      <a:pt x="272" y="20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43" name="Freeform 27"/>
              <p:cNvSpPr>
                <a:spLocks/>
              </p:cNvSpPr>
              <p:nvPr userDrawn="1"/>
            </p:nvSpPr>
            <p:spPr bwMode="white">
              <a:xfrm>
                <a:off x="1346" y="396"/>
                <a:ext cx="395" cy="273"/>
              </a:xfrm>
              <a:custGeom>
                <a:avLst/>
                <a:gdLst>
                  <a:gd name="T0" fmla="*/ 295 w 393"/>
                  <a:gd name="T1" fmla="*/ 121 h 277"/>
                  <a:gd name="T2" fmla="*/ 384 w 393"/>
                  <a:gd name="T3" fmla="*/ 72 h 277"/>
                  <a:gd name="T4" fmla="*/ 393 w 393"/>
                  <a:gd name="T5" fmla="*/ 63 h 277"/>
                  <a:gd name="T6" fmla="*/ 393 w 393"/>
                  <a:gd name="T7" fmla="*/ 54 h 277"/>
                  <a:gd name="T8" fmla="*/ 393 w 393"/>
                  <a:gd name="T9" fmla="*/ 49 h 277"/>
                  <a:gd name="T10" fmla="*/ 393 w 393"/>
                  <a:gd name="T11" fmla="*/ 40 h 277"/>
                  <a:gd name="T12" fmla="*/ 384 w 393"/>
                  <a:gd name="T13" fmla="*/ 31 h 277"/>
                  <a:gd name="T14" fmla="*/ 379 w 393"/>
                  <a:gd name="T15" fmla="*/ 27 h 277"/>
                  <a:gd name="T16" fmla="*/ 370 w 393"/>
                  <a:gd name="T17" fmla="*/ 27 h 277"/>
                  <a:gd name="T18" fmla="*/ 357 w 393"/>
                  <a:gd name="T19" fmla="*/ 27 h 277"/>
                  <a:gd name="T20" fmla="*/ 268 w 393"/>
                  <a:gd name="T21" fmla="*/ 81 h 277"/>
                  <a:gd name="T22" fmla="*/ 268 w 393"/>
                  <a:gd name="T23" fmla="*/ 27 h 277"/>
                  <a:gd name="T24" fmla="*/ 268 w 393"/>
                  <a:gd name="T25" fmla="*/ 14 h 277"/>
                  <a:gd name="T26" fmla="*/ 263 w 393"/>
                  <a:gd name="T27" fmla="*/ 9 h 277"/>
                  <a:gd name="T28" fmla="*/ 254 w 393"/>
                  <a:gd name="T29" fmla="*/ 5 h 277"/>
                  <a:gd name="T30" fmla="*/ 250 w 393"/>
                  <a:gd name="T31" fmla="*/ 0 h 277"/>
                  <a:gd name="T32" fmla="*/ 241 w 393"/>
                  <a:gd name="T33" fmla="*/ 5 h 277"/>
                  <a:gd name="T34" fmla="*/ 232 w 393"/>
                  <a:gd name="T35" fmla="*/ 5 h 277"/>
                  <a:gd name="T36" fmla="*/ 228 w 393"/>
                  <a:gd name="T37" fmla="*/ 14 h 277"/>
                  <a:gd name="T38" fmla="*/ 228 w 393"/>
                  <a:gd name="T39" fmla="*/ 23 h 277"/>
                  <a:gd name="T40" fmla="*/ 228 w 393"/>
                  <a:gd name="T41" fmla="*/ 99 h 277"/>
                  <a:gd name="T42" fmla="*/ 170 w 393"/>
                  <a:gd name="T43" fmla="*/ 134 h 277"/>
                  <a:gd name="T44" fmla="*/ 170 w 393"/>
                  <a:gd name="T45" fmla="*/ 36 h 277"/>
                  <a:gd name="T46" fmla="*/ 170 w 393"/>
                  <a:gd name="T47" fmla="*/ 27 h 277"/>
                  <a:gd name="T48" fmla="*/ 165 w 393"/>
                  <a:gd name="T49" fmla="*/ 18 h 277"/>
                  <a:gd name="T50" fmla="*/ 156 w 393"/>
                  <a:gd name="T51" fmla="*/ 14 h 277"/>
                  <a:gd name="T52" fmla="*/ 147 w 393"/>
                  <a:gd name="T53" fmla="*/ 9 h 277"/>
                  <a:gd name="T54" fmla="*/ 138 w 393"/>
                  <a:gd name="T55" fmla="*/ 9 h 277"/>
                  <a:gd name="T56" fmla="*/ 134 w 393"/>
                  <a:gd name="T57" fmla="*/ 14 h 277"/>
                  <a:gd name="T58" fmla="*/ 129 w 393"/>
                  <a:gd name="T59" fmla="*/ 23 h 277"/>
                  <a:gd name="T60" fmla="*/ 125 w 393"/>
                  <a:gd name="T61" fmla="*/ 31 h 277"/>
                  <a:gd name="T62" fmla="*/ 125 w 393"/>
                  <a:gd name="T63" fmla="*/ 161 h 277"/>
                  <a:gd name="T64" fmla="*/ 0 w 393"/>
                  <a:gd name="T65" fmla="*/ 233 h 277"/>
                  <a:gd name="T66" fmla="*/ 27 w 393"/>
                  <a:gd name="T67" fmla="*/ 277 h 277"/>
                  <a:gd name="T68" fmla="*/ 152 w 393"/>
                  <a:gd name="T69" fmla="*/ 206 h 277"/>
                  <a:gd name="T70" fmla="*/ 268 w 393"/>
                  <a:gd name="T71" fmla="*/ 273 h 277"/>
                  <a:gd name="T72" fmla="*/ 272 w 393"/>
                  <a:gd name="T73" fmla="*/ 277 h 277"/>
                  <a:gd name="T74" fmla="*/ 281 w 393"/>
                  <a:gd name="T75" fmla="*/ 277 h 277"/>
                  <a:gd name="T76" fmla="*/ 290 w 393"/>
                  <a:gd name="T77" fmla="*/ 273 h 277"/>
                  <a:gd name="T78" fmla="*/ 295 w 393"/>
                  <a:gd name="T79" fmla="*/ 268 h 277"/>
                  <a:gd name="T80" fmla="*/ 299 w 393"/>
                  <a:gd name="T81" fmla="*/ 259 h 277"/>
                  <a:gd name="T82" fmla="*/ 299 w 393"/>
                  <a:gd name="T83" fmla="*/ 251 h 277"/>
                  <a:gd name="T84" fmla="*/ 295 w 393"/>
                  <a:gd name="T85" fmla="*/ 242 h 277"/>
                  <a:gd name="T86" fmla="*/ 286 w 393"/>
                  <a:gd name="T87" fmla="*/ 237 h 277"/>
                  <a:gd name="T88" fmla="*/ 196 w 393"/>
                  <a:gd name="T89" fmla="*/ 179 h 277"/>
                  <a:gd name="T90" fmla="*/ 254 w 393"/>
                  <a:gd name="T91" fmla="*/ 148 h 277"/>
                  <a:gd name="T92" fmla="*/ 321 w 393"/>
                  <a:gd name="T93" fmla="*/ 188 h 277"/>
                  <a:gd name="T94" fmla="*/ 330 w 393"/>
                  <a:gd name="T95" fmla="*/ 192 h 277"/>
                  <a:gd name="T96" fmla="*/ 335 w 393"/>
                  <a:gd name="T97" fmla="*/ 192 h 277"/>
                  <a:gd name="T98" fmla="*/ 344 w 393"/>
                  <a:gd name="T99" fmla="*/ 188 h 277"/>
                  <a:gd name="T100" fmla="*/ 348 w 393"/>
                  <a:gd name="T101" fmla="*/ 179 h 277"/>
                  <a:gd name="T102" fmla="*/ 348 w 393"/>
                  <a:gd name="T103" fmla="*/ 175 h 277"/>
                  <a:gd name="T104" fmla="*/ 348 w 393"/>
                  <a:gd name="T105" fmla="*/ 166 h 277"/>
                  <a:gd name="T106" fmla="*/ 348 w 393"/>
                  <a:gd name="T107" fmla="*/ 157 h 277"/>
                  <a:gd name="T108" fmla="*/ 339 w 393"/>
                  <a:gd name="T109" fmla="*/ 152 h 277"/>
                  <a:gd name="T110" fmla="*/ 295 w 393"/>
                  <a:gd name="T111" fmla="*/ 121 h 277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93" h="277">
                    <a:moveTo>
                      <a:pt x="295" y="121"/>
                    </a:moveTo>
                    <a:lnTo>
                      <a:pt x="384" y="72"/>
                    </a:lnTo>
                    <a:lnTo>
                      <a:pt x="393" y="63"/>
                    </a:lnTo>
                    <a:lnTo>
                      <a:pt x="393" y="54"/>
                    </a:lnTo>
                    <a:lnTo>
                      <a:pt x="393" y="49"/>
                    </a:lnTo>
                    <a:lnTo>
                      <a:pt x="393" y="40"/>
                    </a:lnTo>
                    <a:lnTo>
                      <a:pt x="384" y="31"/>
                    </a:lnTo>
                    <a:lnTo>
                      <a:pt x="379" y="27"/>
                    </a:lnTo>
                    <a:lnTo>
                      <a:pt x="370" y="27"/>
                    </a:lnTo>
                    <a:lnTo>
                      <a:pt x="357" y="27"/>
                    </a:lnTo>
                    <a:lnTo>
                      <a:pt x="268" y="81"/>
                    </a:lnTo>
                    <a:lnTo>
                      <a:pt x="268" y="27"/>
                    </a:lnTo>
                    <a:lnTo>
                      <a:pt x="268" y="14"/>
                    </a:lnTo>
                    <a:lnTo>
                      <a:pt x="263" y="9"/>
                    </a:lnTo>
                    <a:lnTo>
                      <a:pt x="254" y="5"/>
                    </a:lnTo>
                    <a:lnTo>
                      <a:pt x="250" y="0"/>
                    </a:lnTo>
                    <a:lnTo>
                      <a:pt x="241" y="5"/>
                    </a:lnTo>
                    <a:lnTo>
                      <a:pt x="232" y="5"/>
                    </a:lnTo>
                    <a:lnTo>
                      <a:pt x="228" y="14"/>
                    </a:lnTo>
                    <a:lnTo>
                      <a:pt x="228" y="23"/>
                    </a:lnTo>
                    <a:lnTo>
                      <a:pt x="228" y="99"/>
                    </a:lnTo>
                    <a:lnTo>
                      <a:pt x="170" y="134"/>
                    </a:lnTo>
                    <a:lnTo>
                      <a:pt x="170" y="36"/>
                    </a:lnTo>
                    <a:lnTo>
                      <a:pt x="170" y="27"/>
                    </a:lnTo>
                    <a:lnTo>
                      <a:pt x="165" y="18"/>
                    </a:lnTo>
                    <a:lnTo>
                      <a:pt x="156" y="14"/>
                    </a:lnTo>
                    <a:lnTo>
                      <a:pt x="147" y="9"/>
                    </a:lnTo>
                    <a:lnTo>
                      <a:pt x="138" y="9"/>
                    </a:lnTo>
                    <a:lnTo>
                      <a:pt x="134" y="14"/>
                    </a:lnTo>
                    <a:lnTo>
                      <a:pt x="129" y="23"/>
                    </a:lnTo>
                    <a:lnTo>
                      <a:pt x="125" y="31"/>
                    </a:lnTo>
                    <a:lnTo>
                      <a:pt x="125" y="161"/>
                    </a:lnTo>
                    <a:lnTo>
                      <a:pt x="0" y="233"/>
                    </a:lnTo>
                    <a:lnTo>
                      <a:pt x="27" y="277"/>
                    </a:lnTo>
                    <a:lnTo>
                      <a:pt x="152" y="206"/>
                    </a:lnTo>
                    <a:lnTo>
                      <a:pt x="268" y="273"/>
                    </a:lnTo>
                    <a:lnTo>
                      <a:pt x="272" y="277"/>
                    </a:lnTo>
                    <a:lnTo>
                      <a:pt x="281" y="277"/>
                    </a:lnTo>
                    <a:lnTo>
                      <a:pt x="290" y="273"/>
                    </a:lnTo>
                    <a:lnTo>
                      <a:pt x="295" y="268"/>
                    </a:lnTo>
                    <a:lnTo>
                      <a:pt x="299" y="259"/>
                    </a:lnTo>
                    <a:lnTo>
                      <a:pt x="299" y="251"/>
                    </a:lnTo>
                    <a:lnTo>
                      <a:pt x="295" y="242"/>
                    </a:lnTo>
                    <a:lnTo>
                      <a:pt x="286" y="237"/>
                    </a:lnTo>
                    <a:lnTo>
                      <a:pt x="196" y="179"/>
                    </a:lnTo>
                    <a:lnTo>
                      <a:pt x="254" y="148"/>
                    </a:lnTo>
                    <a:lnTo>
                      <a:pt x="321" y="188"/>
                    </a:lnTo>
                    <a:lnTo>
                      <a:pt x="330" y="192"/>
                    </a:lnTo>
                    <a:lnTo>
                      <a:pt x="335" y="192"/>
                    </a:lnTo>
                    <a:lnTo>
                      <a:pt x="344" y="188"/>
                    </a:lnTo>
                    <a:lnTo>
                      <a:pt x="348" y="179"/>
                    </a:lnTo>
                    <a:lnTo>
                      <a:pt x="348" y="175"/>
                    </a:lnTo>
                    <a:lnTo>
                      <a:pt x="348" y="166"/>
                    </a:lnTo>
                    <a:lnTo>
                      <a:pt x="348" y="157"/>
                    </a:lnTo>
                    <a:lnTo>
                      <a:pt x="339" y="152"/>
                    </a:lnTo>
                    <a:lnTo>
                      <a:pt x="295" y="12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  <p:sp>
            <p:nvSpPr>
              <p:cNvPr id="1044" name="Freeform 28"/>
              <p:cNvSpPr>
                <a:spLocks/>
              </p:cNvSpPr>
              <p:nvPr userDrawn="1"/>
            </p:nvSpPr>
            <p:spPr bwMode="white">
              <a:xfrm>
                <a:off x="1230" y="535"/>
                <a:ext cx="264" cy="230"/>
              </a:xfrm>
              <a:custGeom>
                <a:avLst/>
                <a:gdLst>
                  <a:gd name="T0" fmla="*/ 0 w 263"/>
                  <a:gd name="T1" fmla="*/ 116 h 228"/>
                  <a:gd name="T2" fmla="*/ 49 w 263"/>
                  <a:gd name="T3" fmla="*/ 67 h 228"/>
                  <a:gd name="T4" fmla="*/ 67 w 263"/>
                  <a:gd name="T5" fmla="*/ 0 h 228"/>
                  <a:gd name="T6" fmla="*/ 134 w 263"/>
                  <a:gd name="T7" fmla="*/ 23 h 228"/>
                  <a:gd name="T8" fmla="*/ 201 w 263"/>
                  <a:gd name="T9" fmla="*/ 0 h 228"/>
                  <a:gd name="T10" fmla="*/ 214 w 263"/>
                  <a:gd name="T11" fmla="*/ 67 h 228"/>
                  <a:gd name="T12" fmla="*/ 263 w 263"/>
                  <a:gd name="T13" fmla="*/ 116 h 228"/>
                  <a:gd name="T14" fmla="*/ 214 w 263"/>
                  <a:gd name="T15" fmla="*/ 161 h 228"/>
                  <a:gd name="T16" fmla="*/ 201 w 263"/>
                  <a:gd name="T17" fmla="*/ 228 h 228"/>
                  <a:gd name="T18" fmla="*/ 134 w 263"/>
                  <a:gd name="T19" fmla="*/ 210 h 228"/>
                  <a:gd name="T20" fmla="*/ 67 w 263"/>
                  <a:gd name="T21" fmla="*/ 228 h 228"/>
                  <a:gd name="T22" fmla="*/ 49 w 263"/>
                  <a:gd name="T23" fmla="*/ 161 h 228"/>
                  <a:gd name="T24" fmla="*/ 0 w 263"/>
                  <a:gd name="T25" fmla="*/ 116 h 22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63" h="228">
                    <a:moveTo>
                      <a:pt x="0" y="116"/>
                    </a:moveTo>
                    <a:lnTo>
                      <a:pt x="49" y="67"/>
                    </a:lnTo>
                    <a:lnTo>
                      <a:pt x="67" y="0"/>
                    </a:lnTo>
                    <a:lnTo>
                      <a:pt x="134" y="23"/>
                    </a:lnTo>
                    <a:lnTo>
                      <a:pt x="201" y="0"/>
                    </a:lnTo>
                    <a:lnTo>
                      <a:pt x="214" y="67"/>
                    </a:lnTo>
                    <a:lnTo>
                      <a:pt x="263" y="116"/>
                    </a:lnTo>
                    <a:lnTo>
                      <a:pt x="214" y="161"/>
                    </a:lnTo>
                    <a:lnTo>
                      <a:pt x="201" y="228"/>
                    </a:lnTo>
                    <a:lnTo>
                      <a:pt x="134" y="210"/>
                    </a:lnTo>
                    <a:lnTo>
                      <a:pt x="67" y="228"/>
                    </a:lnTo>
                    <a:lnTo>
                      <a:pt x="49" y="161"/>
                    </a:lnTo>
                    <a:lnTo>
                      <a:pt x="0" y="1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>
                  <a:solidFill>
                    <a:srgbClr val="1C1C2F"/>
                  </a:solidFill>
                </a:endParaRPr>
              </a:p>
            </p:txBody>
          </p:sp>
        </p:grpSp>
        <p:sp>
          <p:nvSpPr>
            <p:cNvPr id="1037" name="Rectangle 29"/>
            <p:cNvSpPr>
              <a:spLocks noChangeArrowheads="1"/>
            </p:cNvSpPr>
            <p:nvPr userDrawn="1"/>
          </p:nvSpPr>
          <p:spPr bwMode="gray">
            <a:xfrm>
              <a:off x="0" y="912"/>
              <a:ext cx="458" cy="3408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ko-KR" altLang="ko-KR">
                <a:solidFill>
                  <a:srgbClr val="1C1C2F"/>
                </a:solidFill>
              </a:endParaRPr>
            </a:p>
          </p:txBody>
        </p:sp>
      </p:grpSp>
      <p:sp>
        <p:nvSpPr>
          <p:cNvPr id="1028" name="Rectangle 30"/>
          <p:cNvSpPr>
            <a:spLocks noGrp="1" noChangeArrowheads="1"/>
          </p:cNvSpPr>
          <p:nvPr>
            <p:ph type="title"/>
          </p:nvPr>
        </p:nvSpPr>
        <p:spPr bwMode="auto">
          <a:xfrm>
            <a:off x="785813" y="274638"/>
            <a:ext cx="78581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9" name="Rectangle 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4375" y="1600200"/>
            <a:ext cx="792956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128" name="Rectangle 3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14375" y="6227763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굴림" charset="-127"/>
                <a:ea typeface="굴림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4129" name="Rectangle 3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55963" y="6240463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굴림" charset="-127"/>
                <a:ea typeface="굴림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>
              <a:solidFill>
                <a:srgbClr val="1C1C2F"/>
              </a:solidFill>
            </a:endParaRPr>
          </a:p>
        </p:txBody>
      </p:sp>
      <p:sp>
        <p:nvSpPr>
          <p:cNvPr id="4130" name="Rectangle 3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굴림" charset="-127"/>
                <a:ea typeface="굴림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F6B75B9-40BC-4A85-BA00-666C6FD82701}" type="slidenum">
              <a:rPr lang="en-US" altLang="ko-KR">
                <a:solidFill>
                  <a:srgbClr val="1C1C2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>
              <a:solidFill>
                <a:srgbClr val="1C1C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594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3900">
          <a:solidFill>
            <a:schemeClr val="tx2"/>
          </a:solidFill>
          <a:latin typeface="굴림" charset="-127"/>
          <a:ea typeface="굴림" charset="-127"/>
          <a:cs typeface="Arial" charset="0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3900">
          <a:solidFill>
            <a:schemeClr val="tx2"/>
          </a:solidFill>
          <a:latin typeface="굴림" charset="-127"/>
          <a:ea typeface="굴림" charset="-127"/>
          <a:cs typeface="Arial" charset="0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3900">
          <a:solidFill>
            <a:schemeClr val="tx2"/>
          </a:solidFill>
          <a:latin typeface="굴림" charset="-127"/>
          <a:ea typeface="굴림" charset="-127"/>
          <a:cs typeface="Arial" charset="0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3900">
          <a:solidFill>
            <a:schemeClr val="tx2"/>
          </a:solidFill>
          <a:latin typeface="굴림" charset="-127"/>
          <a:ea typeface="굴림" charset="-127"/>
          <a:cs typeface="Arial" charset="0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900">
          <a:solidFill>
            <a:schemeClr val="tx2"/>
          </a:solidFill>
          <a:latin typeface="굴림" charset="-127"/>
          <a:ea typeface="굴림" charset="-127"/>
          <a:cs typeface="Arial" charset="0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900">
          <a:solidFill>
            <a:schemeClr val="tx2"/>
          </a:solidFill>
          <a:latin typeface="굴림" charset="-127"/>
          <a:ea typeface="굴림" charset="-127"/>
          <a:cs typeface="Arial" charset="0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900">
          <a:solidFill>
            <a:schemeClr val="tx2"/>
          </a:solidFill>
          <a:latin typeface="굴림" charset="-127"/>
          <a:ea typeface="굴림" charset="-127"/>
          <a:cs typeface="Arial" charset="0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900">
          <a:solidFill>
            <a:schemeClr val="tx2"/>
          </a:solidFill>
          <a:latin typeface="굴림" charset="-127"/>
          <a:ea typeface="굴림" charset="-127"/>
          <a:cs typeface="Arial" charset="0"/>
        </a:defRPr>
      </a:lvl9pPr>
    </p:titleStyle>
    <p:bodyStyle>
      <a:lvl1pPr marL="447675" indent="-447675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 2" pitchFamily="18" charset="2"/>
        <a:buChar char="ã"/>
        <a:defRPr kumimoji="1" sz="3000">
          <a:solidFill>
            <a:schemeClr val="tx1"/>
          </a:solidFill>
          <a:latin typeface="+mn-lt"/>
          <a:ea typeface="+mn-ea"/>
          <a:cs typeface="+mn-cs"/>
        </a:defRPr>
      </a:lvl1pPr>
      <a:lvl2pPr marL="889000" indent="-439738" algn="l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 2" pitchFamily="18" charset="2"/>
        <a:buChar char="Ý"/>
        <a:defRPr kumimoji="1" sz="2600">
          <a:solidFill>
            <a:schemeClr val="tx1"/>
          </a:solidFill>
          <a:latin typeface="+mn-lt"/>
          <a:ea typeface="+mn-ea"/>
          <a:cs typeface="+mn-cs"/>
        </a:defRPr>
      </a:lvl2pPr>
      <a:lvl3pPr marL="1293813" indent="-403225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 2" pitchFamily="18" charset="2"/>
        <a:buChar char="ã"/>
        <a:defRPr kumimoji="1" sz="2200">
          <a:solidFill>
            <a:schemeClr val="tx1"/>
          </a:solidFill>
          <a:latin typeface="+mn-lt"/>
          <a:ea typeface="+mn-ea"/>
          <a:cs typeface="+mn-cs"/>
        </a:defRPr>
      </a:lvl3pPr>
      <a:lvl4pPr marL="1681163" indent="-385763" algn="l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 2" pitchFamily="18" charset="2"/>
        <a:buChar char="Ý"/>
        <a:defRPr kumimoji="1" sz="2000">
          <a:solidFill>
            <a:schemeClr val="tx1"/>
          </a:solidFill>
          <a:latin typeface="+mn-lt"/>
          <a:ea typeface="+mn-ea"/>
          <a:cs typeface="+mn-cs"/>
        </a:defRPr>
      </a:lvl4pPr>
      <a:lvl5pPr marL="2070100" indent="-387350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 2" pitchFamily="18" charset="2"/>
        <a:buChar char="ã"/>
        <a:defRPr kumimoji="1" sz="2000">
          <a:solidFill>
            <a:schemeClr val="tx1"/>
          </a:solidFill>
          <a:latin typeface="+mn-lt"/>
          <a:ea typeface="+mn-ea"/>
          <a:cs typeface="+mn-cs"/>
        </a:defRPr>
      </a:lvl5pPr>
      <a:lvl6pPr marL="2527300" indent="-387350" algn="l" rtl="0" fontAlgn="base" latinLnBrk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 2" pitchFamily="18" charset="2"/>
        <a:buChar char="ã"/>
        <a:defRPr kumimoji="1" sz="2000">
          <a:solidFill>
            <a:schemeClr val="tx1"/>
          </a:solidFill>
          <a:latin typeface="+mn-lt"/>
          <a:ea typeface="+mn-ea"/>
          <a:cs typeface="+mn-cs"/>
        </a:defRPr>
      </a:lvl6pPr>
      <a:lvl7pPr marL="2984500" indent="-387350" algn="l" rtl="0" fontAlgn="base" latinLnBrk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 2" pitchFamily="18" charset="2"/>
        <a:buChar char="ã"/>
        <a:defRPr kumimoji="1" sz="2000">
          <a:solidFill>
            <a:schemeClr val="tx1"/>
          </a:solidFill>
          <a:latin typeface="+mn-lt"/>
          <a:ea typeface="+mn-ea"/>
          <a:cs typeface="+mn-cs"/>
        </a:defRPr>
      </a:lvl7pPr>
      <a:lvl8pPr marL="3441700" indent="-387350" algn="l" rtl="0" fontAlgn="base" latinLnBrk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 2" pitchFamily="18" charset="2"/>
        <a:buChar char="ã"/>
        <a:defRPr kumimoji="1" sz="2000">
          <a:solidFill>
            <a:schemeClr val="tx1"/>
          </a:solidFill>
          <a:latin typeface="+mn-lt"/>
          <a:ea typeface="+mn-ea"/>
          <a:cs typeface="+mn-cs"/>
        </a:defRPr>
      </a:lvl8pPr>
      <a:lvl9pPr marL="3898900" indent="-387350" algn="l" rtl="0" fontAlgn="base" latinLnBrk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 2" pitchFamily="18" charset="2"/>
        <a:buChar char="ã"/>
        <a:defRPr kumimoji="1"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052736"/>
            <a:ext cx="8641085" cy="5687789"/>
          </a:xfrm>
        </p:spPr>
        <p:txBody>
          <a:bodyPr/>
          <a:lstStyle/>
          <a:p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</a:rPr>
              <a:t>징검다리라는 </a:t>
            </a:r>
            <a:r>
              <a:rPr lang="ko-KR" altLang="en-US" sz="1400" b="1" dirty="0">
                <a:solidFill>
                  <a:schemeClr val="accent2">
                    <a:lumMod val="75000"/>
                  </a:schemeClr>
                </a:solidFill>
              </a:rPr>
              <a:t>봉사단체에서 회원을 모집합니다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endParaRPr lang="ko-KR" altLang="en-US" sz="14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ko-KR" altLang="en-US" sz="1100" b="1" dirty="0"/>
              <a:t>*회원자격 </a:t>
            </a:r>
            <a:r>
              <a:rPr lang="en-US" altLang="ko-KR" sz="1100" b="1" dirty="0"/>
              <a:t>: 30</a:t>
            </a:r>
            <a:r>
              <a:rPr lang="ko-KR" altLang="en-US" sz="1100" b="1" dirty="0"/>
              <a:t>대</a:t>
            </a:r>
            <a:r>
              <a:rPr lang="en-US" altLang="ko-KR" sz="1100" b="1" dirty="0"/>
              <a:t>~50</a:t>
            </a:r>
            <a:r>
              <a:rPr lang="ko-KR" altLang="en-US" sz="1100" b="1" dirty="0"/>
              <a:t>대 초반까지의 신림성모성당의 형제</a:t>
            </a:r>
            <a:r>
              <a:rPr lang="en-US" altLang="ko-KR" sz="1100" b="1" dirty="0"/>
              <a:t>,</a:t>
            </a:r>
            <a:r>
              <a:rPr lang="ko-KR" altLang="en-US" sz="1100" b="1" dirty="0"/>
              <a:t>자매 교우 또는 예비신자</a:t>
            </a:r>
            <a:endParaRPr lang="ko-KR" altLang="en-US" sz="1100" dirty="0"/>
          </a:p>
          <a:p>
            <a:r>
              <a:rPr lang="ko-KR" altLang="en-US" sz="1100" b="1" dirty="0"/>
              <a:t>*활 동 </a:t>
            </a:r>
            <a:r>
              <a:rPr lang="en-US" altLang="ko-KR" sz="1100" b="1" dirty="0"/>
              <a:t>: </a:t>
            </a:r>
            <a:r>
              <a:rPr lang="ko-KR" altLang="en-US" sz="1100" b="1" dirty="0"/>
              <a:t>월 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회 정기 모임 외 성당 봉사 </a:t>
            </a:r>
            <a:endParaRPr lang="en-US" altLang="ko-KR" sz="1100" b="1" dirty="0" smtClean="0"/>
          </a:p>
          <a:p>
            <a:endParaRPr lang="ko-KR" altLang="en-US" sz="1100" dirty="0"/>
          </a:p>
          <a:p>
            <a:r>
              <a:rPr lang="ko-KR" altLang="en-US" sz="1100" b="1" dirty="0">
                <a:solidFill>
                  <a:srgbClr val="E6AF00"/>
                </a:solidFill>
              </a:rPr>
              <a:t>*어떤 분들이 모이나요</a:t>
            </a:r>
            <a:r>
              <a:rPr lang="en-US" altLang="ko-KR" sz="1100" b="1" dirty="0">
                <a:solidFill>
                  <a:srgbClr val="E6AF00"/>
                </a:solidFill>
              </a:rPr>
              <a:t>?</a:t>
            </a:r>
            <a:endParaRPr lang="ko-KR" altLang="en-US" sz="1100" dirty="0">
              <a:solidFill>
                <a:srgbClr val="E6AF00"/>
              </a:solidFill>
            </a:endParaRPr>
          </a:p>
          <a:p>
            <a:r>
              <a:rPr lang="ko-KR" altLang="en-US" sz="1100" b="1" dirty="0"/>
              <a:t>성당에서 봉사를 하고 싶어도 쑥스럽거나 알지 못해서 망설이시는 분</a:t>
            </a:r>
            <a:r>
              <a:rPr lang="en-US" altLang="ko-KR" sz="1100" b="1" dirty="0"/>
              <a:t>.</a:t>
            </a:r>
            <a:endParaRPr lang="ko-KR" altLang="en-US" sz="1100" dirty="0"/>
          </a:p>
          <a:p>
            <a:r>
              <a:rPr lang="ko-KR" altLang="en-US" sz="1100" b="1" dirty="0"/>
              <a:t>성당만 다녔지 아는 것이 하나도 없다고 생각하는 분</a:t>
            </a:r>
            <a:r>
              <a:rPr lang="en-US" altLang="ko-KR" sz="1100" b="1" dirty="0"/>
              <a:t>.</a:t>
            </a:r>
            <a:endParaRPr lang="ko-KR" altLang="en-US" sz="1100" dirty="0"/>
          </a:p>
          <a:p>
            <a:r>
              <a:rPr lang="ko-KR" altLang="en-US" sz="1100" b="1" dirty="0"/>
              <a:t>냉담을 끝내고 새 마음으로 성당을 다니려고 하는 분</a:t>
            </a:r>
            <a:r>
              <a:rPr lang="en-US" altLang="ko-KR" sz="1100" b="1" dirty="0"/>
              <a:t>.</a:t>
            </a:r>
            <a:endParaRPr lang="ko-KR" altLang="en-US" sz="1100" dirty="0"/>
          </a:p>
          <a:p>
            <a:r>
              <a:rPr lang="ko-KR" altLang="en-US" sz="1100" b="1" dirty="0"/>
              <a:t>다른 곳에서 전입 온 상태라 아는 분이 없어서 허전한 분</a:t>
            </a:r>
            <a:r>
              <a:rPr lang="en-US" altLang="ko-KR" sz="1100" b="1" dirty="0"/>
              <a:t>.</a:t>
            </a:r>
            <a:endParaRPr lang="ko-KR" altLang="en-US" sz="1100" dirty="0"/>
          </a:p>
          <a:p>
            <a:r>
              <a:rPr lang="en-US" altLang="ko-KR" sz="1100" b="1" smtClean="0"/>
              <a:t>.</a:t>
            </a:r>
            <a:r>
              <a:rPr lang="ko-KR" altLang="en-US" sz="1100" b="1" smtClean="0"/>
              <a:t>봉사를 </a:t>
            </a:r>
            <a:r>
              <a:rPr lang="ko-KR" altLang="en-US" sz="1100" b="1" dirty="0" err="1"/>
              <a:t>하고싶은데</a:t>
            </a:r>
            <a:r>
              <a:rPr lang="ko-KR" altLang="en-US" sz="1100" b="1" dirty="0"/>
              <a:t> 어떤 봉사를 해야 할지 모르는 분</a:t>
            </a:r>
            <a:r>
              <a:rPr lang="en-US" altLang="ko-KR" sz="1100" b="1" dirty="0"/>
              <a:t>.</a:t>
            </a:r>
            <a:endParaRPr lang="ko-KR" altLang="en-US" sz="1100" dirty="0"/>
          </a:p>
          <a:p>
            <a:r>
              <a:rPr lang="ko-KR" altLang="en-US" sz="1100" b="1" dirty="0"/>
              <a:t>진짜 봉사를 하고 싶으신 분</a:t>
            </a:r>
            <a:r>
              <a:rPr lang="en-US" altLang="ko-KR" sz="1100" b="1" dirty="0" smtClean="0"/>
              <a:t>.</a:t>
            </a:r>
          </a:p>
          <a:p>
            <a:endParaRPr lang="ko-KR" altLang="en-US" sz="1100" dirty="0"/>
          </a:p>
          <a:p>
            <a:r>
              <a:rPr lang="ko-KR" altLang="en-US" sz="1100" b="1" dirty="0">
                <a:solidFill>
                  <a:srgbClr val="FFC000"/>
                </a:solidFill>
              </a:rPr>
              <a:t>*어떤 봉사를 준비하게 되나요</a:t>
            </a:r>
            <a:r>
              <a:rPr lang="en-US" altLang="ko-KR" sz="1100" b="1" dirty="0">
                <a:solidFill>
                  <a:srgbClr val="FFC000"/>
                </a:solidFill>
              </a:rPr>
              <a:t>?</a:t>
            </a:r>
            <a:endParaRPr lang="ko-KR" altLang="en-US" sz="1100" dirty="0">
              <a:solidFill>
                <a:srgbClr val="FFC000"/>
              </a:solidFill>
            </a:endParaRPr>
          </a:p>
          <a:p>
            <a:r>
              <a:rPr lang="en-US" altLang="ko-KR" sz="1100" b="1" dirty="0"/>
              <a:t>1. </a:t>
            </a:r>
            <a:r>
              <a:rPr lang="ko-KR" altLang="en-US" sz="1100" b="1" dirty="0"/>
              <a:t>신림성모성당 내에서의 기본적인 봉사 </a:t>
            </a:r>
            <a:r>
              <a:rPr lang="en-US" altLang="ko-KR" sz="1100" b="1" dirty="0"/>
              <a:t>(</a:t>
            </a:r>
            <a:r>
              <a:rPr lang="ko-KR" altLang="en-US" sz="1100" b="1" dirty="0"/>
              <a:t>청소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안내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뒷정리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성당행사홍보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각 분과 행사 </a:t>
            </a:r>
            <a:r>
              <a:rPr lang="ko-KR" altLang="en-US" sz="1100" b="1" dirty="0" err="1"/>
              <a:t>지원등의</a:t>
            </a:r>
            <a:r>
              <a:rPr lang="ko-KR" altLang="en-US" sz="1100" b="1" dirty="0"/>
              <a:t> 간단한 봉사</a:t>
            </a:r>
            <a:r>
              <a:rPr lang="en-US" altLang="ko-KR" sz="1100" b="1" dirty="0"/>
              <a:t>)</a:t>
            </a:r>
            <a:r>
              <a:rPr lang="ko-KR" altLang="en-US" sz="1100" b="1" dirty="0"/>
              <a:t>를 하게 됩니다</a:t>
            </a:r>
            <a:r>
              <a:rPr lang="en-US" altLang="ko-KR" sz="1100" b="1" dirty="0"/>
              <a:t>.</a:t>
            </a:r>
            <a:endParaRPr lang="ko-KR" altLang="en-US" sz="1100" dirty="0"/>
          </a:p>
          <a:p>
            <a:r>
              <a:rPr lang="en-US" altLang="ko-KR" sz="1100" b="1" dirty="0"/>
              <a:t>2. </a:t>
            </a:r>
            <a:r>
              <a:rPr lang="ko-KR" altLang="en-US" sz="1100" b="1" dirty="0" err="1"/>
              <a:t>레지오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성서교육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성령기도회</a:t>
            </a:r>
            <a:r>
              <a:rPr lang="en-US" altLang="ko-KR" sz="1100" b="1" dirty="0"/>
              <a:t>, </a:t>
            </a:r>
            <a:r>
              <a:rPr lang="ko-KR" altLang="en-US" sz="1100" b="1" dirty="0" err="1"/>
              <a:t>전례부</a:t>
            </a:r>
            <a:r>
              <a:rPr lang="en-US" altLang="ko-KR" sz="1100" b="1" dirty="0"/>
              <a:t>(</a:t>
            </a:r>
            <a:r>
              <a:rPr lang="ko-KR" altLang="en-US" sz="1100" b="1" dirty="0" err="1"/>
              <a:t>독서단</a:t>
            </a:r>
            <a:r>
              <a:rPr lang="en-US" altLang="ko-KR" sz="1100" b="1" dirty="0"/>
              <a:t>, </a:t>
            </a:r>
            <a:r>
              <a:rPr lang="ko-KR" altLang="en-US" sz="1100" b="1" dirty="0" err="1"/>
              <a:t>해설단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성가대</a:t>
            </a:r>
            <a:r>
              <a:rPr lang="en-US" altLang="ko-KR" sz="1100" b="1" dirty="0"/>
              <a:t>), </a:t>
            </a:r>
            <a:r>
              <a:rPr lang="ko-KR" altLang="en-US" sz="1100" b="1" dirty="0"/>
              <a:t>시니어대학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문화체육부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구역소개 및 활동 등 자신에게 맞는 활동과 봉사단체를 소개하고 연결해 드립니다</a:t>
            </a:r>
            <a:r>
              <a:rPr lang="en-US" altLang="ko-KR" sz="1100" b="1" dirty="0"/>
              <a:t>.</a:t>
            </a:r>
            <a:endParaRPr lang="ko-KR" altLang="en-US" sz="1100" dirty="0"/>
          </a:p>
          <a:p>
            <a:r>
              <a:rPr lang="en-US" altLang="ko-KR" sz="1100" b="1" dirty="0"/>
              <a:t>3. </a:t>
            </a:r>
            <a:r>
              <a:rPr lang="ko-KR" altLang="en-US" sz="1100" b="1" dirty="0"/>
              <a:t>독거노인 돕기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불우이웃 돕기 등의 봉사를 준비하고 있습니다</a:t>
            </a:r>
            <a:r>
              <a:rPr lang="en-US" altLang="ko-KR" sz="1100" b="1" dirty="0"/>
              <a:t>.</a:t>
            </a:r>
            <a:endParaRPr lang="ko-KR" altLang="en-US" sz="1100" dirty="0"/>
          </a:p>
          <a:p>
            <a:r>
              <a:rPr lang="en-US" altLang="ko-KR" sz="1100" b="1" dirty="0"/>
              <a:t>4. 1</a:t>
            </a:r>
            <a:r>
              <a:rPr lang="ko-KR" altLang="en-US" sz="1100" b="1" dirty="0"/>
              <a:t>년에 두 번 정도 수도원봉사 </a:t>
            </a:r>
            <a:r>
              <a:rPr lang="en-US" altLang="ko-KR" sz="1100" b="1" dirty="0"/>
              <a:t>(</a:t>
            </a:r>
            <a:r>
              <a:rPr lang="ko-KR" altLang="en-US" sz="1100" b="1" dirty="0"/>
              <a:t>땔감 나무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음식 만들기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고추농사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간단한 보수 등 야외 에서의 봉사</a:t>
            </a:r>
            <a:r>
              <a:rPr lang="en-US" altLang="ko-KR" sz="1100" b="1" dirty="0"/>
              <a:t>)</a:t>
            </a:r>
            <a:r>
              <a:rPr lang="ko-KR" altLang="en-US" sz="1100" b="1" dirty="0"/>
              <a:t>도 계획하고 있습니다</a:t>
            </a:r>
            <a:r>
              <a:rPr lang="en-US" altLang="ko-KR" sz="1100" b="1" dirty="0"/>
              <a:t>.</a:t>
            </a:r>
            <a:endParaRPr lang="ko-KR" altLang="en-US" sz="1100" dirty="0"/>
          </a:p>
          <a:p>
            <a:r>
              <a:rPr lang="en-US" altLang="ko-KR" sz="1100" b="1" dirty="0"/>
              <a:t>5. </a:t>
            </a:r>
            <a:r>
              <a:rPr lang="ko-KR" altLang="en-US" sz="1100" b="1" dirty="0"/>
              <a:t>보라매병원 봉사 </a:t>
            </a:r>
            <a:r>
              <a:rPr lang="en-US" altLang="ko-KR" sz="1100" b="1" dirty="0"/>
              <a:t>(</a:t>
            </a:r>
            <a:r>
              <a:rPr lang="ko-KR" altLang="en-US" sz="1100" b="1" dirty="0" err="1"/>
              <a:t>병실방문하여</a:t>
            </a:r>
            <a:r>
              <a:rPr lang="ko-KR" altLang="en-US" sz="1100" b="1" dirty="0"/>
              <a:t> </a:t>
            </a:r>
            <a:r>
              <a:rPr lang="ko-KR" altLang="en-US" sz="1100" b="1" dirty="0" err="1"/>
              <a:t>봉성체</a:t>
            </a:r>
            <a:r>
              <a:rPr lang="en-US" altLang="ko-KR" sz="1100" b="1" dirty="0"/>
              <a:t>, </a:t>
            </a:r>
            <a:r>
              <a:rPr lang="ko-KR" altLang="en-US" sz="1100" b="1" dirty="0" err="1"/>
              <a:t>미사안내등</a:t>
            </a:r>
            <a:r>
              <a:rPr lang="en-US" altLang="ko-KR" sz="1100" b="1" dirty="0" smtClean="0"/>
              <a:t>)</a:t>
            </a:r>
          </a:p>
          <a:p>
            <a:endParaRPr lang="ko-KR" altLang="en-US" sz="1100" dirty="0"/>
          </a:p>
          <a:p>
            <a:r>
              <a:rPr lang="ko-KR" altLang="en-US" sz="1100" b="1" dirty="0"/>
              <a:t>*본 봉사단체는 젊은 사람들로 구성을 하여 성당에서의 친교와 봉사를 통해 하느님의 사 </a:t>
            </a:r>
            <a:r>
              <a:rPr lang="ko-KR" altLang="en-US" sz="1100" b="1" dirty="0" err="1"/>
              <a:t>랑나눔</a:t>
            </a:r>
            <a:r>
              <a:rPr lang="ko-KR" altLang="en-US" sz="1100" b="1" dirty="0"/>
              <a:t> 을 실천하여 하느님의 나라에 조금 더 가까워지기 위해 활동하고자 하는 단체입니다</a:t>
            </a:r>
            <a:r>
              <a:rPr lang="en-US" altLang="ko-KR" sz="1100" b="1" dirty="0"/>
              <a:t>.</a:t>
            </a:r>
            <a:endParaRPr lang="ko-KR" altLang="en-US" sz="1100" dirty="0"/>
          </a:p>
          <a:p>
            <a:r>
              <a:rPr lang="ko-KR" altLang="en-US" sz="1100" b="1" dirty="0"/>
              <a:t>봉사가 그리 어렵지 않고 본인이 원하는 경우 더 깊은 봉사나 심신단체에 가입할 수 </a:t>
            </a:r>
            <a:r>
              <a:rPr lang="ko-KR" altLang="en-US" sz="1100" b="1" dirty="0" err="1"/>
              <a:t>있으</a:t>
            </a:r>
            <a:r>
              <a:rPr lang="ko-KR" altLang="en-US" sz="1100" b="1" dirty="0"/>
              <a:t> </a:t>
            </a:r>
            <a:r>
              <a:rPr lang="ko-KR" altLang="en-US" sz="1100" b="1" dirty="0" err="1"/>
              <a:t>며</a:t>
            </a:r>
            <a:r>
              <a:rPr lang="ko-KR" altLang="en-US" sz="1100" b="1" dirty="0"/>
              <a:t> 하느님의 </a:t>
            </a:r>
            <a:r>
              <a:rPr lang="ko-KR" altLang="en-US" sz="1100" b="1" dirty="0" err="1"/>
              <a:t>사랑나눔에</a:t>
            </a:r>
            <a:r>
              <a:rPr lang="ko-KR" altLang="en-US" sz="1100" b="1" dirty="0"/>
              <a:t> 참여한다는 기쁨을 알고 싶으신 </a:t>
            </a:r>
            <a:r>
              <a:rPr lang="ko-KR" altLang="en-US" sz="1100" b="1" dirty="0" err="1"/>
              <a:t>교우분들을</a:t>
            </a:r>
            <a:r>
              <a:rPr lang="ko-KR" altLang="en-US" sz="1100" b="1" dirty="0"/>
              <a:t> 환영합니다</a:t>
            </a:r>
            <a:r>
              <a:rPr lang="en-US" altLang="ko-KR" sz="1100" b="1" dirty="0" smtClean="0"/>
              <a:t>.</a:t>
            </a:r>
          </a:p>
          <a:p>
            <a:pPr marL="0" indent="0">
              <a:buNone/>
            </a:pPr>
            <a:r>
              <a:rPr lang="en-US" altLang="ko-KR" sz="1200" b="1" dirty="0" smtClean="0"/>
              <a:t>                                     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연락처 </a:t>
            </a:r>
            <a:r>
              <a:rPr lang="en-US" altLang="ko-KR" sz="1400" b="1" dirty="0">
                <a:solidFill>
                  <a:srgbClr val="0070C0"/>
                </a:solidFill>
              </a:rPr>
              <a:t>: ( </a:t>
            </a:r>
            <a:r>
              <a:rPr lang="ko-KR" altLang="en-US" sz="1400" b="1" dirty="0">
                <a:solidFill>
                  <a:srgbClr val="0070C0"/>
                </a:solidFill>
              </a:rPr>
              <a:t>이종익 아브라함 </a:t>
            </a:r>
            <a:r>
              <a:rPr lang="en-US" altLang="ko-KR" sz="1400" b="1" dirty="0">
                <a:solidFill>
                  <a:srgbClr val="0070C0"/>
                </a:solidFill>
              </a:rPr>
              <a:t>/ 011-354-5544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서해원 </a:t>
            </a:r>
            <a:r>
              <a:rPr lang="ko-KR" altLang="en-US" sz="1400" b="1" dirty="0" err="1">
                <a:solidFill>
                  <a:srgbClr val="0070C0"/>
                </a:solidFill>
              </a:rPr>
              <a:t>가브리엘</a:t>
            </a:r>
            <a:r>
              <a:rPr lang="ko-KR" altLang="en-US" sz="1400" b="1" dirty="0">
                <a:solidFill>
                  <a:srgbClr val="0070C0"/>
                </a:solidFill>
              </a:rPr>
              <a:t> </a:t>
            </a:r>
            <a:r>
              <a:rPr lang="en-US" altLang="ko-KR" sz="1400" b="1" dirty="0">
                <a:solidFill>
                  <a:srgbClr val="0070C0"/>
                </a:solidFill>
              </a:rPr>
              <a:t>/ 010-2492-3434 ) </a:t>
            </a:r>
            <a:endParaRPr lang="en-US" altLang="ko-KR" sz="14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ko-KR" altLang="en-US" sz="1400" dirty="0" smtClean="0">
                <a:solidFill>
                  <a:srgbClr val="0070C0"/>
                </a:solidFill>
              </a:rPr>
              <a:t>                                                                              모임 </a:t>
            </a:r>
            <a:r>
              <a:rPr lang="en-US" altLang="ko-KR" sz="1400" dirty="0">
                <a:solidFill>
                  <a:srgbClr val="0070C0"/>
                </a:solidFill>
              </a:rPr>
              <a:t>/ 2013</a:t>
            </a:r>
            <a:r>
              <a:rPr lang="ko-KR" altLang="en-US" sz="1400" dirty="0">
                <a:solidFill>
                  <a:srgbClr val="0070C0"/>
                </a:solidFill>
              </a:rPr>
              <a:t>년 매월 </a:t>
            </a:r>
            <a:r>
              <a:rPr lang="ko-KR" altLang="en-US" sz="1400" dirty="0" err="1">
                <a:solidFill>
                  <a:srgbClr val="0070C0"/>
                </a:solidFill>
              </a:rPr>
              <a:t>둘째토요일</a:t>
            </a:r>
            <a:r>
              <a:rPr lang="ko-KR" altLang="en-US" sz="1400" dirty="0">
                <a:solidFill>
                  <a:srgbClr val="0070C0"/>
                </a:solidFill>
              </a:rPr>
              <a:t> 특전미사 후 </a:t>
            </a:r>
            <a:r>
              <a:rPr lang="en-US" altLang="ko-KR" sz="1400" dirty="0">
                <a:solidFill>
                  <a:srgbClr val="0070C0"/>
                </a:solidFill>
              </a:rPr>
              <a:t>8</a:t>
            </a:r>
            <a:r>
              <a:rPr lang="ko-KR" altLang="en-US" sz="1400" dirty="0">
                <a:solidFill>
                  <a:srgbClr val="0070C0"/>
                </a:solidFill>
              </a:rPr>
              <a:t>시 </a:t>
            </a:r>
          </a:p>
          <a:p>
            <a:endParaRPr lang="ko-KR" altLang="en-US" sz="1200" dirty="0"/>
          </a:p>
        </p:txBody>
      </p:sp>
      <p:sp>
        <p:nvSpPr>
          <p:cNvPr id="13315" name="AutoShape 4"/>
          <p:cNvSpPr>
            <a:spLocks noChangeArrowheads="1"/>
          </p:cNvSpPr>
          <p:nvPr/>
        </p:nvSpPr>
        <p:spPr bwMode="auto">
          <a:xfrm>
            <a:off x="1187624" y="198689"/>
            <a:ext cx="2449512" cy="72072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99FF"/>
              </a:gs>
              <a:gs pos="50000">
                <a:srgbClr val="E5F2FF"/>
              </a:gs>
              <a:gs pos="100000">
                <a:srgbClr val="3399FF"/>
              </a:gs>
            </a:gsLst>
            <a:lin ang="5400000" scaled="1"/>
          </a:gradFill>
          <a:ln w="9525">
            <a:solidFill>
              <a:srgbClr val="3399FF"/>
            </a:solidFill>
            <a:round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800" b="1" dirty="0">
                <a:solidFill>
                  <a:srgbClr val="1C1C2F"/>
                </a:solidFill>
                <a:latin typeface="새굴림" pitchFamily="18" charset="-127"/>
                <a:ea typeface="새굴림" pitchFamily="18" charset="-127"/>
              </a:rPr>
              <a:t>신림성모성당</a:t>
            </a:r>
            <a:endParaRPr kumimoji="1" lang="en-US" altLang="ko-KR" sz="2800" b="1" dirty="0">
              <a:solidFill>
                <a:srgbClr val="1C1C2F"/>
              </a:solidFill>
              <a:latin typeface="새굴림" pitchFamily="18" charset="-127"/>
              <a:ea typeface="새굴림" pitchFamily="18" charset="-127"/>
            </a:endParaRPr>
          </a:p>
        </p:txBody>
      </p:sp>
      <p:sp>
        <p:nvSpPr>
          <p:cNvPr id="13316" name="AutoShape 7"/>
          <p:cNvSpPr>
            <a:spLocks noChangeArrowheads="1"/>
          </p:cNvSpPr>
          <p:nvPr/>
        </p:nvSpPr>
        <p:spPr bwMode="auto">
          <a:xfrm>
            <a:off x="3779838" y="198688"/>
            <a:ext cx="5184775" cy="7207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99FF"/>
              </a:gs>
              <a:gs pos="50000">
                <a:srgbClr val="E5F2FF"/>
              </a:gs>
              <a:gs pos="100000">
                <a:srgbClr val="3399FF"/>
              </a:gs>
            </a:gsLst>
            <a:lin ang="5400000" scaled="1"/>
          </a:gradFill>
          <a:ln w="9525">
            <a:solidFill>
              <a:srgbClr val="3399FF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4000" b="1" dirty="0" err="1">
                <a:solidFill>
                  <a:srgbClr val="1C1C2F"/>
                </a:solidFill>
              </a:rPr>
              <a:t>젊은봉사단</a:t>
            </a:r>
            <a:endParaRPr kumimoji="1" lang="ko-KR" altLang="en-US" sz="4000" b="1" dirty="0">
              <a:solidFill>
                <a:srgbClr val="1C1C2F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74602"/>
            <a:ext cx="2043271" cy="4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99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눈꽃">
  <a:themeElements>
    <a:clrScheme name="눈꽃 3">
      <a:dk1>
        <a:srgbClr val="1C1C2F"/>
      </a:dk1>
      <a:lt1>
        <a:srgbClr val="FFFFFF"/>
      </a:lt1>
      <a:dk2>
        <a:srgbClr val="6740CA"/>
      </a:dk2>
      <a:lt2>
        <a:srgbClr val="DDDDDD"/>
      </a:lt2>
      <a:accent1>
        <a:srgbClr val="CCC4F4"/>
      </a:accent1>
      <a:accent2>
        <a:srgbClr val="9162DE"/>
      </a:accent2>
      <a:accent3>
        <a:srgbClr val="FFFFFF"/>
      </a:accent3>
      <a:accent4>
        <a:srgbClr val="161627"/>
      </a:accent4>
      <a:accent5>
        <a:srgbClr val="E2DEF8"/>
      </a:accent5>
      <a:accent6>
        <a:srgbClr val="8358C9"/>
      </a:accent6>
      <a:hlink>
        <a:srgbClr val="9999FF"/>
      </a:hlink>
      <a:folHlink>
        <a:srgbClr val="B2B2B2"/>
      </a:folHlink>
    </a:clrScheme>
    <a:fontScheme name="눈꽃">
      <a:majorFont>
        <a:latin typeface="굴림"/>
        <a:ea typeface="굴림"/>
        <a:cs typeface="Arial"/>
      </a:majorFont>
      <a:minorFont>
        <a:latin typeface="굴림"/>
        <a:ea typeface="굴림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눈꽃 1">
        <a:dk1>
          <a:srgbClr val="000000"/>
        </a:dk1>
        <a:lt1>
          <a:srgbClr val="FFFFFF"/>
        </a:lt1>
        <a:dk2>
          <a:srgbClr val="003399"/>
        </a:dk2>
        <a:lt2>
          <a:srgbClr val="DDDDDD"/>
        </a:lt2>
        <a:accent1>
          <a:srgbClr val="D5E1FF"/>
        </a:accent1>
        <a:accent2>
          <a:srgbClr val="81A2F5"/>
        </a:accent2>
        <a:accent3>
          <a:srgbClr val="FFFFFF"/>
        </a:accent3>
        <a:accent4>
          <a:srgbClr val="000000"/>
        </a:accent4>
        <a:accent5>
          <a:srgbClr val="E7EEFF"/>
        </a:accent5>
        <a:accent6>
          <a:srgbClr val="7492DE"/>
        </a:accent6>
        <a:hlink>
          <a:srgbClr val="5ABAD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눈꽃 2">
        <a:dk1>
          <a:srgbClr val="000000"/>
        </a:dk1>
        <a:lt1>
          <a:srgbClr val="FFFFFF"/>
        </a:lt1>
        <a:dk2>
          <a:srgbClr val="007F7C"/>
        </a:dk2>
        <a:lt2>
          <a:srgbClr val="DDDDDD"/>
        </a:lt2>
        <a:accent1>
          <a:srgbClr val="BAECCD"/>
        </a:accent1>
        <a:accent2>
          <a:srgbClr val="6DC1A1"/>
        </a:accent2>
        <a:accent3>
          <a:srgbClr val="FFFFFF"/>
        </a:accent3>
        <a:accent4>
          <a:srgbClr val="000000"/>
        </a:accent4>
        <a:accent5>
          <a:srgbClr val="D9F4E3"/>
        </a:accent5>
        <a:accent6>
          <a:srgbClr val="62AF91"/>
        </a:accent6>
        <a:hlink>
          <a:srgbClr val="8BAF6B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눈꽃 3">
        <a:dk1>
          <a:srgbClr val="1C1C2F"/>
        </a:dk1>
        <a:lt1>
          <a:srgbClr val="FFFFFF"/>
        </a:lt1>
        <a:dk2>
          <a:srgbClr val="6740CA"/>
        </a:dk2>
        <a:lt2>
          <a:srgbClr val="DDDDDD"/>
        </a:lt2>
        <a:accent1>
          <a:srgbClr val="CCC4F4"/>
        </a:accent1>
        <a:accent2>
          <a:srgbClr val="9162DE"/>
        </a:accent2>
        <a:accent3>
          <a:srgbClr val="FFFFFF"/>
        </a:accent3>
        <a:accent4>
          <a:srgbClr val="161627"/>
        </a:accent4>
        <a:accent5>
          <a:srgbClr val="E2DEF8"/>
        </a:accent5>
        <a:accent6>
          <a:srgbClr val="8358C9"/>
        </a:accent6>
        <a:hlink>
          <a:srgbClr val="9999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눈꽃 4">
        <a:dk1>
          <a:srgbClr val="000000"/>
        </a:dk1>
        <a:lt1>
          <a:srgbClr val="FFFFFF"/>
        </a:lt1>
        <a:dk2>
          <a:srgbClr val="3971A3"/>
        </a:dk2>
        <a:lt2>
          <a:srgbClr val="DDDDDD"/>
        </a:lt2>
        <a:accent1>
          <a:srgbClr val="92D2EC"/>
        </a:accent1>
        <a:accent2>
          <a:srgbClr val="449BC6"/>
        </a:accent2>
        <a:accent3>
          <a:srgbClr val="FFFFFF"/>
        </a:accent3>
        <a:accent4>
          <a:srgbClr val="000000"/>
        </a:accent4>
        <a:accent5>
          <a:srgbClr val="C7E5F4"/>
        </a:accent5>
        <a:accent6>
          <a:srgbClr val="3D8CB3"/>
        </a:accent6>
        <a:hlink>
          <a:srgbClr val="A377B5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눈꽃 5">
        <a:dk1>
          <a:srgbClr val="000000"/>
        </a:dk1>
        <a:lt1>
          <a:srgbClr val="FFFFFF"/>
        </a:lt1>
        <a:dk2>
          <a:srgbClr val="8F8117"/>
        </a:dk2>
        <a:lt2>
          <a:srgbClr val="DDDDDD"/>
        </a:lt2>
        <a:accent1>
          <a:srgbClr val="F3D88B"/>
        </a:accent1>
        <a:accent2>
          <a:srgbClr val="EFA955"/>
        </a:accent2>
        <a:accent3>
          <a:srgbClr val="FFFFFF"/>
        </a:accent3>
        <a:accent4>
          <a:srgbClr val="000000"/>
        </a:accent4>
        <a:accent5>
          <a:srgbClr val="F8E9C4"/>
        </a:accent5>
        <a:accent6>
          <a:srgbClr val="D9994C"/>
        </a:accent6>
        <a:hlink>
          <a:srgbClr val="8AAD27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눈꽃 6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9E9E9E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283</Words>
  <Application>Microsoft Office PowerPoint</Application>
  <PresentationFormat>화면 슬라이드 쇼(4:3)</PresentationFormat>
  <Paragraphs>26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눈꽃</vt:lpstr>
      <vt:lpstr>PowerPoint 프레젠테이션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ean</dc:creator>
  <cp:lastModifiedBy>ean</cp:lastModifiedBy>
  <cp:revision>2</cp:revision>
  <cp:lastPrinted>2013-01-25T19:47:06Z</cp:lastPrinted>
  <dcterms:created xsi:type="dcterms:W3CDTF">2013-01-25T19:39:13Z</dcterms:created>
  <dcterms:modified xsi:type="dcterms:W3CDTF">2013-01-25T19:52:22Z</dcterms:modified>
</cp:coreProperties>
</file>