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diagrams/quickStyle2.xml" ContentType="application/vnd.openxmlformats-officedocument.drawingml.diagramStyl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Override1.xml" ContentType="application/vnd.openxmlformats-officedocument.themeOverride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diagrams/layout3.xml" ContentType="application/vnd.openxmlformats-officedocument.drawingml.diagramLayout+xml"/>
  <Override PartName="/ppt/slideMasters/slideMaster6.xml" ContentType="application/vnd.openxmlformats-officedocument.presentationml.slideMaster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Override4.xml" ContentType="application/vnd.openxmlformats-officedocument.themeOverride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Override2.xml" ContentType="application/vnd.openxmlformats-officedocument.themeOverride+xml"/>
  <Override PartName="/ppt/slideLayouts/slideLayout5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3.xml" ContentType="application/vnd.openxmlformats-officedocument.drawingml.diagramData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theme/theme7.xml" ContentType="application/vnd.openxmlformats-officedocument.them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4" r:id="rId1"/>
    <p:sldMasterId id="2147483746" r:id="rId2"/>
    <p:sldMasterId id="2147483759" r:id="rId3"/>
    <p:sldMasterId id="2147483771" r:id="rId4"/>
    <p:sldMasterId id="2147483861" r:id="rId5"/>
    <p:sldMasterId id="2147483862" r:id="rId6"/>
  </p:sldMasterIdLst>
  <p:notesMasterIdLst>
    <p:notesMasterId r:id="rId21"/>
  </p:notesMasterIdLst>
  <p:sldIdLst>
    <p:sldId id="281" r:id="rId7"/>
    <p:sldId id="282" r:id="rId8"/>
    <p:sldId id="283" r:id="rId9"/>
    <p:sldId id="284" r:id="rId10"/>
    <p:sldId id="293" r:id="rId11"/>
    <p:sldId id="295" r:id="rId12"/>
    <p:sldId id="285" r:id="rId13"/>
    <p:sldId id="286" r:id="rId14"/>
    <p:sldId id="292" r:id="rId15"/>
    <p:sldId id="287" r:id="rId16"/>
    <p:sldId id="296" r:id="rId17"/>
    <p:sldId id="288" r:id="rId18"/>
    <p:sldId id="289" r:id="rId19"/>
    <p:sldId id="290" r:id="rId20"/>
  </p:sldIdLst>
  <p:sldSz cx="9144000" cy="6858000" type="screen4x3"/>
  <p:notesSz cx="6858000" cy="914400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14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viewProps" Target="view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presProps" Target="presProps.xml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08AD34-CFBF-4644-A2C4-F373CE0CE645}" type="doc">
      <dgm:prSet loTypeId="urn:microsoft.com/office/officeart/2005/8/layout/list1" loCatId="list" qsTypeId="urn:microsoft.com/office/officeart/2005/8/quickstyle/simple3" qsCatId="simple" csTypeId="urn:microsoft.com/office/officeart/2005/8/colors/accent0_1" csCatId="mainScheme" phldr="1"/>
      <dgm:spPr/>
      <dgm:t>
        <a:bodyPr/>
        <a:lstStyle/>
        <a:p>
          <a:pPr latinLnBrk="1"/>
          <a:endParaRPr lang="ko-KR" altLang="en-US"/>
        </a:p>
      </dgm:t>
    </dgm:pt>
    <dgm:pt modelId="{7872DFB1-F08D-45CA-83C4-B9DC9D9F03D0}">
      <dgm:prSet phldrT="[텍스트]" custT="1"/>
      <dgm:spPr/>
      <dgm:t>
        <a:bodyPr/>
        <a:lstStyle/>
        <a:p>
          <a:pPr latinLnBrk="1"/>
          <a:r>
            <a:rPr lang="ko-KR" altLang="en-US" sz="4000" dirty="0" smtClean="0">
              <a:latin typeface="휴먼옛체" pitchFamily="18" charset="-127"/>
              <a:ea typeface="휴먼옛체" pitchFamily="18" charset="-127"/>
            </a:rPr>
            <a:t>사무엘의 책들</a:t>
          </a:r>
          <a:endParaRPr lang="ko-KR" altLang="en-US" sz="4000" dirty="0">
            <a:latin typeface="휴먼옛체" pitchFamily="18" charset="-127"/>
            <a:ea typeface="휴먼옛체" pitchFamily="18" charset="-127"/>
          </a:endParaRPr>
        </a:p>
      </dgm:t>
    </dgm:pt>
    <dgm:pt modelId="{CC00C330-99DC-4AA0-8B67-0225E7B795CC}" type="parTrans" cxnId="{06127533-FCAF-495C-8554-9870E91A349F}">
      <dgm:prSet/>
      <dgm:spPr/>
      <dgm:t>
        <a:bodyPr/>
        <a:lstStyle/>
        <a:p>
          <a:pPr latinLnBrk="1"/>
          <a:endParaRPr lang="ko-KR" altLang="en-US"/>
        </a:p>
      </dgm:t>
    </dgm:pt>
    <dgm:pt modelId="{B24692AA-7257-45F5-8D9F-6AB4175E61CB}" type="sibTrans" cxnId="{06127533-FCAF-495C-8554-9870E91A349F}">
      <dgm:prSet/>
      <dgm:spPr/>
      <dgm:t>
        <a:bodyPr/>
        <a:lstStyle/>
        <a:p>
          <a:pPr latinLnBrk="1"/>
          <a:endParaRPr lang="ko-KR" altLang="en-US"/>
        </a:p>
      </dgm:t>
    </dgm:pt>
    <dgm:pt modelId="{5AE8A268-8751-4058-85C4-FC626E4EAC56}">
      <dgm:prSet phldrT="[텍스트]" custT="1"/>
      <dgm:spPr/>
      <dgm:t>
        <a:bodyPr/>
        <a:lstStyle/>
        <a:p>
          <a:pPr latinLnBrk="1"/>
          <a:r>
            <a:rPr lang="ko-KR" altLang="en-US" sz="4000" dirty="0" smtClean="0">
              <a:latin typeface="휴먼옛체" pitchFamily="18" charset="-127"/>
              <a:ea typeface="휴먼옛체" pitchFamily="18" charset="-127"/>
            </a:rPr>
            <a:t>사무엘</a:t>
          </a:r>
          <a:r>
            <a:rPr lang="en-US" altLang="ko-KR" sz="4000" dirty="0" smtClean="0">
              <a:latin typeface="휴먼옛체" pitchFamily="18" charset="-127"/>
              <a:ea typeface="휴먼옛체" pitchFamily="18" charset="-127"/>
            </a:rPr>
            <a:t>(</a:t>
          </a:r>
          <a:r>
            <a:rPr lang="en-US" altLang="ko-KR" sz="4000" dirty="0" err="1" smtClean="0">
              <a:latin typeface="휴먼옛체" pitchFamily="18" charset="-127"/>
              <a:ea typeface="휴먼옛체" pitchFamily="18" charset="-127"/>
            </a:rPr>
            <a:t>shem</a:t>
          </a:r>
          <a:r>
            <a:rPr lang="en-US" altLang="ko-KR" sz="4000" dirty="0" smtClean="0">
              <a:latin typeface="휴먼옛체" pitchFamily="18" charset="-127"/>
              <a:ea typeface="휴먼옛체" pitchFamily="18" charset="-127"/>
            </a:rPr>
            <a:t>-El)</a:t>
          </a:r>
          <a:endParaRPr lang="ko-KR" altLang="en-US" sz="2800" dirty="0">
            <a:latin typeface="휴먼옛체" pitchFamily="18" charset="-127"/>
            <a:ea typeface="휴먼옛체" pitchFamily="18" charset="-127"/>
          </a:endParaRPr>
        </a:p>
      </dgm:t>
    </dgm:pt>
    <dgm:pt modelId="{3999369A-6765-4903-95AB-B08E4A751FB7}" type="parTrans" cxnId="{C7501942-D17E-4082-A629-1311509CD521}">
      <dgm:prSet/>
      <dgm:spPr/>
      <dgm:t>
        <a:bodyPr/>
        <a:lstStyle/>
        <a:p>
          <a:pPr latinLnBrk="1"/>
          <a:endParaRPr lang="ko-KR" altLang="en-US"/>
        </a:p>
      </dgm:t>
    </dgm:pt>
    <dgm:pt modelId="{A7AFE3B4-6E9C-4B68-9287-C6584335D5F1}" type="sibTrans" cxnId="{C7501942-D17E-4082-A629-1311509CD521}">
      <dgm:prSet/>
      <dgm:spPr/>
      <dgm:t>
        <a:bodyPr/>
        <a:lstStyle/>
        <a:p>
          <a:pPr latinLnBrk="1"/>
          <a:endParaRPr lang="ko-KR" altLang="en-US"/>
        </a:p>
      </dgm:t>
    </dgm:pt>
    <dgm:pt modelId="{1A546778-7A9C-46B6-942C-641134192320}" type="pres">
      <dgm:prSet presAssocID="{9D08AD34-CFBF-4644-A2C4-F373CE0CE64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0F57028-F7B1-420F-B19D-D413844358E9}" type="pres">
      <dgm:prSet presAssocID="{7872DFB1-F08D-45CA-83C4-B9DC9D9F03D0}" presName="parentLin" presStyleCnt="0"/>
      <dgm:spPr/>
    </dgm:pt>
    <dgm:pt modelId="{6658FBBE-4665-4231-AB48-ED5A91185F06}" type="pres">
      <dgm:prSet presAssocID="{7872DFB1-F08D-45CA-83C4-B9DC9D9F03D0}" presName="parentLeftMargin" presStyleLbl="node1" presStyleIdx="0" presStyleCnt="2"/>
      <dgm:spPr/>
      <dgm:t>
        <a:bodyPr/>
        <a:lstStyle/>
        <a:p>
          <a:pPr latinLnBrk="1"/>
          <a:endParaRPr lang="ko-KR" altLang="en-US"/>
        </a:p>
      </dgm:t>
    </dgm:pt>
    <dgm:pt modelId="{00A169B1-3025-4509-BD68-2A8E1EC2393E}" type="pres">
      <dgm:prSet presAssocID="{7872DFB1-F08D-45CA-83C4-B9DC9D9F03D0}" presName="parentText" presStyleLbl="node1" presStyleIdx="0" presStyleCnt="2" custScaleX="132089" custLinFactNeighborX="-5179" custLinFactNeighborY="-265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5145763-D50B-417A-B93B-882C3E002C63}" type="pres">
      <dgm:prSet presAssocID="{7872DFB1-F08D-45CA-83C4-B9DC9D9F03D0}" presName="negativeSpace" presStyleCnt="0"/>
      <dgm:spPr/>
    </dgm:pt>
    <dgm:pt modelId="{1341421B-1096-4549-8203-52BFFEADEF57}" type="pres">
      <dgm:prSet presAssocID="{7872DFB1-F08D-45CA-83C4-B9DC9D9F03D0}" presName="childText" presStyleLbl="conFgAcc1" presStyleIdx="0" presStyleCnt="2">
        <dgm:presLayoutVars>
          <dgm:bulletEnabled val="1"/>
        </dgm:presLayoutVars>
      </dgm:prSet>
      <dgm:spPr/>
    </dgm:pt>
    <dgm:pt modelId="{1CEC31E2-0644-45D2-B7B0-742C156A788C}" type="pres">
      <dgm:prSet presAssocID="{B24692AA-7257-45F5-8D9F-6AB4175E61CB}" presName="spaceBetweenRectangles" presStyleCnt="0"/>
      <dgm:spPr/>
    </dgm:pt>
    <dgm:pt modelId="{EA9D7ED1-020B-4436-BDBA-B7D5F6986511}" type="pres">
      <dgm:prSet presAssocID="{5AE8A268-8751-4058-85C4-FC626E4EAC56}" presName="parentLin" presStyleCnt="0"/>
      <dgm:spPr/>
    </dgm:pt>
    <dgm:pt modelId="{B349CB98-C9AB-4873-912B-C917F88E048B}" type="pres">
      <dgm:prSet presAssocID="{5AE8A268-8751-4058-85C4-FC626E4EAC56}" presName="parentLeftMargin" presStyleLbl="node1" presStyleIdx="0" presStyleCnt="2"/>
      <dgm:spPr/>
      <dgm:t>
        <a:bodyPr/>
        <a:lstStyle/>
        <a:p>
          <a:pPr latinLnBrk="1"/>
          <a:endParaRPr lang="ko-KR" altLang="en-US"/>
        </a:p>
      </dgm:t>
    </dgm:pt>
    <dgm:pt modelId="{82572844-BFED-49D9-94B5-1B17C6A8DF66}" type="pres">
      <dgm:prSet presAssocID="{5AE8A268-8751-4058-85C4-FC626E4EAC56}" presName="parentText" presStyleLbl="node1" presStyleIdx="1" presStyleCnt="2" custScaleX="127619" custLinFactNeighborX="12204" custLinFactNeighborY="278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1576F2C-7AB1-4FDE-AF5F-2E9BCEC2B8E1}" type="pres">
      <dgm:prSet presAssocID="{5AE8A268-8751-4058-85C4-FC626E4EAC56}" presName="negativeSpace" presStyleCnt="0"/>
      <dgm:spPr/>
    </dgm:pt>
    <dgm:pt modelId="{57E68B55-30B8-4254-B857-7C27EBB1098F}" type="pres">
      <dgm:prSet presAssocID="{5AE8A268-8751-4058-85C4-FC626E4EAC56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C7501942-D17E-4082-A629-1311509CD521}" srcId="{9D08AD34-CFBF-4644-A2C4-F373CE0CE645}" destId="{5AE8A268-8751-4058-85C4-FC626E4EAC56}" srcOrd="1" destOrd="0" parTransId="{3999369A-6765-4903-95AB-B08E4A751FB7}" sibTransId="{A7AFE3B4-6E9C-4B68-9287-C6584335D5F1}"/>
    <dgm:cxn modelId="{03DB6231-75F6-44C7-8D5C-83D0CE306286}" type="presOf" srcId="{5AE8A268-8751-4058-85C4-FC626E4EAC56}" destId="{82572844-BFED-49D9-94B5-1B17C6A8DF66}" srcOrd="1" destOrd="0" presId="urn:microsoft.com/office/officeart/2005/8/layout/list1"/>
    <dgm:cxn modelId="{6AEF95D1-A4FE-4905-9FDE-089BCD08B9BE}" type="presOf" srcId="{7872DFB1-F08D-45CA-83C4-B9DC9D9F03D0}" destId="{00A169B1-3025-4509-BD68-2A8E1EC2393E}" srcOrd="1" destOrd="0" presId="urn:microsoft.com/office/officeart/2005/8/layout/list1"/>
    <dgm:cxn modelId="{06127533-FCAF-495C-8554-9870E91A349F}" srcId="{9D08AD34-CFBF-4644-A2C4-F373CE0CE645}" destId="{7872DFB1-F08D-45CA-83C4-B9DC9D9F03D0}" srcOrd="0" destOrd="0" parTransId="{CC00C330-99DC-4AA0-8B67-0225E7B795CC}" sibTransId="{B24692AA-7257-45F5-8D9F-6AB4175E61CB}"/>
    <dgm:cxn modelId="{525B0A4F-87B3-4AEB-8B45-A8047F59FDD1}" type="presOf" srcId="{7872DFB1-F08D-45CA-83C4-B9DC9D9F03D0}" destId="{6658FBBE-4665-4231-AB48-ED5A91185F06}" srcOrd="0" destOrd="0" presId="urn:microsoft.com/office/officeart/2005/8/layout/list1"/>
    <dgm:cxn modelId="{7E5EF321-329D-4147-B524-BA71670999AD}" type="presOf" srcId="{5AE8A268-8751-4058-85C4-FC626E4EAC56}" destId="{B349CB98-C9AB-4873-912B-C917F88E048B}" srcOrd="0" destOrd="0" presId="urn:microsoft.com/office/officeart/2005/8/layout/list1"/>
    <dgm:cxn modelId="{39C1997D-372D-487C-99D8-23EC651C4EEA}" type="presOf" srcId="{9D08AD34-CFBF-4644-A2C4-F373CE0CE645}" destId="{1A546778-7A9C-46B6-942C-641134192320}" srcOrd="0" destOrd="0" presId="urn:microsoft.com/office/officeart/2005/8/layout/list1"/>
    <dgm:cxn modelId="{5FEAB1C1-AE1B-4B67-AD2A-7EEEEEDBF0DD}" type="presParOf" srcId="{1A546778-7A9C-46B6-942C-641134192320}" destId="{A0F57028-F7B1-420F-B19D-D413844358E9}" srcOrd="0" destOrd="0" presId="urn:microsoft.com/office/officeart/2005/8/layout/list1"/>
    <dgm:cxn modelId="{1DE9CC03-0252-4228-BD41-245B5B9BD4D8}" type="presParOf" srcId="{A0F57028-F7B1-420F-B19D-D413844358E9}" destId="{6658FBBE-4665-4231-AB48-ED5A91185F06}" srcOrd="0" destOrd="0" presId="urn:microsoft.com/office/officeart/2005/8/layout/list1"/>
    <dgm:cxn modelId="{A7AC697F-93C8-428A-8127-519F95BF75FC}" type="presParOf" srcId="{A0F57028-F7B1-420F-B19D-D413844358E9}" destId="{00A169B1-3025-4509-BD68-2A8E1EC2393E}" srcOrd="1" destOrd="0" presId="urn:microsoft.com/office/officeart/2005/8/layout/list1"/>
    <dgm:cxn modelId="{0108AF8C-E55D-48BC-A686-2CABAA8BF7A1}" type="presParOf" srcId="{1A546778-7A9C-46B6-942C-641134192320}" destId="{35145763-D50B-417A-B93B-882C3E002C63}" srcOrd="1" destOrd="0" presId="urn:microsoft.com/office/officeart/2005/8/layout/list1"/>
    <dgm:cxn modelId="{FB9A6C69-A23E-4027-BD72-860DF967C289}" type="presParOf" srcId="{1A546778-7A9C-46B6-942C-641134192320}" destId="{1341421B-1096-4549-8203-52BFFEADEF57}" srcOrd="2" destOrd="0" presId="urn:microsoft.com/office/officeart/2005/8/layout/list1"/>
    <dgm:cxn modelId="{87C15EDF-149C-4D2F-A57C-AE8F2DED753A}" type="presParOf" srcId="{1A546778-7A9C-46B6-942C-641134192320}" destId="{1CEC31E2-0644-45D2-B7B0-742C156A788C}" srcOrd="3" destOrd="0" presId="urn:microsoft.com/office/officeart/2005/8/layout/list1"/>
    <dgm:cxn modelId="{5AF6EA41-9012-4417-867E-B94E6215D57E}" type="presParOf" srcId="{1A546778-7A9C-46B6-942C-641134192320}" destId="{EA9D7ED1-020B-4436-BDBA-B7D5F6986511}" srcOrd="4" destOrd="0" presId="urn:microsoft.com/office/officeart/2005/8/layout/list1"/>
    <dgm:cxn modelId="{E602BA59-F642-45A0-B5A3-F07B1B2A97EE}" type="presParOf" srcId="{EA9D7ED1-020B-4436-BDBA-B7D5F6986511}" destId="{B349CB98-C9AB-4873-912B-C917F88E048B}" srcOrd="0" destOrd="0" presId="urn:microsoft.com/office/officeart/2005/8/layout/list1"/>
    <dgm:cxn modelId="{FCC7F535-1967-42C6-BB31-B07A91DBEB51}" type="presParOf" srcId="{EA9D7ED1-020B-4436-BDBA-B7D5F6986511}" destId="{82572844-BFED-49D9-94B5-1B17C6A8DF66}" srcOrd="1" destOrd="0" presId="urn:microsoft.com/office/officeart/2005/8/layout/list1"/>
    <dgm:cxn modelId="{3522F0FC-993A-4B9F-B969-1CAA43A0925F}" type="presParOf" srcId="{1A546778-7A9C-46B6-942C-641134192320}" destId="{01576F2C-7AB1-4FDE-AF5F-2E9BCEC2B8E1}" srcOrd="5" destOrd="0" presId="urn:microsoft.com/office/officeart/2005/8/layout/list1"/>
    <dgm:cxn modelId="{CE562885-D807-4F3C-A631-3A6006DEC7D2}" type="presParOf" srcId="{1A546778-7A9C-46B6-942C-641134192320}" destId="{57E68B55-30B8-4254-B857-7C27EBB1098F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CB587E9-1D1C-4C0F-AED4-D11C52B4472A}" type="doc">
      <dgm:prSet loTypeId="urn:microsoft.com/office/officeart/2005/8/layout/list1" loCatId="list" qsTypeId="urn:microsoft.com/office/officeart/2005/8/quickstyle/simple1#7" qsCatId="simple" csTypeId="urn:microsoft.com/office/officeart/2005/8/colors/accent0_1" csCatId="mainScheme" phldr="1"/>
      <dgm:spPr/>
      <dgm:t>
        <a:bodyPr/>
        <a:lstStyle/>
        <a:p>
          <a:pPr latinLnBrk="1"/>
          <a:endParaRPr lang="ko-KR" altLang="en-US"/>
        </a:p>
      </dgm:t>
    </dgm:pt>
    <dgm:pt modelId="{85FF25E6-F2F5-4137-B751-FB94983159BF}">
      <dgm:prSet phldrT="[텍스트]" custT="1"/>
      <dgm:spPr/>
      <dgm:t>
        <a:bodyPr/>
        <a:lstStyle/>
        <a:p>
          <a:pPr latinLnBrk="1"/>
          <a:r>
            <a:rPr lang="ko-KR" altLang="en-US" sz="3600" b="0" dirty="0" smtClean="0">
              <a:latin typeface="휴먼옛체" pitchFamily="18" charset="-127"/>
              <a:ea typeface="휴먼옛체" pitchFamily="18" charset="-127"/>
            </a:rPr>
            <a:t>내부의  경제적 빈곤</a:t>
          </a:r>
          <a:endParaRPr lang="ko-KR" altLang="en-US" sz="3600" b="0" dirty="0">
            <a:latin typeface="휴먼옛체" pitchFamily="18" charset="-127"/>
            <a:ea typeface="휴먼옛체" pitchFamily="18" charset="-127"/>
          </a:endParaRPr>
        </a:p>
      </dgm:t>
    </dgm:pt>
    <dgm:pt modelId="{199E9152-0544-46C4-964E-05D5BD9B99D1}" type="parTrans" cxnId="{49CE9746-69EC-4055-AE9E-5FFA0D553E4F}">
      <dgm:prSet/>
      <dgm:spPr/>
      <dgm:t>
        <a:bodyPr/>
        <a:lstStyle/>
        <a:p>
          <a:pPr latinLnBrk="1"/>
          <a:endParaRPr lang="ko-KR" altLang="en-US"/>
        </a:p>
      </dgm:t>
    </dgm:pt>
    <dgm:pt modelId="{B685A834-8CBD-40D5-8C01-2B189E31C567}" type="sibTrans" cxnId="{49CE9746-69EC-4055-AE9E-5FFA0D553E4F}">
      <dgm:prSet/>
      <dgm:spPr/>
      <dgm:t>
        <a:bodyPr/>
        <a:lstStyle/>
        <a:p>
          <a:pPr latinLnBrk="1"/>
          <a:endParaRPr lang="ko-KR" altLang="en-US"/>
        </a:p>
      </dgm:t>
    </dgm:pt>
    <dgm:pt modelId="{B3056B16-293D-434A-A128-AE87A8F5D96E}">
      <dgm:prSet phldrT="[텍스트]" custT="1"/>
      <dgm:spPr/>
      <dgm:t>
        <a:bodyPr/>
        <a:lstStyle/>
        <a:p>
          <a:pPr latinLnBrk="1"/>
          <a:r>
            <a:rPr lang="ko-KR" altLang="en-US" sz="3600" b="0" dirty="0" smtClean="0">
              <a:latin typeface="휴먼옛체" pitchFamily="18" charset="-127"/>
              <a:ea typeface="휴먼옛체" pitchFamily="18" charset="-127"/>
            </a:rPr>
            <a:t>내부의 지도자 빈곤</a:t>
          </a:r>
          <a:endParaRPr lang="ko-KR" altLang="en-US" sz="3600" b="0" dirty="0">
            <a:latin typeface="휴먼옛체" pitchFamily="18" charset="-127"/>
            <a:ea typeface="휴먼옛체" pitchFamily="18" charset="-127"/>
          </a:endParaRPr>
        </a:p>
      </dgm:t>
    </dgm:pt>
    <dgm:pt modelId="{00F466CA-EAAE-4180-846E-BFB2F5D391E3}" type="parTrans" cxnId="{35FAC93A-57DD-4743-816E-A65EEA216C81}">
      <dgm:prSet/>
      <dgm:spPr/>
      <dgm:t>
        <a:bodyPr/>
        <a:lstStyle/>
        <a:p>
          <a:pPr latinLnBrk="1"/>
          <a:endParaRPr lang="ko-KR" altLang="en-US"/>
        </a:p>
      </dgm:t>
    </dgm:pt>
    <dgm:pt modelId="{F673826C-8A5A-413D-83A3-54E16B720917}" type="sibTrans" cxnId="{35FAC93A-57DD-4743-816E-A65EEA216C81}">
      <dgm:prSet/>
      <dgm:spPr/>
      <dgm:t>
        <a:bodyPr/>
        <a:lstStyle/>
        <a:p>
          <a:pPr latinLnBrk="1"/>
          <a:endParaRPr lang="ko-KR" altLang="en-US"/>
        </a:p>
      </dgm:t>
    </dgm:pt>
    <dgm:pt modelId="{8E3026AB-6246-444D-ABD6-9A2CD7DBBBFB}">
      <dgm:prSet custT="1"/>
      <dgm:spPr/>
      <dgm:t>
        <a:bodyPr/>
        <a:lstStyle/>
        <a:p>
          <a:pPr latinLnBrk="1"/>
          <a:r>
            <a:rPr lang="ko-KR" altLang="en-US" sz="4000" dirty="0" smtClean="0">
              <a:latin typeface="휴먼옛체" pitchFamily="18" charset="-127"/>
              <a:ea typeface="휴먼옛체" pitchFamily="18" charset="-127"/>
            </a:rPr>
            <a:t>주변국가의 왕정에 대한 추잉</a:t>
          </a:r>
          <a:endParaRPr lang="ko-KR" altLang="en-US" sz="4000" dirty="0">
            <a:latin typeface="휴먼옛체" pitchFamily="18" charset="-127"/>
            <a:ea typeface="휴먼옛체" pitchFamily="18" charset="-127"/>
          </a:endParaRPr>
        </a:p>
      </dgm:t>
    </dgm:pt>
    <dgm:pt modelId="{DA78A1C6-8647-44EE-A269-BA0D83A65574}" type="parTrans" cxnId="{D8A0A118-F8B4-4FA2-B8F7-725B6FAEF3D1}">
      <dgm:prSet/>
      <dgm:spPr/>
      <dgm:t>
        <a:bodyPr/>
        <a:lstStyle/>
        <a:p>
          <a:pPr latinLnBrk="1"/>
          <a:endParaRPr lang="ko-KR" altLang="en-US"/>
        </a:p>
      </dgm:t>
    </dgm:pt>
    <dgm:pt modelId="{24B87FE1-591B-4D82-B430-5C5F5C394901}" type="sibTrans" cxnId="{D8A0A118-F8B4-4FA2-B8F7-725B6FAEF3D1}">
      <dgm:prSet/>
      <dgm:spPr/>
      <dgm:t>
        <a:bodyPr/>
        <a:lstStyle/>
        <a:p>
          <a:pPr latinLnBrk="1"/>
          <a:endParaRPr lang="ko-KR" altLang="en-US"/>
        </a:p>
      </dgm:t>
    </dgm:pt>
    <dgm:pt modelId="{7C55A95A-9F4E-45EC-AD69-6D2799FD0CC3}">
      <dgm:prSet custT="1"/>
      <dgm:spPr/>
      <dgm:t>
        <a:bodyPr/>
        <a:lstStyle/>
        <a:p>
          <a:pPr latinLnBrk="1"/>
          <a:r>
            <a:rPr lang="ko-KR" altLang="en-US" sz="3200" b="0" dirty="0" smtClean="0">
              <a:latin typeface="휴먼옛체" pitchFamily="18" charset="-127"/>
              <a:ea typeface="휴먼옛체" pitchFamily="18" charset="-127"/>
            </a:rPr>
            <a:t>지파들 간의 불일치 </a:t>
          </a:r>
          <a:r>
            <a:rPr lang="en-US" altLang="ko-KR" sz="3200" b="0" dirty="0" smtClean="0">
              <a:latin typeface="휴먼옛체" pitchFamily="18" charset="-127"/>
              <a:ea typeface="휴먼옛체" pitchFamily="18" charset="-127"/>
            </a:rPr>
            <a:t>–</a:t>
          </a:r>
          <a:r>
            <a:rPr lang="ko-KR" altLang="en-US" sz="3200" b="0" dirty="0" smtClean="0">
              <a:latin typeface="휴먼옛체" pitchFamily="18" charset="-127"/>
              <a:ea typeface="휴먼옛체" pitchFamily="18" charset="-127"/>
            </a:rPr>
            <a:t>지파동맹 붕괴</a:t>
          </a:r>
          <a:endParaRPr lang="ko-KR" altLang="en-US" sz="3200" b="0" dirty="0">
            <a:latin typeface="휴먼옛체" pitchFamily="18" charset="-127"/>
            <a:ea typeface="휴먼옛체" pitchFamily="18" charset="-127"/>
          </a:endParaRPr>
        </a:p>
      </dgm:t>
    </dgm:pt>
    <dgm:pt modelId="{AF802E9B-727E-4E2E-8973-18F0DF302CB9}" type="parTrans" cxnId="{18DCFE77-121C-4091-A6F8-28A88B7A3C1D}">
      <dgm:prSet/>
      <dgm:spPr/>
      <dgm:t>
        <a:bodyPr/>
        <a:lstStyle/>
        <a:p>
          <a:pPr latinLnBrk="1"/>
          <a:endParaRPr lang="ko-KR" altLang="en-US"/>
        </a:p>
      </dgm:t>
    </dgm:pt>
    <dgm:pt modelId="{FFD3A3AA-E683-4BB8-AB7E-2AF35CD09201}" type="sibTrans" cxnId="{18DCFE77-121C-4091-A6F8-28A88B7A3C1D}">
      <dgm:prSet/>
      <dgm:spPr/>
      <dgm:t>
        <a:bodyPr/>
        <a:lstStyle/>
        <a:p>
          <a:pPr latinLnBrk="1"/>
          <a:endParaRPr lang="ko-KR" altLang="en-US"/>
        </a:p>
      </dgm:t>
    </dgm:pt>
    <dgm:pt modelId="{A9267C51-F4FD-4D1D-9EF7-F8C0CE2B77E3}" type="pres">
      <dgm:prSet presAssocID="{ECB587E9-1D1C-4C0F-AED4-D11C52B4472A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CA893AA-5B11-46CF-96E1-ABD98ED68FBB}" type="pres">
      <dgm:prSet presAssocID="{8E3026AB-6246-444D-ABD6-9A2CD7DBBBFB}" presName="parentLin" presStyleCnt="0"/>
      <dgm:spPr/>
    </dgm:pt>
    <dgm:pt modelId="{D98E631D-BE64-421D-A35E-61C6598B2EED}" type="pres">
      <dgm:prSet presAssocID="{8E3026AB-6246-444D-ABD6-9A2CD7DBBBFB}" presName="parentLeftMargin" presStyleLbl="node1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B5214F0D-2C0E-4BE9-8635-6E5627A9CC66}" type="pres">
      <dgm:prSet presAssocID="{8E3026AB-6246-444D-ABD6-9A2CD7DBBBFB}" presName="parentText" presStyleLbl="node1" presStyleIdx="0" presStyleCnt="4" custScaleX="142857" custLinFactNeighborX="2102" custLinFactNeighborY="-266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8332684-BD04-4CE0-915F-5868BDA25F16}" type="pres">
      <dgm:prSet presAssocID="{8E3026AB-6246-444D-ABD6-9A2CD7DBBBFB}" presName="negativeSpace" presStyleCnt="0"/>
      <dgm:spPr/>
    </dgm:pt>
    <dgm:pt modelId="{028D915A-BA51-4F08-9C49-A2CEAEA13490}" type="pres">
      <dgm:prSet presAssocID="{8E3026AB-6246-444D-ABD6-9A2CD7DBBBFB}" presName="childText" presStyleLbl="conFgAcc1" presStyleIdx="0" presStyleCnt="4">
        <dgm:presLayoutVars>
          <dgm:bulletEnabled val="1"/>
        </dgm:presLayoutVars>
      </dgm:prSet>
      <dgm:spPr/>
    </dgm:pt>
    <dgm:pt modelId="{D60C4243-D196-4D2F-9694-B801F411BE8D}" type="pres">
      <dgm:prSet presAssocID="{24B87FE1-591B-4D82-B430-5C5F5C394901}" presName="spaceBetweenRectangles" presStyleCnt="0"/>
      <dgm:spPr/>
    </dgm:pt>
    <dgm:pt modelId="{AAD613F1-C226-43D3-A2B3-9E78D7079025}" type="pres">
      <dgm:prSet presAssocID="{85FF25E6-F2F5-4137-B751-FB94983159BF}" presName="parentLin" presStyleCnt="0"/>
      <dgm:spPr/>
    </dgm:pt>
    <dgm:pt modelId="{B2FC1196-3CE2-4330-9C48-9891F61C810F}" type="pres">
      <dgm:prSet presAssocID="{85FF25E6-F2F5-4137-B751-FB94983159BF}" presName="parentLeftMargin" presStyleLbl="node1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23B8FD60-918D-40A8-86E1-1A135C29B729}" type="pres">
      <dgm:prSet presAssocID="{85FF25E6-F2F5-4137-B751-FB94983159BF}" presName="parentText" presStyleLbl="node1" presStyleIdx="1" presStyleCnt="4" custScaleX="142857" custLinFactNeighborX="2102" custLinFactNeighborY="-266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095C394-6841-47E6-A8AC-A4B6D2704CCA}" type="pres">
      <dgm:prSet presAssocID="{85FF25E6-F2F5-4137-B751-FB94983159BF}" presName="negativeSpace" presStyleCnt="0"/>
      <dgm:spPr/>
    </dgm:pt>
    <dgm:pt modelId="{0927C284-B1DE-4C9A-B4E3-7A191CEA49DA}" type="pres">
      <dgm:prSet presAssocID="{85FF25E6-F2F5-4137-B751-FB94983159BF}" presName="childText" presStyleLbl="conFgAcc1" presStyleIdx="1" presStyleCnt="4">
        <dgm:presLayoutVars>
          <dgm:bulletEnabled val="1"/>
        </dgm:presLayoutVars>
      </dgm:prSet>
      <dgm:spPr/>
    </dgm:pt>
    <dgm:pt modelId="{9501B503-4DB1-4ABD-9B2B-D1F5A9DD42B4}" type="pres">
      <dgm:prSet presAssocID="{B685A834-8CBD-40D5-8C01-2B189E31C567}" presName="spaceBetweenRectangles" presStyleCnt="0"/>
      <dgm:spPr/>
    </dgm:pt>
    <dgm:pt modelId="{A3BD9AF5-B29E-424A-A8FA-5156200DE7A3}" type="pres">
      <dgm:prSet presAssocID="{B3056B16-293D-434A-A128-AE87A8F5D96E}" presName="parentLin" presStyleCnt="0"/>
      <dgm:spPr/>
    </dgm:pt>
    <dgm:pt modelId="{B14C1E7E-91AD-4520-9186-B64A7B6DAD5E}" type="pres">
      <dgm:prSet presAssocID="{B3056B16-293D-434A-A128-AE87A8F5D96E}" presName="parentLeftMargin" presStyleLbl="node1" presStyleIdx="1" presStyleCnt="4"/>
      <dgm:spPr/>
      <dgm:t>
        <a:bodyPr/>
        <a:lstStyle/>
        <a:p>
          <a:pPr latinLnBrk="1"/>
          <a:endParaRPr lang="ko-KR" altLang="en-US"/>
        </a:p>
      </dgm:t>
    </dgm:pt>
    <dgm:pt modelId="{A907D556-65D2-42CE-82BD-6C3D183F0A4E}" type="pres">
      <dgm:prSet presAssocID="{B3056B16-293D-434A-A128-AE87A8F5D96E}" presName="parentText" presStyleLbl="node1" presStyleIdx="2" presStyleCnt="4" custScaleX="142857" custLinFactNeighborX="2102" custLinFactNeighborY="-266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EB53CF5-987C-4139-A9B2-DF0167AA4FBB}" type="pres">
      <dgm:prSet presAssocID="{B3056B16-293D-434A-A128-AE87A8F5D96E}" presName="negativeSpace" presStyleCnt="0"/>
      <dgm:spPr/>
    </dgm:pt>
    <dgm:pt modelId="{AA79660F-9166-499C-865D-960C4DB4F4A4}" type="pres">
      <dgm:prSet presAssocID="{B3056B16-293D-434A-A128-AE87A8F5D96E}" presName="childText" presStyleLbl="conFgAcc1" presStyleIdx="2" presStyleCnt="4">
        <dgm:presLayoutVars>
          <dgm:bulletEnabled val="1"/>
        </dgm:presLayoutVars>
      </dgm:prSet>
      <dgm:spPr/>
    </dgm:pt>
    <dgm:pt modelId="{F3012B84-81F0-4B57-B77C-A202508017F5}" type="pres">
      <dgm:prSet presAssocID="{F673826C-8A5A-413D-83A3-54E16B720917}" presName="spaceBetweenRectangles" presStyleCnt="0"/>
      <dgm:spPr/>
    </dgm:pt>
    <dgm:pt modelId="{25D69338-9FEC-41BE-BAD6-2BA58C31F64F}" type="pres">
      <dgm:prSet presAssocID="{7C55A95A-9F4E-45EC-AD69-6D2799FD0CC3}" presName="parentLin" presStyleCnt="0"/>
      <dgm:spPr/>
    </dgm:pt>
    <dgm:pt modelId="{AB166F10-9675-4E76-9F9A-0DD70CD1A194}" type="pres">
      <dgm:prSet presAssocID="{7C55A95A-9F4E-45EC-AD69-6D2799FD0CC3}" presName="parentLeftMargin" presStyleLbl="node1" presStyleIdx="2" presStyleCnt="4"/>
      <dgm:spPr/>
      <dgm:t>
        <a:bodyPr/>
        <a:lstStyle/>
        <a:p>
          <a:pPr latinLnBrk="1"/>
          <a:endParaRPr lang="ko-KR" altLang="en-US"/>
        </a:p>
      </dgm:t>
    </dgm:pt>
    <dgm:pt modelId="{989E3A62-976F-486A-BE66-26C83E875A2A}" type="pres">
      <dgm:prSet presAssocID="{7C55A95A-9F4E-45EC-AD69-6D2799FD0CC3}" presName="parentText" presStyleLbl="node1" presStyleIdx="3" presStyleCnt="4" custScaleX="142857" custLinFactNeighborX="2102" custLinFactNeighborY="-266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E79228D-FB6C-4AE6-9581-EEC29856AE41}" type="pres">
      <dgm:prSet presAssocID="{7C55A95A-9F4E-45EC-AD69-6D2799FD0CC3}" presName="negativeSpace" presStyleCnt="0"/>
      <dgm:spPr/>
    </dgm:pt>
    <dgm:pt modelId="{A4864557-26FF-4B04-A13D-2F54D17B985E}" type="pres">
      <dgm:prSet presAssocID="{7C55A95A-9F4E-45EC-AD69-6D2799FD0CC3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1C433F3A-05EB-4C10-A940-39F1947DC465}" type="presOf" srcId="{8E3026AB-6246-444D-ABD6-9A2CD7DBBBFB}" destId="{D98E631D-BE64-421D-A35E-61C6598B2EED}" srcOrd="0" destOrd="0" presId="urn:microsoft.com/office/officeart/2005/8/layout/list1"/>
    <dgm:cxn modelId="{7268D1A4-983A-441D-ADBB-121DEB9B9B3C}" type="presOf" srcId="{7C55A95A-9F4E-45EC-AD69-6D2799FD0CC3}" destId="{AB166F10-9675-4E76-9F9A-0DD70CD1A194}" srcOrd="0" destOrd="0" presId="urn:microsoft.com/office/officeart/2005/8/layout/list1"/>
    <dgm:cxn modelId="{D8A0A118-F8B4-4FA2-B8F7-725B6FAEF3D1}" srcId="{ECB587E9-1D1C-4C0F-AED4-D11C52B4472A}" destId="{8E3026AB-6246-444D-ABD6-9A2CD7DBBBFB}" srcOrd="0" destOrd="0" parTransId="{DA78A1C6-8647-44EE-A269-BA0D83A65574}" sibTransId="{24B87FE1-591B-4D82-B430-5C5F5C394901}"/>
    <dgm:cxn modelId="{F76CD68D-614F-46F4-A69D-240208FD2A5F}" type="presOf" srcId="{ECB587E9-1D1C-4C0F-AED4-D11C52B4472A}" destId="{A9267C51-F4FD-4D1D-9EF7-F8C0CE2B77E3}" srcOrd="0" destOrd="0" presId="urn:microsoft.com/office/officeart/2005/8/layout/list1"/>
    <dgm:cxn modelId="{5D5DB2A0-56ED-497A-A5D4-03EA6A728F95}" type="presOf" srcId="{B3056B16-293D-434A-A128-AE87A8F5D96E}" destId="{B14C1E7E-91AD-4520-9186-B64A7B6DAD5E}" srcOrd="0" destOrd="0" presId="urn:microsoft.com/office/officeart/2005/8/layout/list1"/>
    <dgm:cxn modelId="{49CE9746-69EC-4055-AE9E-5FFA0D553E4F}" srcId="{ECB587E9-1D1C-4C0F-AED4-D11C52B4472A}" destId="{85FF25E6-F2F5-4137-B751-FB94983159BF}" srcOrd="1" destOrd="0" parTransId="{199E9152-0544-46C4-964E-05D5BD9B99D1}" sibTransId="{B685A834-8CBD-40D5-8C01-2B189E31C567}"/>
    <dgm:cxn modelId="{EAC0054A-D8DB-4AE3-AA9C-1233695D1F55}" type="presOf" srcId="{85FF25E6-F2F5-4137-B751-FB94983159BF}" destId="{23B8FD60-918D-40A8-86E1-1A135C29B729}" srcOrd="1" destOrd="0" presId="urn:microsoft.com/office/officeart/2005/8/layout/list1"/>
    <dgm:cxn modelId="{D678F479-2D63-427C-B2ED-2DE433EF079D}" type="presOf" srcId="{8E3026AB-6246-444D-ABD6-9A2CD7DBBBFB}" destId="{B5214F0D-2C0E-4BE9-8635-6E5627A9CC66}" srcOrd="1" destOrd="0" presId="urn:microsoft.com/office/officeart/2005/8/layout/list1"/>
    <dgm:cxn modelId="{A2729980-81D2-4C9B-ADE8-8F206155557C}" type="presOf" srcId="{85FF25E6-F2F5-4137-B751-FB94983159BF}" destId="{B2FC1196-3CE2-4330-9C48-9891F61C810F}" srcOrd="0" destOrd="0" presId="urn:microsoft.com/office/officeart/2005/8/layout/list1"/>
    <dgm:cxn modelId="{18DCFE77-121C-4091-A6F8-28A88B7A3C1D}" srcId="{ECB587E9-1D1C-4C0F-AED4-D11C52B4472A}" destId="{7C55A95A-9F4E-45EC-AD69-6D2799FD0CC3}" srcOrd="3" destOrd="0" parTransId="{AF802E9B-727E-4E2E-8973-18F0DF302CB9}" sibTransId="{FFD3A3AA-E683-4BB8-AB7E-2AF35CD09201}"/>
    <dgm:cxn modelId="{3A80E930-9296-40A4-B8A7-81D4870A43DF}" type="presOf" srcId="{B3056B16-293D-434A-A128-AE87A8F5D96E}" destId="{A907D556-65D2-42CE-82BD-6C3D183F0A4E}" srcOrd="1" destOrd="0" presId="urn:microsoft.com/office/officeart/2005/8/layout/list1"/>
    <dgm:cxn modelId="{3BCC620F-FC58-4F47-8638-0E072FE0FC19}" type="presOf" srcId="{7C55A95A-9F4E-45EC-AD69-6D2799FD0CC3}" destId="{989E3A62-976F-486A-BE66-26C83E875A2A}" srcOrd="1" destOrd="0" presId="urn:microsoft.com/office/officeart/2005/8/layout/list1"/>
    <dgm:cxn modelId="{35FAC93A-57DD-4743-816E-A65EEA216C81}" srcId="{ECB587E9-1D1C-4C0F-AED4-D11C52B4472A}" destId="{B3056B16-293D-434A-A128-AE87A8F5D96E}" srcOrd="2" destOrd="0" parTransId="{00F466CA-EAAE-4180-846E-BFB2F5D391E3}" sibTransId="{F673826C-8A5A-413D-83A3-54E16B720917}"/>
    <dgm:cxn modelId="{5C00F65C-E3B4-48D3-AF76-228F90D7D488}" type="presParOf" srcId="{A9267C51-F4FD-4D1D-9EF7-F8C0CE2B77E3}" destId="{6CA893AA-5B11-46CF-96E1-ABD98ED68FBB}" srcOrd="0" destOrd="0" presId="urn:microsoft.com/office/officeart/2005/8/layout/list1"/>
    <dgm:cxn modelId="{29C6C824-6DF2-4001-A7E3-7FFB80B77330}" type="presParOf" srcId="{6CA893AA-5B11-46CF-96E1-ABD98ED68FBB}" destId="{D98E631D-BE64-421D-A35E-61C6598B2EED}" srcOrd="0" destOrd="0" presId="urn:microsoft.com/office/officeart/2005/8/layout/list1"/>
    <dgm:cxn modelId="{A38F96C4-8E55-4B53-B1C6-7745A2F13C6B}" type="presParOf" srcId="{6CA893AA-5B11-46CF-96E1-ABD98ED68FBB}" destId="{B5214F0D-2C0E-4BE9-8635-6E5627A9CC66}" srcOrd="1" destOrd="0" presId="urn:microsoft.com/office/officeart/2005/8/layout/list1"/>
    <dgm:cxn modelId="{13983168-CA21-442F-BE0A-CBFEACEFB8B7}" type="presParOf" srcId="{A9267C51-F4FD-4D1D-9EF7-F8C0CE2B77E3}" destId="{78332684-BD04-4CE0-915F-5868BDA25F16}" srcOrd="1" destOrd="0" presId="urn:microsoft.com/office/officeart/2005/8/layout/list1"/>
    <dgm:cxn modelId="{BF9550DA-B15E-4099-ACD9-26812D2D8EA1}" type="presParOf" srcId="{A9267C51-F4FD-4D1D-9EF7-F8C0CE2B77E3}" destId="{028D915A-BA51-4F08-9C49-A2CEAEA13490}" srcOrd="2" destOrd="0" presId="urn:microsoft.com/office/officeart/2005/8/layout/list1"/>
    <dgm:cxn modelId="{1C21F33F-1179-4DBC-A135-5709AF2D4F98}" type="presParOf" srcId="{A9267C51-F4FD-4D1D-9EF7-F8C0CE2B77E3}" destId="{D60C4243-D196-4D2F-9694-B801F411BE8D}" srcOrd="3" destOrd="0" presId="urn:microsoft.com/office/officeart/2005/8/layout/list1"/>
    <dgm:cxn modelId="{8A1F5276-06D7-4436-96D9-33EDD67DFCC6}" type="presParOf" srcId="{A9267C51-F4FD-4D1D-9EF7-F8C0CE2B77E3}" destId="{AAD613F1-C226-43D3-A2B3-9E78D7079025}" srcOrd="4" destOrd="0" presId="urn:microsoft.com/office/officeart/2005/8/layout/list1"/>
    <dgm:cxn modelId="{C3178CB1-FFE5-4FC2-AD03-37EDA9E960A1}" type="presParOf" srcId="{AAD613F1-C226-43D3-A2B3-9E78D7079025}" destId="{B2FC1196-3CE2-4330-9C48-9891F61C810F}" srcOrd="0" destOrd="0" presId="urn:microsoft.com/office/officeart/2005/8/layout/list1"/>
    <dgm:cxn modelId="{69C129D3-BC2C-4250-9BC6-1DD482D47D48}" type="presParOf" srcId="{AAD613F1-C226-43D3-A2B3-9E78D7079025}" destId="{23B8FD60-918D-40A8-86E1-1A135C29B729}" srcOrd="1" destOrd="0" presId="urn:microsoft.com/office/officeart/2005/8/layout/list1"/>
    <dgm:cxn modelId="{CA8CCAE3-A71F-41D5-A9DB-57D8A3248738}" type="presParOf" srcId="{A9267C51-F4FD-4D1D-9EF7-F8C0CE2B77E3}" destId="{2095C394-6841-47E6-A8AC-A4B6D2704CCA}" srcOrd="5" destOrd="0" presId="urn:microsoft.com/office/officeart/2005/8/layout/list1"/>
    <dgm:cxn modelId="{9C0E0BD0-43AC-4DB3-94D5-C2A56DD953B7}" type="presParOf" srcId="{A9267C51-F4FD-4D1D-9EF7-F8C0CE2B77E3}" destId="{0927C284-B1DE-4C9A-B4E3-7A191CEA49DA}" srcOrd="6" destOrd="0" presId="urn:microsoft.com/office/officeart/2005/8/layout/list1"/>
    <dgm:cxn modelId="{845BA2F3-7230-478C-9F8B-8FD80C92412B}" type="presParOf" srcId="{A9267C51-F4FD-4D1D-9EF7-F8C0CE2B77E3}" destId="{9501B503-4DB1-4ABD-9B2B-D1F5A9DD42B4}" srcOrd="7" destOrd="0" presId="urn:microsoft.com/office/officeart/2005/8/layout/list1"/>
    <dgm:cxn modelId="{4BBA468F-AD35-4BD2-B756-7005BF68E465}" type="presParOf" srcId="{A9267C51-F4FD-4D1D-9EF7-F8C0CE2B77E3}" destId="{A3BD9AF5-B29E-424A-A8FA-5156200DE7A3}" srcOrd="8" destOrd="0" presId="urn:microsoft.com/office/officeart/2005/8/layout/list1"/>
    <dgm:cxn modelId="{339EA45C-BA5E-4770-92F1-538D876158BD}" type="presParOf" srcId="{A3BD9AF5-B29E-424A-A8FA-5156200DE7A3}" destId="{B14C1E7E-91AD-4520-9186-B64A7B6DAD5E}" srcOrd="0" destOrd="0" presId="urn:microsoft.com/office/officeart/2005/8/layout/list1"/>
    <dgm:cxn modelId="{11F5175A-8D06-446E-A2BC-899AB7B9FFD3}" type="presParOf" srcId="{A3BD9AF5-B29E-424A-A8FA-5156200DE7A3}" destId="{A907D556-65D2-42CE-82BD-6C3D183F0A4E}" srcOrd="1" destOrd="0" presId="urn:microsoft.com/office/officeart/2005/8/layout/list1"/>
    <dgm:cxn modelId="{A2AE7B8A-FBA3-4E9B-A663-AC3584292850}" type="presParOf" srcId="{A9267C51-F4FD-4D1D-9EF7-F8C0CE2B77E3}" destId="{0EB53CF5-987C-4139-A9B2-DF0167AA4FBB}" srcOrd="9" destOrd="0" presId="urn:microsoft.com/office/officeart/2005/8/layout/list1"/>
    <dgm:cxn modelId="{35C6B2F9-7970-4D65-B0E7-80042ECD8544}" type="presParOf" srcId="{A9267C51-F4FD-4D1D-9EF7-F8C0CE2B77E3}" destId="{AA79660F-9166-499C-865D-960C4DB4F4A4}" srcOrd="10" destOrd="0" presId="urn:microsoft.com/office/officeart/2005/8/layout/list1"/>
    <dgm:cxn modelId="{8AAD2AE1-EC88-45B5-93FC-06A3B3605077}" type="presParOf" srcId="{A9267C51-F4FD-4D1D-9EF7-F8C0CE2B77E3}" destId="{F3012B84-81F0-4B57-B77C-A202508017F5}" srcOrd="11" destOrd="0" presId="urn:microsoft.com/office/officeart/2005/8/layout/list1"/>
    <dgm:cxn modelId="{E2F35995-7FA7-46B7-ACEB-C2D9A14E6CDA}" type="presParOf" srcId="{A9267C51-F4FD-4D1D-9EF7-F8C0CE2B77E3}" destId="{25D69338-9FEC-41BE-BAD6-2BA58C31F64F}" srcOrd="12" destOrd="0" presId="urn:microsoft.com/office/officeart/2005/8/layout/list1"/>
    <dgm:cxn modelId="{5D9B7BF4-017F-41E3-817C-EDA7DCFE20F5}" type="presParOf" srcId="{25D69338-9FEC-41BE-BAD6-2BA58C31F64F}" destId="{AB166F10-9675-4E76-9F9A-0DD70CD1A194}" srcOrd="0" destOrd="0" presId="urn:microsoft.com/office/officeart/2005/8/layout/list1"/>
    <dgm:cxn modelId="{7A6418BE-C72C-4B08-B267-C271962531F5}" type="presParOf" srcId="{25D69338-9FEC-41BE-BAD6-2BA58C31F64F}" destId="{989E3A62-976F-486A-BE66-26C83E875A2A}" srcOrd="1" destOrd="0" presId="urn:microsoft.com/office/officeart/2005/8/layout/list1"/>
    <dgm:cxn modelId="{0A8A8D2B-B7D0-44F3-902D-4474A94744C7}" type="presParOf" srcId="{A9267C51-F4FD-4D1D-9EF7-F8C0CE2B77E3}" destId="{5E79228D-FB6C-4AE6-9581-EEC29856AE41}" srcOrd="13" destOrd="0" presId="urn:microsoft.com/office/officeart/2005/8/layout/list1"/>
    <dgm:cxn modelId="{6BAA4207-FA3D-41F4-9DBB-7BAF80A78CAD}" type="presParOf" srcId="{A9267C51-F4FD-4D1D-9EF7-F8C0CE2B77E3}" destId="{A4864557-26FF-4B04-A13D-2F54D17B985E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CB587E9-1D1C-4C0F-AED4-D11C52B4472A}" type="doc">
      <dgm:prSet loTypeId="urn:microsoft.com/office/officeart/2005/8/layout/list1" loCatId="list" qsTypeId="urn:microsoft.com/office/officeart/2005/8/quickstyle/simple1#8" qsCatId="simple" csTypeId="urn:microsoft.com/office/officeart/2005/8/colors/accent0_1" csCatId="mainScheme" phldr="1"/>
      <dgm:spPr/>
      <dgm:t>
        <a:bodyPr/>
        <a:lstStyle/>
        <a:p>
          <a:pPr latinLnBrk="1"/>
          <a:endParaRPr lang="ko-KR" altLang="en-US"/>
        </a:p>
      </dgm:t>
    </dgm:pt>
    <dgm:pt modelId="{85FF25E6-F2F5-4137-B751-FB94983159BF}">
      <dgm:prSet phldrT="[텍스트]" custT="1"/>
      <dgm:spPr/>
      <dgm:t>
        <a:bodyPr/>
        <a:lstStyle/>
        <a:p>
          <a:pPr latinLnBrk="1"/>
          <a:r>
            <a:rPr lang="ko-KR" altLang="en-US" sz="3600" b="0" dirty="0" smtClean="0">
              <a:latin typeface="휴먼옛체" pitchFamily="18" charset="-127"/>
              <a:ea typeface="휴먼옛체" pitchFamily="18" charset="-127"/>
            </a:rPr>
            <a:t>내부의  경제적 빈곤</a:t>
          </a:r>
          <a:endParaRPr lang="ko-KR" altLang="en-US" sz="3600" b="0" dirty="0">
            <a:latin typeface="휴먼옛체" pitchFamily="18" charset="-127"/>
            <a:ea typeface="휴먼옛체" pitchFamily="18" charset="-127"/>
          </a:endParaRPr>
        </a:p>
      </dgm:t>
    </dgm:pt>
    <dgm:pt modelId="{199E9152-0544-46C4-964E-05D5BD9B99D1}" type="parTrans" cxnId="{49CE9746-69EC-4055-AE9E-5FFA0D553E4F}">
      <dgm:prSet/>
      <dgm:spPr/>
      <dgm:t>
        <a:bodyPr/>
        <a:lstStyle/>
        <a:p>
          <a:pPr latinLnBrk="1"/>
          <a:endParaRPr lang="ko-KR" altLang="en-US"/>
        </a:p>
      </dgm:t>
    </dgm:pt>
    <dgm:pt modelId="{B685A834-8CBD-40D5-8C01-2B189E31C567}" type="sibTrans" cxnId="{49CE9746-69EC-4055-AE9E-5FFA0D553E4F}">
      <dgm:prSet/>
      <dgm:spPr/>
      <dgm:t>
        <a:bodyPr/>
        <a:lstStyle/>
        <a:p>
          <a:pPr latinLnBrk="1"/>
          <a:endParaRPr lang="ko-KR" altLang="en-US"/>
        </a:p>
      </dgm:t>
    </dgm:pt>
    <dgm:pt modelId="{B3056B16-293D-434A-A128-AE87A8F5D96E}">
      <dgm:prSet phldrT="[텍스트]" custT="1"/>
      <dgm:spPr/>
      <dgm:t>
        <a:bodyPr/>
        <a:lstStyle/>
        <a:p>
          <a:pPr latinLnBrk="1"/>
          <a:r>
            <a:rPr lang="ko-KR" altLang="en-US" sz="3600" b="0" dirty="0" smtClean="0">
              <a:latin typeface="휴먼옛체" pitchFamily="18" charset="-127"/>
              <a:ea typeface="휴먼옛체" pitchFamily="18" charset="-127"/>
            </a:rPr>
            <a:t>내부의 지도자 빈곤</a:t>
          </a:r>
          <a:endParaRPr lang="ko-KR" altLang="en-US" sz="3600" b="0" dirty="0">
            <a:latin typeface="휴먼옛체" pitchFamily="18" charset="-127"/>
            <a:ea typeface="휴먼옛체" pitchFamily="18" charset="-127"/>
          </a:endParaRPr>
        </a:p>
      </dgm:t>
    </dgm:pt>
    <dgm:pt modelId="{00F466CA-EAAE-4180-846E-BFB2F5D391E3}" type="parTrans" cxnId="{35FAC93A-57DD-4743-816E-A65EEA216C81}">
      <dgm:prSet/>
      <dgm:spPr/>
      <dgm:t>
        <a:bodyPr/>
        <a:lstStyle/>
        <a:p>
          <a:pPr latinLnBrk="1"/>
          <a:endParaRPr lang="ko-KR" altLang="en-US"/>
        </a:p>
      </dgm:t>
    </dgm:pt>
    <dgm:pt modelId="{F673826C-8A5A-413D-83A3-54E16B720917}" type="sibTrans" cxnId="{35FAC93A-57DD-4743-816E-A65EEA216C81}">
      <dgm:prSet/>
      <dgm:spPr/>
      <dgm:t>
        <a:bodyPr/>
        <a:lstStyle/>
        <a:p>
          <a:pPr latinLnBrk="1"/>
          <a:endParaRPr lang="ko-KR" altLang="en-US"/>
        </a:p>
      </dgm:t>
    </dgm:pt>
    <dgm:pt modelId="{8E3026AB-6246-444D-ABD6-9A2CD7DBBBFB}">
      <dgm:prSet custT="1"/>
      <dgm:spPr/>
      <dgm:t>
        <a:bodyPr/>
        <a:lstStyle/>
        <a:p>
          <a:pPr latinLnBrk="1"/>
          <a:r>
            <a:rPr lang="ko-KR" altLang="en-US" sz="4000" dirty="0" smtClean="0">
              <a:latin typeface="휴먼옛체" pitchFamily="18" charset="-127"/>
              <a:ea typeface="휴먼옛체" pitchFamily="18" charset="-127"/>
            </a:rPr>
            <a:t>주변국가의 왕정에 대한 추잉</a:t>
          </a:r>
          <a:endParaRPr lang="ko-KR" altLang="en-US" sz="4000" dirty="0">
            <a:latin typeface="휴먼옛체" pitchFamily="18" charset="-127"/>
            <a:ea typeface="휴먼옛체" pitchFamily="18" charset="-127"/>
          </a:endParaRPr>
        </a:p>
      </dgm:t>
    </dgm:pt>
    <dgm:pt modelId="{DA78A1C6-8647-44EE-A269-BA0D83A65574}" type="parTrans" cxnId="{D8A0A118-F8B4-4FA2-B8F7-725B6FAEF3D1}">
      <dgm:prSet/>
      <dgm:spPr/>
      <dgm:t>
        <a:bodyPr/>
        <a:lstStyle/>
        <a:p>
          <a:pPr latinLnBrk="1"/>
          <a:endParaRPr lang="ko-KR" altLang="en-US"/>
        </a:p>
      </dgm:t>
    </dgm:pt>
    <dgm:pt modelId="{24B87FE1-591B-4D82-B430-5C5F5C394901}" type="sibTrans" cxnId="{D8A0A118-F8B4-4FA2-B8F7-725B6FAEF3D1}">
      <dgm:prSet/>
      <dgm:spPr/>
      <dgm:t>
        <a:bodyPr/>
        <a:lstStyle/>
        <a:p>
          <a:pPr latinLnBrk="1"/>
          <a:endParaRPr lang="ko-KR" altLang="en-US"/>
        </a:p>
      </dgm:t>
    </dgm:pt>
    <dgm:pt modelId="{7C55A95A-9F4E-45EC-AD69-6D2799FD0CC3}">
      <dgm:prSet custT="1"/>
      <dgm:spPr/>
      <dgm:t>
        <a:bodyPr/>
        <a:lstStyle/>
        <a:p>
          <a:pPr latinLnBrk="1"/>
          <a:r>
            <a:rPr lang="ko-KR" altLang="en-US" sz="3200" b="0" dirty="0" smtClean="0">
              <a:latin typeface="휴먼옛체" pitchFamily="18" charset="-127"/>
              <a:ea typeface="휴먼옛체" pitchFamily="18" charset="-127"/>
            </a:rPr>
            <a:t>지파들 간의 불일치 </a:t>
          </a:r>
          <a:r>
            <a:rPr lang="en-US" altLang="ko-KR" sz="3200" b="0" dirty="0" smtClean="0">
              <a:latin typeface="휴먼옛체" pitchFamily="18" charset="-127"/>
              <a:ea typeface="휴먼옛체" pitchFamily="18" charset="-127"/>
            </a:rPr>
            <a:t>–</a:t>
          </a:r>
          <a:r>
            <a:rPr lang="ko-KR" altLang="en-US" sz="3200" b="0" dirty="0" smtClean="0">
              <a:latin typeface="휴먼옛체" pitchFamily="18" charset="-127"/>
              <a:ea typeface="휴먼옛체" pitchFamily="18" charset="-127"/>
            </a:rPr>
            <a:t>지파동맹 붕괴</a:t>
          </a:r>
          <a:endParaRPr lang="ko-KR" altLang="en-US" sz="3200" b="0" dirty="0">
            <a:latin typeface="휴먼옛체" pitchFamily="18" charset="-127"/>
            <a:ea typeface="휴먼옛체" pitchFamily="18" charset="-127"/>
          </a:endParaRPr>
        </a:p>
      </dgm:t>
    </dgm:pt>
    <dgm:pt modelId="{AF802E9B-727E-4E2E-8973-18F0DF302CB9}" type="parTrans" cxnId="{18DCFE77-121C-4091-A6F8-28A88B7A3C1D}">
      <dgm:prSet/>
      <dgm:spPr/>
      <dgm:t>
        <a:bodyPr/>
        <a:lstStyle/>
        <a:p>
          <a:pPr latinLnBrk="1"/>
          <a:endParaRPr lang="ko-KR" altLang="en-US"/>
        </a:p>
      </dgm:t>
    </dgm:pt>
    <dgm:pt modelId="{FFD3A3AA-E683-4BB8-AB7E-2AF35CD09201}" type="sibTrans" cxnId="{18DCFE77-121C-4091-A6F8-28A88B7A3C1D}">
      <dgm:prSet/>
      <dgm:spPr/>
      <dgm:t>
        <a:bodyPr/>
        <a:lstStyle/>
        <a:p>
          <a:pPr latinLnBrk="1"/>
          <a:endParaRPr lang="ko-KR" altLang="en-US"/>
        </a:p>
      </dgm:t>
    </dgm:pt>
    <dgm:pt modelId="{A9267C51-F4FD-4D1D-9EF7-F8C0CE2B77E3}" type="pres">
      <dgm:prSet presAssocID="{ECB587E9-1D1C-4C0F-AED4-D11C52B4472A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CA893AA-5B11-46CF-96E1-ABD98ED68FBB}" type="pres">
      <dgm:prSet presAssocID="{8E3026AB-6246-444D-ABD6-9A2CD7DBBBFB}" presName="parentLin" presStyleCnt="0"/>
      <dgm:spPr/>
    </dgm:pt>
    <dgm:pt modelId="{D98E631D-BE64-421D-A35E-61C6598B2EED}" type="pres">
      <dgm:prSet presAssocID="{8E3026AB-6246-444D-ABD6-9A2CD7DBBBFB}" presName="parentLeftMargin" presStyleLbl="node1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B5214F0D-2C0E-4BE9-8635-6E5627A9CC66}" type="pres">
      <dgm:prSet presAssocID="{8E3026AB-6246-444D-ABD6-9A2CD7DBBBFB}" presName="parentText" presStyleLbl="node1" presStyleIdx="0" presStyleCnt="4" custScaleX="142857" custScaleY="110796" custLinFactNeighborX="1837" custLinFactNeighborY="4758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8332684-BD04-4CE0-915F-5868BDA25F16}" type="pres">
      <dgm:prSet presAssocID="{8E3026AB-6246-444D-ABD6-9A2CD7DBBBFB}" presName="negativeSpace" presStyleCnt="0"/>
      <dgm:spPr/>
    </dgm:pt>
    <dgm:pt modelId="{028D915A-BA51-4F08-9C49-A2CEAEA13490}" type="pres">
      <dgm:prSet presAssocID="{8E3026AB-6246-444D-ABD6-9A2CD7DBBBFB}" presName="childText" presStyleLbl="conFgAcc1" presStyleIdx="0" presStyleCnt="4" custLinFactNeighborX="-402" custLinFactNeighborY="-10136">
        <dgm:presLayoutVars>
          <dgm:bulletEnabled val="1"/>
        </dgm:presLayoutVars>
      </dgm:prSet>
      <dgm:spPr/>
    </dgm:pt>
    <dgm:pt modelId="{D60C4243-D196-4D2F-9694-B801F411BE8D}" type="pres">
      <dgm:prSet presAssocID="{24B87FE1-591B-4D82-B430-5C5F5C394901}" presName="spaceBetweenRectangles" presStyleCnt="0"/>
      <dgm:spPr/>
    </dgm:pt>
    <dgm:pt modelId="{AAD613F1-C226-43D3-A2B3-9E78D7079025}" type="pres">
      <dgm:prSet presAssocID="{85FF25E6-F2F5-4137-B751-FB94983159BF}" presName="parentLin" presStyleCnt="0"/>
      <dgm:spPr/>
    </dgm:pt>
    <dgm:pt modelId="{B2FC1196-3CE2-4330-9C48-9891F61C810F}" type="pres">
      <dgm:prSet presAssocID="{85FF25E6-F2F5-4137-B751-FB94983159BF}" presName="parentLeftMargin" presStyleLbl="node1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23B8FD60-918D-40A8-86E1-1A135C29B729}" type="pres">
      <dgm:prSet presAssocID="{85FF25E6-F2F5-4137-B751-FB94983159BF}" presName="parentText" presStyleLbl="node1" presStyleIdx="1" presStyleCnt="4" custScaleX="142857" custLinFactNeighborX="9402" custLinFactNeighborY="-7246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095C394-6841-47E6-A8AC-A4B6D2704CCA}" type="pres">
      <dgm:prSet presAssocID="{85FF25E6-F2F5-4137-B751-FB94983159BF}" presName="negativeSpace" presStyleCnt="0"/>
      <dgm:spPr/>
    </dgm:pt>
    <dgm:pt modelId="{0927C284-B1DE-4C9A-B4E3-7A191CEA49DA}" type="pres">
      <dgm:prSet presAssocID="{85FF25E6-F2F5-4137-B751-FB94983159BF}" presName="childText" presStyleLbl="conFgAcc1" presStyleIdx="1" presStyleCnt="4">
        <dgm:presLayoutVars>
          <dgm:bulletEnabled val="1"/>
        </dgm:presLayoutVars>
      </dgm:prSet>
      <dgm:spPr/>
    </dgm:pt>
    <dgm:pt modelId="{9501B503-4DB1-4ABD-9B2B-D1F5A9DD42B4}" type="pres">
      <dgm:prSet presAssocID="{B685A834-8CBD-40D5-8C01-2B189E31C567}" presName="spaceBetweenRectangles" presStyleCnt="0"/>
      <dgm:spPr/>
    </dgm:pt>
    <dgm:pt modelId="{A3BD9AF5-B29E-424A-A8FA-5156200DE7A3}" type="pres">
      <dgm:prSet presAssocID="{B3056B16-293D-434A-A128-AE87A8F5D96E}" presName="parentLin" presStyleCnt="0"/>
      <dgm:spPr/>
    </dgm:pt>
    <dgm:pt modelId="{B14C1E7E-91AD-4520-9186-B64A7B6DAD5E}" type="pres">
      <dgm:prSet presAssocID="{B3056B16-293D-434A-A128-AE87A8F5D96E}" presName="parentLeftMargin" presStyleLbl="node1" presStyleIdx="1" presStyleCnt="4"/>
      <dgm:spPr/>
      <dgm:t>
        <a:bodyPr/>
        <a:lstStyle/>
        <a:p>
          <a:pPr latinLnBrk="1"/>
          <a:endParaRPr lang="ko-KR" altLang="en-US"/>
        </a:p>
      </dgm:t>
    </dgm:pt>
    <dgm:pt modelId="{A907D556-65D2-42CE-82BD-6C3D183F0A4E}" type="pres">
      <dgm:prSet presAssocID="{B3056B16-293D-434A-A128-AE87A8F5D96E}" presName="parentText" presStyleLbl="node1" presStyleIdx="2" presStyleCnt="4" custScaleX="142857" custLinFactNeighborX="9402" custLinFactNeighborY="-6025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EB53CF5-987C-4139-A9B2-DF0167AA4FBB}" type="pres">
      <dgm:prSet presAssocID="{B3056B16-293D-434A-A128-AE87A8F5D96E}" presName="negativeSpace" presStyleCnt="0"/>
      <dgm:spPr/>
    </dgm:pt>
    <dgm:pt modelId="{AA79660F-9166-499C-865D-960C4DB4F4A4}" type="pres">
      <dgm:prSet presAssocID="{B3056B16-293D-434A-A128-AE87A8F5D96E}" presName="childText" presStyleLbl="conFgAcc1" presStyleIdx="2" presStyleCnt="4">
        <dgm:presLayoutVars>
          <dgm:bulletEnabled val="1"/>
        </dgm:presLayoutVars>
      </dgm:prSet>
      <dgm:spPr/>
    </dgm:pt>
    <dgm:pt modelId="{F3012B84-81F0-4B57-B77C-A202508017F5}" type="pres">
      <dgm:prSet presAssocID="{F673826C-8A5A-413D-83A3-54E16B720917}" presName="spaceBetweenRectangles" presStyleCnt="0"/>
      <dgm:spPr/>
    </dgm:pt>
    <dgm:pt modelId="{25D69338-9FEC-41BE-BAD6-2BA58C31F64F}" type="pres">
      <dgm:prSet presAssocID="{7C55A95A-9F4E-45EC-AD69-6D2799FD0CC3}" presName="parentLin" presStyleCnt="0"/>
      <dgm:spPr/>
    </dgm:pt>
    <dgm:pt modelId="{AB166F10-9675-4E76-9F9A-0DD70CD1A194}" type="pres">
      <dgm:prSet presAssocID="{7C55A95A-9F4E-45EC-AD69-6D2799FD0CC3}" presName="parentLeftMargin" presStyleLbl="node1" presStyleIdx="2" presStyleCnt="4"/>
      <dgm:spPr/>
      <dgm:t>
        <a:bodyPr/>
        <a:lstStyle/>
        <a:p>
          <a:pPr latinLnBrk="1"/>
          <a:endParaRPr lang="ko-KR" altLang="en-US"/>
        </a:p>
      </dgm:t>
    </dgm:pt>
    <dgm:pt modelId="{989E3A62-976F-486A-BE66-26C83E875A2A}" type="pres">
      <dgm:prSet presAssocID="{7C55A95A-9F4E-45EC-AD69-6D2799FD0CC3}" presName="parentText" presStyleLbl="node1" presStyleIdx="3" presStyleCnt="4" custScaleX="142857" custLinFactNeighborX="9402" custLinFactNeighborY="-4805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E79228D-FB6C-4AE6-9581-EEC29856AE41}" type="pres">
      <dgm:prSet presAssocID="{7C55A95A-9F4E-45EC-AD69-6D2799FD0CC3}" presName="negativeSpace" presStyleCnt="0"/>
      <dgm:spPr/>
    </dgm:pt>
    <dgm:pt modelId="{A4864557-26FF-4B04-A13D-2F54D17B985E}" type="pres">
      <dgm:prSet presAssocID="{7C55A95A-9F4E-45EC-AD69-6D2799FD0CC3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641D98FF-00E6-4936-AF5C-AFB8B9DF01C0}" type="presOf" srcId="{B3056B16-293D-434A-A128-AE87A8F5D96E}" destId="{B14C1E7E-91AD-4520-9186-B64A7B6DAD5E}" srcOrd="0" destOrd="0" presId="urn:microsoft.com/office/officeart/2005/8/layout/list1"/>
    <dgm:cxn modelId="{DAA027DB-DEB9-4BA9-9B58-0492D0E5B30A}" type="presOf" srcId="{85FF25E6-F2F5-4137-B751-FB94983159BF}" destId="{B2FC1196-3CE2-4330-9C48-9891F61C810F}" srcOrd="0" destOrd="0" presId="urn:microsoft.com/office/officeart/2005/8/layout/list1"/>
    <dgm:cxn modelId="{026B797A-1877-4BEE-8B62-56B24280B044}" type="presOf" srcId="{8E3026AB-6246-444D-ABD6-9A2CD7DBBBFB}" destId="{B5214F0D-2C0E-4BE9-8635-6E5627A9CC66}" srcOrd="1" destOrd="0" presId="urn:microsoft.com/office/officeart/2005/8/layout/list1"/>
    <dgm:cxn modelId="{7C58A7E2-E605-4615-AC15-AB1159B45E1B}" type="presOf" srcId="{B3056B16-293D-434A-A128-AE87A8F5D96E}" destId="{A907D556-65D2-42CE-82BD-6C3D183F0A4E}" srcOrd="1" destOrd="0" presId="urn:microsoft.com/office/officeart/2005/8/layout/list1"/>
    <dgm:cxn modelId="{06EA2C67-EB19-45DD-A408-3D5DEE24E2E6}" type="presOf" srcId="{85FF25E6-F2F5-4137-B751-FB94983159BF}" destId="{23B8FD60-918D-40A8-86E1-1A135C29B729}" srcOrd="1" destOrd="0" presId="urn:microsoft.com/office/officeart/2005/8/layout/list1"/>
    <dgm:cxn modelId="{2124ACEB-17BA-4989-9330-C9970AF1BDF8}" type="presOf" srcId="{7C55A95A-9F4E-45EC-AD69-6D2799FD0CC3}" destId="{989E3A62-976F-486A-BE66-26C83E875A2A}" srcOrd="1" destOrd="0" presId="urn:microsoft.com/office/officeart/2005/8/layout/list1"/>
    <dgm:cxn modelId="{D8A0A118-F8B4-4FA2-B8F7-725B6FAEF3D1}" srcId="{ECB587E9-1D1C-4C0F-AED4-D11C52B4472A}" destId="{8E3026AB-6246-444D-ABD6-9A2CD7DBBBFB}" srcOrd="0" destOrd="0" parTransId="{DA78A1C6-8647-44EE-A269-BA0D83A65574}" sibTransId="{24B87FE1-591B-4D82-B430-5C5F5C394901}"/>
    <dgm:cxn modelId="{2D1E5C85-63BE-4134-B804-803AA4AB676B}" type="presOf" srcId="{8E3026AB-6246-444D-ABD6-9A2CD7DBBBFB}" destId="{D98E631D-BE64-421D-A35E-61C6598B2EED}" srcOrd="0" destOrd="0" presId="urn:microsoft.com/office/officeart/2005/8/layout/list1"/>
    <dgm:cxn modelId="{49CE9746-69EC-4055-AE9E-5FFA0D553E4F}" srcId="{ECB587E9-1D1C-4C0F-AED4-D11C52B4472A}" destId="{85FF25E6-F2F5-4137-B751-FB94983159BF}" srcOrd="1" destOrd="0" parTransId="{199E9152-0544-46C4-964E-05D5BD9B99D1}" sibTransId="{B685A834-8CBD-40D5-8C01-2B189E31C567}"/>
    <dgm:cxn modelId="{37328309-6234-438D-B4FE-41D8CE6A64BE}" type="presOf" srcId="{ECB587E9-1D1C-4C0F-AED4-D11C52B4472A}" destId="{A9267C51-F4FD-4D1D-9EF7-F8C0CE2B77E3}" srcOrd="0" destOrd="0" presId="urn:microsoft.com/office/officeart/2005/8/layout/list1"/>
    <dgm:cxn modelId="{ABF392EA-7F2B-4609-989E-52E4DA92A0ED}" type="presOf" srcId="{7C55A95A-9F4E-45EC-AD69-6D2799FD0CC3}" destId="{AB166F10-9675-4E76-9F9A-0DD70CD1A194}" srcOrd="0" destOrd="0" presId="urn:microsoft.com/office/officeart/2005/8/layout/list1"/>
    <dgm:cxn modelId="{18DCFE77-121C-4091-A6F8-28A88B7A3C1D}" srcId="{ECB587E9-1D1C-4C0F-AED4-D11C52B4472A}" destId="{7C55A95A-9F4E-45EC-AD69-6D2799FD0CC3}" srcOrd="3" destOrd="0" parTransId="{AF802E9B-727E-4E2E-8973-18F0DF302CB9}" sibTransId="{FFD3A3AA-E683-4BB8-AB7E-2AF35CD09201}"/>
    <dgm:cxn modelId="{35FAC93A-57DD-4743-816E-A65EEA216C81}" srcId="{ECB587E9-1D1C-4C0F-AED4-D11C52B4472A}" destId="{B3056B16-293D-434A-A128-AE87A8F5D96E}" srcOrd="2" destOrd="0" parTransId="{00F466CA-EAAE-4180-846E-BFB2F5D391E3}" sibTransId="{F673826C-8A5A-413D-83A3-54E16B720917}"/>
    <dgm:cxn modelId="{F658C2D5-A253-43E8-BAB0-EE0995046EC5}" type="presParOf" srcId="{A9267C51-F4FD-4D1D-9EF7-F8C0CE2B77E3}" destId="{6CA893AA-5B11-46CF-96E1-ABD98ED68FBB}" srcOrd="0" destOrd="0" presId="urn:microsoft.com/office/officeart/2005/8/layout/list1"/>
    <dgm:cxn modelId="{56F8C33E-70F4-491E-9823-5DD734EBD92C}" type="presParOf" srcId="{6CA893AA-5B11-46CF-96E1-ABD98ED68FBB}" destId="{D98E631D-BE64-421D-A35E-61C6598B2EED}" srcOrd="0" destOrd="0" presId="urn:microsoft.com/office/officeart/2005/8/layout/list1"/>
    <dgm:cxn modelId="{688CD671-E26D-4F77-B205-5703DEEFC445}" type="presParOf" srcId="{6CA893AA-5B11-46CF-96E1-ABD98ED68FBB}" destId="{B5214F0D-2C0E-4BE9-8635-6E5627A9CC66}" srcOrd="1" destOrd="0" presId="urn:microsoft.com/office/officeart/2005/8/layout/list1"/>
    <dgm:cxn modelId="{A98E2D50-3010-4467-93D0-3DAAB415494D}" type="presParOf" srcId="{A9267C51-F4FD-4D1D-9EF7-F8C0CE2B77E3}" destId="{78332684-BD04-4CE0-915F-5868BDA25F16}" srcOrd="1" destOrd="0" presId="urn:microsoft.com/office/officeart/2005/8/layout/list1"/>
    <dgm:cxn modelId="{F4B0E55F-4F72-4DA4-8613-7E66CB840823}" type="presParOf" srcId="{A9267C51-F4FD-4D1D-9EF7-F8C0CE2B77E3}" destId="{028D915A-BA51-4F08-9C49-A2CEAEA13490}" srcOrd="2" destOrd="0" presId="urn:microsoft.com/office/officeart/2005/8/layout/list1"/>
    <dgm:cxn modelId="{F4D0E234-FC4D-441E-9D89-05148480692F}" type="presParOf" srcId="{A9267C51-F4FD-4D1D-9EF7-F8C0CE2B77E3}" destId="{D60C4243-D196-4D2F-9694-B801F411BE8D}" srcOrd="3" destOrd="0" presId="urn:microsoft.com/office/officeart/2005/8/layout/list1"/>
    <dgm:cxn modelId="{621C4670-2C84-4A7A-9567-2F0BBA4D404A}" type="presParOf" srcId="{A9267C51-F4FD-4D1D-9EF7-F8C0CE2B77E3}" destId="{AAD613F1-C226-43D3-A2B3-9E78D7079025}" srcOrd="4" destOrd="0" presId="urn:microsoft.com/office/officeart/2005/8/layout/list1"/>
    <dgm:cxn modelId="{6EF7F27F-BD68-48AE-AFD0-4F9547865500}" type="presParOf" srcId="{AAD613F1-C226-43D3-A2B3-9E78D7079025}" destId="{B2FC1196-3CE2-4330-9C48-9891F61C810F}" srcOrd="0" destOrd="0" presId="urn:microsoft.com/office/officeart/2005/8/layout/list1"/>
    <dgm:cxn modelId="{7FC8EECE-CD8A-4223-98FF-B5E68AD4B3C3}" type="presParOf" srcId="{AAD613F1-C226-43D3-A2B3-9E78D7079025}" destId="{23B8FD60-918D-40A8-86E1-1A135C29B729}" srcOrd="1" destOrd="0" presId="urn:microsoft.com/office/officeart/2005/8/layout/list1"/>
    <dgm:cxn modelId="{660F1345-71E8-4837-8FE8-54299DE0E4D4}" type="presParOf" srcId="{A9267C51-F4FD-4D1D-9EF7-F8C0CE2B77E3}" destId="{2095C394-6841-47E6-A8AC-A4B6D2704CCA}" srcOrd="5" destOrd="0" presId="urn:microsoft.com/office/officeart/2005/8/layout/list1"/>
    <dgm:cxn modelId="{000A7FFE-7BBD-4F3F-B688-8E14482C27F9}" type="presParOf" srcId="{A9267C51-F4FD-4D1D-9EF7-F8C0CE2B77E3}" destId="{0927C284-B1DE-4C9A-B4E3-7A191CEA49DA}" srcOrd="6" destOrd="0" presId="urn:microsoft.com/office/officeart/2005/8/layout/list1"/>
    <dgm:cxn modelId="{9EA067EE-214E-4E92-8C11-458CF1C18F59}" type="presParOf" srcId="{A9267C51-F4FD-4D1D-9EF7-F8C0CE2B77E3}" destId="{9501B503-4DB1-4ABD-9B2B-D1F5A9DD42B4}" srcOrd="7" destOrd="0" presId="urn:microsoft.com/office/officeart/2005/8/layout/list1"/>
    <dgm:cxn modelId="{66E67DE6-EF36-49E2-9F8A-7CFFD2844F5F}" type="presParOf" srcId="{A9267C51-F4FD-4D1D-9EF7-F8C0CE2B77E3}" destId="{A3BD9AF5-B29E-424A-A8FA-5156200DE7A3}" srcOrd="8" destOrd="0" presId="urn:microsoft.com/office/officeart/2005/8/layout/list1"/>
    <dgm:cxn modelId="{0DACBE70-C7E8-4AC2-9A66-BAF607004958}" type="presParOf" srcId="{A3BD9AF5-B29E-424A-A8FA-5156200DE7A3}" destId="{B14C1E7E-91AD-4520-9186-B64A7B6DAD5E}" srcOrd="0" destOrd="0" presId="urn:microsoft.com/office/officeart/2005/8/layout/list1"/>
    <dgm:cxn modelId="{37D1C711-2FAF-4B26-838C-133C2862F9BC}" type="presParOf" srcId="{A3BD9AF5-B29E-424A-A8FA-5156200DE7A3}" destId="{A907D556-65D2-42CE-82BD-6C3D183F0A4E}" srcOrd="1" destOrd="0" presId="urn:microsoft.com/office/officeart/2005/8/layout/list1"/>
    <dgm:cxn modelId="{A1659AA9-489E-4C52-8C48-05F49ADA8EA8}" type="presParOf" srcId="{A9267C51-F4FD-4D1D-9EF7-F8C0CE2B77E3}" destId="{0EB53CF5-987C-4139-A9B2-DF0167AA4FBB}" srcOrd="9" destOrd="0" presId="urn:microsoft.com/office/officeart/2005/8/layout/list1"/>
    <dgm:cxn modelId="{AF497951-079A-4DF6-A3EE-670740E4B7FE}" type="presParOf" srcId="{A9267C51-F4FD-4D1D-9EF7-F8C0CE2B77E3}" destId="{AA79660F-9166-499C-865D-960C4DB4F4A4}" srcOrd="10" destOrd="0" presId="urn:microsoft.com/office/officeart/2005/8/layout/list1"/>
    <dgm:cxn modelId="{8AAA0FE6-3291-4730-87B9-B626F9BAA5C9}" type="presParOf" srcId="{A9267C51-F4FD-4D1D-9EF7-F8C0CE2B77E3}" destId="{F3012B84-81F0-4B57-B77C-A202508017F5}" srcOrd="11" destOrd="0" presId="urn:microsoft.com/office/officeart/2005/8/layout/list1"/>
    <dgm:cxn modelId="{9C4C01A4-CC6F-43BA-AFCF-EA5D06D5546A}" type="presParOf" srcId="{A9267C51-F4FD-4D1D-9EF7-F8C0CE2B77E3}" destId="{25D69338-9FEC-41BE-BAD6-2BA58C31F64F}" srcOrd="12" destOrd="0" presId="urn:microsoft.com/office/officeart/2005/8/layout/list1"/>
    <dgm:cxn modelId="{D9F221BE-3136-4552-9C59-F3C13852EBA3}" type="presParOf" srcId="{25D69338-9FEC-41BE-BAD6-2BA58C31F64F}" destId="{AB166F10-9675-4E76-9F9A-0DD70CD1A194}" srcOrd="0" destOrd="0" presId="urn:microsoft.com/office/officeart/2005/8/layout/list1"/>
    <dgm:cxn modelId="{483BDC37-EE09-4FC7-A00E-BF8F938F7378}" type="presParOf" srcId="{25D69338-9FEC-41BE-BAD6-2BA58C31F64F}" destId="{989E3A62-976F-486A-BE66-26C83E875A2A}" srcOrd="1" destOrd="0" presId="urn:microsoft.com/office/officeart/2005/8/layout/list1"/>
    <dgm:cxn modelId="{F4E3AFA9-C9F0-470E-B299-9000F8CD100C}" type="presParOf" srcId="{A9267C51-F4FD-4D1D-9EF7-F8C0CE2B77E3}" destId="{5E79228D-FB6C-4AE6-9581-EEC29856AE41}" srcOrd="13" destOrd="0" presId="urn:microsoft.com/office/officeart/2005/8/layout/list1"/>
    <dgm:cxn modelId="{30135A03-134B-483B-BD2A-6973B36E8805}" type="presParOf" srcId="{A9267C51-F4FD-4D1D-9EF7-F8C0CE2B77E3}" destId="{A4864557-26FF-4B04-A13D-2F54D17B985E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341421B-1096-4549-8203-52BFFEADEF57}">
      <dsp:nvSpPr>
        <dsp:cNvPr id="0" name=""/>
        <dsp:cNvSpPr/>
      </dsp:nvSpPr>
      <dsp:spPr>
        <a:xfrm>
          <a:off x="0" y="784281"/>
          <a:ext cx="8219256" cy="13356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A169B1-3025-4509-BD68-2A8E1EC2393E}">
      <dsp:nvSpPr>
        <dsp:cNvPr id="0" name=""/>
        <dsp:cNvSpPr/>
      </dsp:nvSpPr>
      <dsp:spPr>
        <a:xfrm>
          <a:off x="389679" y="0"/>
          <a:ext cx="7599713" cy="1564560"/>
        </a:xfrm>
        <a:prstGeom prst="roundRect">
          <a:avLst/>
        </a:prstGeom>
        <a:blipFill rotWithShape="0">
          <a:blip xmlns:r="http://schemas.openxmlformats.org/officeDocument/2006/relationships" r:embed="rId1">
            <a:duotone>
              <a:schemeClr val="lt1">
                <a:hueOff val="0"/>
                <a:satOff val="0"/>
                <a:lumOff val="0"/>
                <a:alphaOff val="0"/>
                <a:tint val="30000"/>
                <a:satMod val="300000"/>
              </a:schemeClr>
              <a:schemeClr val="lt1">
                <a:hueOff val="0"/>
                <a:satOff val="0"/>
                <a:lumOff val="0"/>
                <a:alphaOff val="0"/>
                <a:tint val="40000"/>
                <a:satMod val="200000"/>
              </a:schemeClr>
            </a:duotone>
          </a:blip>
          <a:tile tx="0" ty="0" sx="70000" sy="70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7468" tIns="0" rIns="217468" bIns="0" numCol="1" spcCol="1270" anchor="ctr" anchorCtr="0">
          <a:noAutofit/>
        </a:bodyPr>
        <a:lstStyle/>
        <a:p>
          <a:pPr lvl="0" algn="l" defTabSz="1778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4000" kern="1200" dirty="0" smtClean="0">
              <a:latin typeface="휴먼옛체" pitchFamily="18" charset="-127"/>
              <a:ea typeface="휴먼옛체" pitchFamily="18" charset="-127"/>
            </a:rPr>
            <a:t>사무엘의 책들</a:t>
          </a:r>
          <a:endParaRPr lang="ko-KR" altLang="en-US" sz="4000" kern="1200" dirty="0">
            <a:latin typeface="휴먼옛체" pitchFamily="18" charset="-127"/>
            <a:ea typeface="휴먼옛체" pitchFamily="18" charset="-127"/>
          </a:endParaRPr>
        </a:p>
      </dsp:txBody>
      <dsp:txXfrm>
        <a:off x="389679" y="0"/>
        <a:ext cx="7599713" cy="1564560"/>
      </dsp:txXfrm>
    </dsp:sp>
    <dsp:sp modelId="{57E68B55-30B8-4254-B857-7C27EBB1098F}">
      <dsp:nvSpPr>
        <dsp:cNvPr id="0" name=""/>
        <dsp:cNvSpPr/>
      </dsp:nvSpPr>
      <dsp:spPr>
        <a:xfrm>
          <a:off x="0" y="3188361"/>
          <a:ext cx="8219256" cy="13356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572844-BFED-49D9-94B5-1B17C6A8DF66}">
      <dsp:nvSpPr>
        <dsp:cNvPr id="0" name=""/>
        <dsp:cNvSpPr/>
      </dsp:nvSpPr>
      <dsp:spPr>
        <a:xfrm>
          <a:off x="461116" y="2410430"/>
          <a:ext cx="7342532" cy="1564560"/>
        </a:xfrm>
        <a:prstGeom prst="roundRect">
          <a:avLst/>
        </a:prstGeom>
        <a:blipFill rotWithShape="0">
          <a:blip xmlns:r="http://schemas.openxmlformats.org/officeDocument/2006/relationships" r:embed="rId1">
            <a:duotone>
              <a:schemeClr val="lt1">
                <a:hueOff val="0"/>
                <a:satOff val="0"/>
                <a:lumOff val="0"/>
                <a:alphaOff val="0"/>
                <a:tint val="30000"/>
                <a:satMod val="300000"/>
              </a:schemeClr>
              <a:schemeClr val="lt1">
                <a:hueOff val="0"/>
                <a:satOff val="0"/>
                <a:lumOff val="0"/>
                <a:alphaOff val="0"/>
                <a:tint val="40000"/>
                <a:satMod val="200000"/>
              </a:schemeClr>
            </a:duotone>
          </a:blip>
          <a:tile tx="0" ty="0" sx="70000" sy="70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7468" tIns="0" rIns="217468" bIns="0" numCol="1" spcCol="1270" anchor="ctr" anchorCtr="0">
          <a:noAutofit/>
        </a:bodyPr>
        <a:lstStyle/>
        <a:p>
          <a:pPr lvl="0" algn="l" defTabSz="1778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4000" kern="1200" dirty="0" smtClean="0">
              <a:latin typeface="휴먼옛체" pitchFamily="18" charset="-127"/>
              <a:ea typeface="휴먼옛체" pitchFamily="18" charset="-127"/>
            </a:rPr>
            <a:t>사무엘</a:t>
          </a:r>
          <a:r>
            <a:rPr lang="en-US" altLang="ko-KR" sz="4000" kern="1200" dirty="0" smtClean="0">
              <a:latin typeface="휴먼옛체" pitchFamily="18" charset="-127"/>
              <a:ea typeface="휴먼옛체" pitchFamily="18" charset="-127"/>
            </a:rPr>
            <a:t>(</a:t>
          </a:r>
          <a:r>
            <a:rPr lang="en-US" altLang="ko-KR" sz="4000" kern="1200" dirty="0" err="1" smtClean="0">
              <a:latin typeface="휴먼옛체" pitchFamily="18" charset="-127"/>
              <a:ea typeface="휴먼옛체" pitchFamily="18" charset="-127"/>
            </a:rPr>
            <a:t>shem</a:t>
          </a:r>
          <a:r>
            <a:rPr lang="en-US" altLang="ko-KR" sz="4000" kern="1200" dirty="0" smtClean="0">
              <a:latin typeface="휴먼옛체" pitchFamily="18" charset="-127"/>
              <a:ea typeface="휴먼옛체" pitchFamily="18" charset="-127"/>
            </a:rPr>
            <a:t>-El)</a:t>
          </a:r>
          <a:endParaRPr lang="ko-KR" altLang="en-US" sz="2800" kern="1200" dirty="0">
            <a:latin typeface="휴먼옛체" pitchFamily="18" charset="-127"/>
            <a:ea typeface="휴먼옛체" pitchFamily="18" charset="-127"/>
          </a:endParaRPr>
        </a:p>
      </dsp:txBody>
      <dsp:txXfrm>
        <a:off x="461116" y="2410430"/>
        <a:ext cx="7342532" cy="156456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28D915A-BA51-4F08-9C49-A2CEAEA13490}">
      <dsp:nvSpPr>
        <dsp:cNvPr id="0" name=""/>
        <dsp:cNvSpPr/>
      </dsp:nvSpPr>
      <dsp:spPr>
        <a:xfrm>
          <a:off x="0" y="431481"/>
          <a:ext cx="8229600" cy="6300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5214F0D-2C0E-4BE9-8635-6E5627A9CC66}">
      <dsp:nvSpPr>
        <dsp:cNvPr id="0" name=""/>
        <dsp:cNvSpPr/>
      </dsp:nvSpPr>
      <dsp:spPr>
        <a:xfrm>
          <a:off x="393807" y="42850"/>
          <a:ext cx="7835792" cy="73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778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4000" kern="1200" dirty="0" smtClean="0">
              <a:latin typeface="휴먼옛체" pitchFamily="18" charset="-127"/>
              <a:ea typeface="휴먼옛체" pitchFamily="18" charset="-127"/>
            </a:rPr>
            <a:t>주변국가의 왕정에 대한 추잉</a:t>
          </a:r>
          <a:endParaRPr lang="ko-KR" altLang="en-US" sz="4000" kern="1200" dirty="0">
            <a:latin typeface="휴먼옛체" pitchFamily="18" charset="-127"/>
            <a:ea typeface="휴먼옛체" pitchFamily="18" charset="-127"/>
          </a:endParaRPr>
        </a:p>
      </dsp:txBody>
      <dsp:txXfrm>
        <a:off x="393807" y="42850"/>
        <a:ext cx="7835792" cy="738000"/>
      </dsp:txXfrm>
    </dsp:sp>
    <dsp:sp modelId="{0927C284-B1DE-4C9A-B4E3-7A191CEA49DA}">
      <dsp:nvSpPr>
        <dsp:cNvPr id="0" name=""/>
        <dsp:cNvSpPr/>
      </dsp:nvSpPr>
      <dsp:spPr>
        <a:xfrm>
          <a:off x="0" y="1565481"/>
          <a:ext cx="8229600" cy="6300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B8FD60-918D-40A8-86E1-1A135C29B729}">
      <dsp:nvSpPr>
        <dsp:cNvPr id="0" name=""/>
        <dsp:cNvSpPr/>
      </dsp:nvSpPr>
      <dsp:spPr>
        <a:xfrm>
          <a:off x="393807" y="1176850"/>
          <a:ext cx="7835792" cy="73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600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600" b="0" kern="1200" dirty="0" smtClean="0">
              <a:latin typeface="휴먼옛체" pitchFamily="18" charset="-127"/>
              <a:ea typeface="휴먼옛체" pitchFamily="18" charset="-127"/>
            </a:rPr>
            <a:t>내부의  경제적 빈곤</a:t>
          </a:r>
          <a:endParaRPr lang="ko-KR" altLang="en-US" sz="3600" b="0" kern="1200" dirty="0">
            <a:latin typeface="휴먼옛체" pitchFamily="18" charset="-127"/>
            <a:ea typeface="휴먼옛체" pitchFamily="18" charset="-127"/>
          </a:endParaRPr>
        </a:p>
      </dsp:txBody>
      <dsp:txXfrm>
        <a:off x="393807" y="1176850"/>
        <a:ext cx="7835792" cy="738000"/>
      </dsp:txXfrm>
    </dsp:sp>
    <dsp:sp modelId="{AA79660F-9166-499C-865D-960C4DB4F4A4}">
      <dsp:nvSpPr>
        <dsp:cNvPr id="0" name=""/>
        <dsp:cNvSpPr/>
      </dsp:nvSpPr>
      <dsp:spPr>
        <a:xfrm>
          <a:off x="0" y="2699481"/>
          <a:ext cx="8229600" cy="6300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07D556-65D2-42CE-82BD-6C3D183F0A4E}">
      <dsp:nvSpPr>
        <dsp:cNvPr id="0" name=""/>
        <dsp:cNvSpPr/>
      </dsp:nvSpPr>
      <dsp:spPr>
        <a:xfrm>
          <a:off x="393807" y="2310850"/>
          <a:ext cx="7835792" cy="73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600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600" b="0" kern="1200" dirty="0" smtClean="0">
              <a:latin typeface="휴먼옛체" pitchFamily="18" charset="-127"/>
              <a:ea typeface="휴먼옛체" pitchFamily="18" charset="-127"/>
            </a:rPr>
            <a:t>내부의 지도자 빈곤</a:t>
          </a:r>
          <a:endParaRPr lang="ko-KR" altLang="en-US" sz="3600" b="0" kern="1200" dirty="0">
            <a:latin typeface="휴먼옛체" pitchFamily="18" charset="-127"/>
            <a:ea typeface="휴먼옛체" pitchFamily="18" charset="-127"/>
          </a:endParaRPr>
        </a:p>
      </dsp:txBody>
      <dsp:txXfrm>
        <a:off x="393807" y="2310850"/>
        <a:ext cx="7835792" cy="738000"/>
      </dsp:txXfrm>
    </dsp:sp>
    <dsp:sp modelId="{A4864557-26FF-4B04-A13D-2F54D17B985E}">
      <dsp:nvSpPr>
        <dsp:cNvPr id="0" name=""/>
        <dsp:cNvSpPr/>
      </dsp:nvSpPr>
      <dsp:spPr>
        <a:xfrm>
          <a:off x="0" y="3833481"/>
          <a:ext cx="8229600" cy="6300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9E3A62-976F-486A-BE66-26C83E875A2A}">
      <dsp:nvSpPr>
        <dsp:cNvPr id="0" name=""/>
        <dsp:cNvSpPr/>
      </dsp:nvSpPr>
      <dsp:spPr>
        <a:xfrm>
          <a:off x="393807" y="3444850"/>
          <a:ext cx="7835792" cy="73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422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200" b="0" kern="1200" dirty="0" smtClean="0">
              <a:latin typeface="휴먼옛체" pitchFamily="18" charset="-127"/>
              <a:ea typeface="휴먼옛체" pitchFamily="18" charset="-127"/>
            </a:rPr>
            <a:t>지파들 간의 불일치 </a:t>
          </a:r>
          <a:r>
            <a:rPr lang="en-US" altLang="ko-KR" sz="3200" b="0" kern="1200" dirty="0" smtClean="0">
              <a:latin typeface="휴먼옛체" pitchFamily="18" charset="-127"/>
              <a:ea typeface="휴먼옛체" pitchFamily="18" charset="-127"/>
            </a:rPr>
            <a:t>–</a:t>
          </a:r>
          <a:r>
            <a:rPr lang="ko-KR" altLang="en-US" sz="3200" b="0" kern="1200" dirty="0" smtClean="0">
              <a:latin typeface="휴먼옛체" pitchFamily="18" charset="-127"/>
              <a:ea typeface="휴먼옛체" pitchFamily="18" charset="-127"/>
            </a:rPr>
            <a:t>지파동맹 붕괴</a:t>
          </a:r>
          <a:endParaRPr lang="ko-KR" altLang="en-US" sz="3200" b="0" kern="1200" dirty="0">
            <a:latin typeface="휴먼옛체" pitchFamily="18" charset="-127"/>
            <a:ea typeface="휴먼옛체" pitchFamily="18" charset="-127"/>
          </a:endParaRPr>
        </a:p>
      </dsp:txBody>
      <dsp:txXfrm>
        <a:off x="393807" y="3444850"/>
        <a:ext cx="7835792" cy="73800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28D915A-BA51-4F08-9C49-A2CEAEA13490}">
      <dsp:nvSpPr>
        <dsp:cNvPr id="0" name=""/>
        <dsp:cNvSpPr/>
      </dsp:nvSpPr>
      <dsp:spPr>
        <a:xfrm>
          <a:off x="0" y="457635"/>
          <a:ext cx="8229600" cy="6300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5214F0D-2C0E-4BE9-8635-6E5627A9CC66}">
      <dsp:nvSpPr>
        <dsp:cNvPr id="0" name=""/>
        <dsp:cNvSpPr/>
      </dsp:nvSpPr>
      <dsp:spPr>
        <a:xfrm>
          <a:off x="393807" y="57758"/>
          <a:ext cx="7835792" cy="81767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778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4000" kern="1200" dirty="0" smtClean="0">
              <a:latin typeface="휴먼옛체" pitchFamily="18" charset="-127"/>
              <a:ea typeface="휴먼옛체" pitchFamily="18" charset="-127"/>
            </a:rPr>
            <a:t>주변국가의 왕정에 대한 추잉</a:t>
          </a:r>
          <a:endParaRPr lang="ko-KR" altLang="en-US" sz="4000" kern="1200" dirty="0">
            <a:latin typeface="휴먼옛체" pitchFamily="18" charset="-127"/>
            <a:ea typeface="휴먼옛체" pitchFamily="18" charset="-127"/>
          </a:endParaRPr>
        </a:p>
      </dsp:txBody>
      <dsp:txXfrm>
        <a:off x="393807" y="57758"/>
        <a:ext cx="7835792" cy="817674"/>
      </dsp:txXfrm>
    </dsp:sp>
    <dsp:sp modelId="{0927C284-B1DE-4C9A-B4E3-7A191CEA49DA}">
      <dsp:nvSpPr>
        <dsp:cNvPr id="0" name=""/>
        <dsp:cNvSpPr/>
      </dsp:nvSpPr>
      <dsp:spPr>
        <a:xfrm>
          <a:off x="0" y="1605318"/>
          <a:ext cx="8229600" cy="6300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B8FD60-918D-40A8-86E1-1A135C29B729}">
      <dsp:nvSpPr>
        <dsp:cNvPr id="0" name=""/>
        <dsp:cNvSpPr/>
      </dsp:nvSpPr>
      <dsp:spPr>
        <a:xfrm>
          <a:off x="393807" y="1182843"/>
          <a:ext cx="7835792" cy="73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600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600" b="0" kern="1200" dirty="0" smtClean="0">
              <a:latin typeface="휴먼옛체" pitchFamily="18" charset="-127"/>
              <a:ea typeface="휴먼옛체" pitchFamily="18" charset="-127"/>
            </a:rPr>
            <a:t>내부의  경제적 빈곤</a:t>
          </a:r>
          <a:endParaRPr lang="ko-KR" altLang="en-US" sz="3600" b="0" kern="1200" dirty="0">
            <a:latin typeface="휴먼옛체" pitchFamily="18" charset="-127"/>
            <a:ea typeface="휴먼옛체" pitchFamily="18" charset="-127"/>
          </a:endParaRPr>
        </a:p>
      </dsp:txBody>
      <dsp:txXfrm>
        <a:off x="393807" y="1182843"/>
        <a:ext cx="7835792" cy="738000"/>
      </dsp:txXfrm>
    </dsp:sp>
    <dsp:sp modelId="{AA79660F-9166-499C-865D-960C4DB4F4A4}">
      <dsp:nvSpPr>
        <dsp:cNvPr id="0" name=""/>
        <dsp:cNvSpPr/>
      </dsp:nvSpPr>
      <dsp:spPr>
        <a:xfrm>
          <a:off x="0" y="2739318"/>
          <a:ext cx="8229600" cy="6300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07D556-65D2-42CE-82BD-6C3D183F0A4E}">
      <dsp:nvSpPr>
        <dsp:cNvPr id="0" name=""/>
        <dsp:cNvSpPr/>
      </dsp:nvSpPr>
      <dsp:spPr>
        <a:xfrm>
          <a:off x="393807" y="2325854"/>
          <a:ext cx="7835792" cy="73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600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600" b="0" kern="1200" dirty="0" smtClean="0">
              <a:latin typeface="휴먼옛체" pitchFamily="18" charset="-127"/>
              <a:ea typeface="휴먼옛체" pitchFamily="18" charset="-127"/>
            </a:rPr>
            <a:t>내부의 지도자 빈곤</a:t>
          </a:r>
          <a:endParaRPr lang="ko-KR" altLang="en-US" sz="3600" b="0" kern="1200" dirty="0">
            <a:latin typeface="휴먼옛체" pitchFamily="18" charset="-127"/>
            <a:ea typeface="휴먼옛체" pitchFamily="18" charset="-127"/>
          </a:endParaRPr>
        </a:p>
      </dsp:txBody>
      <dsp:txXfrm>
        <a:off x="393807" y="2325854"/>
        <a:ext cx="7835792" cy="738000"/>
      </dsp:txXfrm>
    </dsp:sp>
    <dsp:sp modelId="{A4864557-26FF-4B04-A13D-2F54D17B985E}">
      <dsp:nvSpPr>
        <dsp:cNvPr id="0" name=""/>
        <dsp:cNvSpPr/>
      </dsp:nvSpPr>
      <dsp:spPr>
        <a:xfrm>
          <a:off x="0" y="3873318"/>
          <a:ext cx="8229600" cy="6300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9E3A62-976F-486A-BE66-26C83E875A2A}">
      <dsp:nvSpPr>
        <dsp:cNvPr id="0" name=""/>
        <dsp:cNvSpPr/>
      </dsp:nvSpPr>
      <dsp:spPr>
        <a:xfrm>
          <a:off x="393807" y="3468857"/>
          <a:ext cx="7835792" cy="73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422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200" b="0" kern="1200" dirty="0" smtClean="0">
              <a:latin typeface="휴먼옛체" pitchFamily="18" charset="-127"/>
              <a:ea typeface="휴먼옛체" pitchFamily="18" charset="-127"/>
            </a:rPr>
            <a:t>지파들 간의 불일치 </a:t>
          </a:r>
          <a:r>
            <a:rPr lang="en-US" altLang="ko-KR" sz="3200" b="0" kern="1200" dirty="0" smtClean="0">
              <a:latin typeface="휴먼옛체" pitchFamily="18" charset="-127"/>
              <a:ea typeface="휴먼옛체" pitchFamily="18" charset="-127"/>
            </a:rPr>
            <a:t>–</a:t>
          </a:r>
          <a:r>
            <a:rPr lang="ko-KR" altLang="en-US" sz="3200" b="0" kern="1200" dirty="0" smtClean="0">
              <a:latin typeface="휴먼옛체" pitchFamily="18" charset="-127"/>
              <a:ea typeface="휴먼옛체" pitchFamily="18" charset="-127"/>
            </a:rPr>
            <a:t>지파동맹 붕괴</a:t>
          </a:r>
          <a:endParaRPr lang="ko-KR" altLang="en-US" sz="3200" b="0" kern="1200" dirty="0">
            <a:latin typeface="휴먼옛체" pitchFamily="18" charset="-127"/>
            <a:ea typeface="휴먼옛체" pitchFamily="18" charset="-127"/>
          </a:endParaRPr>
        </a:p>
      </dsp:txBody>
      <dsp:txXfrm>
        <a:off x="393807" y="3468857"/>
        <a:ext cx="7835792" cy="738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7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8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6A97E05A-0D48-4E2D-A757-3F30EDF7A6A3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  <a:endParaRPr lang="ko-KR" altLang="en-US" noProof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C1F018EE-BCF6-47D6-998D-55C66A7455F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themeOverride" Target="../theme/themeOverride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5.xml"/><Relationship Id="rId1" Type="http://schemas.openxmlformats.org/officeDocument/2006/relationships/themeOverride" Target="../theme/themeOverride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6.xml"/><Relationship Id="rId1" Type="http://schemas.openxmlformats.org/officeDocument/2006/relationships/themeOverride" Target="../theme/themeOverride3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6.xml"/><Relationship Id="rId1" Type="http://schemas.openxmlformats.org/officeDocument/2006/relationships/themeOverride" Target="../theme/themeOverride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 useBgFill="1">
        <p:nvSpPr>
          <p:cNvPr id="5" name="모서리가 둥근 직사각형 12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직사각형 6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7" name="직사각형 9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10" name="직사각형 10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11" name="날짜 개체 틀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A5BF6B-6FCE-45E1-9CE9-C0DEDA06BD84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12" name="바닥글 개체 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13" name="슬라이드 번호 개체 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F9AAB918-90A4-44AA-9255-CC07174C05B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FDE07F-4F9F-4CA3-BEC9-C27320CE59FB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5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41F30D-5E52-44E7-895E-0C687284F39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 useBgFill="1">
        <p:nvSpPr>
          <p:cNvPr id="5" name="모서리가 둥근 직사각형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직사각형 6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7" name="직사각형 7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8" name="직사각형 8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9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C6B1D-DF3A-461D-B387-7AF53BCA72C7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10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11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3FEE38-5E46-462F-ABF3-2A63BEEE6EA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7F6E4E-60EF-416A-AA12-6A5A8FC9C8C6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6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426C41-6F91-4D6F-94D9-A0087F30937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11" name="내용 개체 틀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3" name="내용 개체 틀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83B77E-CE42-4F64-95E6-95A3F6D3184B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8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3A60E7-5A6B-4260-8381-0FB7F21527E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A8B581-0384-4AE6-BE06-06FE505C9305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4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FAA4C5-9BAE-4F70-9631-B2E1B0DA419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42C5C9-157D-4FF2-9FCB-CB18F684C499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477ADE-D674-4743-8BD1-430022C1DD1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 useBgFill="1">
        <p:nvSpPr>
          <p:cNvPr id="6" name="모서리가 둥근 직사각형 8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11" name="내용 개체 틀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2796FB-E9BD-46EF-B3BB-6E032C233EDC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8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F3F619-D67C-454F-8701-E023484C3FC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10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직사각형 11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7" name="직사각형 12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ko-KR" altLang="en-US" noProof="0" smtClean="0"/>
              <a:t>그림을 추가하려면 아이콘을 클릭하십시오</a:t>
            </a:r>
            <a:endParaRPr lang="en-US" noProof="0" dirty="0"/>
          </a:p>
        </p:txBody>
      </p:sp>
      <p:sp>
        <p:nvSpPr>
          <p:cNvPr id="8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FF6FE1-B399-494B-8D94-AF5BD3F1E678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9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10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8DD712-1293-464D-B1C3-81599A36BA6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303AE2-5E71-4627-9A70-F419FCA37FC4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5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DADC67-6A4C-41ED-BFDB-EF57F9F2965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D4ECA-A9D8-478F-834C-C2275CDAC390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5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0EA79A-6F4E-4EFE-AD77-49EBA1389F0E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2D620-1200-4A32-BAA7-58B944E370F9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1E5FFC-2943-4369-BA1B-3A5E6731C92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D8CFB6-FC71-4FF2-8AE2-8C2F854C02FB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434AD5-CF69-4802-A643-BCA4CCCB82E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D0EA31-37FB-482A-B30B-AA844D891BE4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45EB7D-49CA-4485-88E0-D8F0FD9B3A6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77D7AF-532C-47A4-83DB-75BE05A22F2B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E4330-A987-4BD1-B08F-B402933F731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811462-9EDA-4E0D-81D1-B2F04AC83C65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C7FA94-EC0B-4B3D-9F1A-07B402F5C00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185999-0513-4B70-A680-57E52FE3CD3C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E65AA2-9514-46CE-A8D0-4E0051971EC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3A6EFA-8139-43FD-BFE1-9EAAC18201F1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EE1F5B-600A-4FFE-8677-D6D425CD12F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E51E00-60E7-428F-A4A1-6DDAB65503FF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DF079F-B7D7-41DC-9C36-A15DB1F46CE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BD3DBD-C257-4B91-BE4F-A30A579B5F58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4EF2E8-08CD-4057-9D00-EDBD2A21441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163E4-DF96-429C-96BE-0141B47E1729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360957-0FF8-485A-9EBB-D5390747B7A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8255A-FD1D-4E2D-B196-541AA3492430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CB01D3-2D78-4DEB-B8A6-0F5D409EABB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6"/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5" name="직사각형 9"/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직사각형 10"/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7" name="날짜 개체 틀 27"/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20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42FF55E6-87F4-41BB-967B-F79F7FB64100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10" name="바닥글 개체 틀 16"/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11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080889A6-974D-4BFF-9471-A08A2B42CA0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315DC-D46A-47F6-A8F8-F7B89D8AB19F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5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538BC0-3D44-4755-9F98-638F60D6268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5" name="직사각형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직사각형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7" name="날짜 개체 틀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76AF67-CA83-49FA-AD86-01B16E245DAF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8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</p:spPr>
        <p:txBody>
          <a:bodyPr>
            <a:noAutofit/>
          </a:bodyPr>
          <a:lstStyle>
            <a:lvl1pPr>
              <a:defRPr sz="24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C935C42-E2EE-4229-9C05-2DFF016EBE9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  <p:sp>
        <p:nvSpPr>
          <p:cNvPr id="9" name="바닥글 개체 틀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날짜 개체 틀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061A3C3-C6B1-4D58-818B-C7D918D410E8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6" name="슬라이드 번호 개체 틀 9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D179772-7A4B-425C-A596-56ECFB60738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  <p:sp>
        <p:nvSpPr>
          <p:cNvPr id="7" name="바닥글 개체 틀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6" name="텍스트 개체 틀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7" name="날짜 개체 틀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7F1E070-C9E5-4514-855D-B7A60273AA7F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8" name="슬라이드 번호 개체 틀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A482757-AFDD-46FE-BA28-3FC66E5A342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  <p:sp>
        <p:nvSpPr>
          <p:cNvPr id="9" name="바닥글 개체 틀 13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70B128-A889-47AE-861E-624E1E6F251E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4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D871C-ED9C-42BD-A844-12B55CD23A7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0FA9B7-986B-4815-99E1-00E12B393051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4A345A00-32ED-4149-B9D0-C66D8C4820F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7236D4-7CDE-4D69-AC60-1C256CC582A7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6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7FDA28-A0B4-417F-87A3-DFB4A39B973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7"/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직사각형 8"/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7" name="직사각형 9"/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8" name="직사각형 10"/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ko-KR" altLang="en-US" noProof="0" smtClean="0"/>
              <a:t>그림을 추가하려면 아이콘을 클릭하십시오</a:t>
            </a:r>
            <a:endParaRPr lang="en-US" noProof="0" dirty="0"/>
          </a:p>
        </p:txBody>
      </p:sp>
      <p:sp>
        <p:nvSpPr>
          <p:cNvPr id="9" name="날짜 개체 틀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E8271F3-DC66-485E-A5E6-861D4E8C1F69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10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 rtlCol="0"/>
          <a:lstStyle>
            <a:lvl1pPr>
              <a:defRPr sz="2800" smtClean="0"/>
            </a:lvl1pPr>
          </a:lstStyle>
          <a:p>
            <a:pPr>
              <a:defRPr/>
            </a:pPr>
            <a:fld id="{DAAFE57D-4708-4B66-A400-0CC99B4D0E9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  <p:sp>
        <p:nvSpPr>
          <p:cNvPr id="11" name="바닥글 개체 틀 13"/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643074-3E5C-4116-A4AF-50E584237FCD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5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063795-9CDB-4B1A-A933-FB3DD08F292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6"/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5" name="직사각형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직사각형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F2AAAC-C01A-41D1-9D94-83159A98B376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2CE6EE-54FE-46FC-A3C7-87BD36ED4CB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14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모서리가 둥근 직사각형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5" name="제목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20" name="부제목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7" name="날짜 개체 틀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66A9578-B0C1-47B8-8DF9-9EBC10B02F9F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DFC98D5-A24B-423B-8C63-486C52DA3F1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2712E0-93DD-4BB7-9A26-C96152E193D1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5" name="바닥글 개체 틀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31272-91FD-48DA-BBDF-531AC2CA09A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1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5" name="모서리가 둥근 직사각형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CD65322-4672-4B43-A63E-8A6689175262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7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ko-KR" altLang="en-US"/>
          </a:p>
        </p:txBody>
      </p:sp>
      <p:sp>
        <p:nvSpPr>
          <p:cNvPr id="8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CB19ABB-D251-4631-BFA1-F1F11ED1EEC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날짜 개체 틀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6AFD6-49FC-4F81-AA2C-D378CBEE26B8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6" name="바닥글 개체 틀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6D819D-38C4-4549-B5E6-3B4FEE810A4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lvl1pPr>
              <a:defRPr b="1"/>
            </a:lvl1pPr>
            <a:extLst/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날짜 개체 틀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0D4641-C78A-46B0-8AB7-0EF29DC3DFD4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8" name="바닥글 개체 틀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66A053-FC04-4303-A005-A357779836E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날짜 개체 틀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48BDDE-C0A6-4FC0-BA2B-971EC5A1353A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4" name="바닥글 개체 틀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EF8FDF-E022-4E2B-A697-51AEDD14079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6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3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16FB613-5FEA-4EA9-B8ED-BDE8755453EC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4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748A1AA-FB3D-47C8-9F86-00E1696E3D6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날짜 개체 틀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90B131-6AB8-4489-B359-4D472CA2060F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6" name="바닥글 개체 틀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C4A043-FF1E-4F89-954B-191FCE29B87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14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한쪽 모서리가 둥근 사각형 10"/>
          <p:cNvSpPr/>
          <p:nvPr/>
        </p:nvSpPr>
        <p:spPr>
          <a:xfrm>
            <a:off x="6400800" y="433388"/>
            <a:ext cx="2324100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ko-KR" altLang="en-US" noProof="0" smtClean="0"/>
              <a:t>그림을 추가하려면 아이콘을 클릭하십시오</a:t>
            </a:r>
            <a:endParaRPr lang="en-US" noProof="0"/>
          </a:p>
        </p:txBody>
      </p:sp>
      <p:sp>
        <p:nvSpPr>
          <p:cNvPr id="7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111057A-AB88-4292-B56A-56B58FFF8CB7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8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A642AE6-D7C4-4364-B247-1586FB9628B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816FEB-0A7C-4100-966A-F4A176577597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5" name="바닥글 개체 틀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5F88AB-BCC8-4D04-B3BE-75A13BBE1F5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BFC62-FEC5-4F40-8AC6-D903B94F4B2D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5" name="바닥글 개체 틀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EEC8B5-52B3-4AD1-BA9F-7138AA83342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6"/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5" name="직사각형 9"/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직사각형 10"/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7" name="날짜 개체 틀 27"/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20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8F473B44-8638-4041-9FB4-C586C9B9D4CC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10" name="바닥글 개체 틀 16"/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11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A0D67A8-3744-468E-9156-B5593977858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5" name="직사각형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직사각형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7" name="날짜 개체 틀 11"/>
          <p:cNvSpPr>
            <a:spLocks noGrp="1"/>
          </p:cNvSpPr>
          <p:nvPr>
            <p:ph type="dt" sz="half" idx="10"/>
          </p:nvPr>
        </p:nvSpPr>
        <p:spPr>
          <a:xfrm>
            <a:off x="6096000" y="6248400"/>
            <a:ext cx="2667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1532A8-70EA-4A27-BA61-0C0A5C3A4D6F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8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</p:spPr>
        <p:txBody>
          <a:bodyPr>
            <a:noAutofit/>
          </a:bodyPr>
          <a:lstStyle>
            <a:lvl1pPr>
              <a:defRPr sz="24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6383ED94-8C23-45F2-B3FC-F07E4621A00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  <p:sp>
        <p:nvSpPr>
          <p:cNvPr id="9" name="바닥글 개체 틀 13"/>
          <p:cNvSpPr>
            <a:spLocks noGrp="1"/>
          </p:cNvSpPr>
          <p:nvPr>
            <p:ph type="ftr" sz="quarter" idx="12"/>
          </p:nvPr>
        </p:nvSpPr>
        <p:spPr>
          <a:xfrm>
            <a:off x="609600" y="6248400"/>
            <a:ext cx="54213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직사각형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7" name="직사각형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8" name="날짜 개체 틀 7"/>
          <p:cNvSpPr>
            <a:spLocks noGrp="1"/>
          </p:cNvSpPr>
          <p:nvPr>
            <p:ph type="dt" sz="half" idx="10"/>
          </p:nvPr>
        </p:nvSpPr>
        <p:spPr>
          <a:xfrm>
            <a:off x="60960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82891FD-149F-405C-BFAC-D0C73A15A140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1"/>
          </p:nvPr>
        </p:nvSpPr>
        <p:spPr>
          <a:xfrm>
            <a:off x="0" y="1271588"/>
            <a:ext cx="533400" cy="24447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DF5D8C4-4446-41AF-909F-458E586B6A2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  <p:sp>
        <p:nvSpPr>
          <p:cNvPr id="12" name="바닥글 개체 틀 11"/>
          <p:cNvSpPr>
            <a:spLocks noGrp="1"/>
          </p:cNvSpPr>
          <p:nvPr>
            <p:ph type="ftr" sz="quarter" idx="12"/>
          </p:nvPr>
        </p:nvSpPr>
        <p:spPr>
          <a:xfrm>
            <a:off x="609600" y="6248400"/>
            <a:ext cx="5421313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6" name="텍스트 개체 틀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10"/>
          </p:nvPr>
        </p:nvSpPr>
        <p:spPr>
          <a:xfrm>
            <a:off x="60960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2420B80-2E4F-4508-8F96-FC78A07B7970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1"/>
          </p:nvPr>
        </p:nvSpPr>
        <p:spPr>
          <a:xfrm>
            <a:off x="0" y="1271588"/>
            <a:ext cx="533400" cy="24447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8D835A5-A664-4655-876B-2DE01FBFB61E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2"/>
          </p:nvPr>
        </p:nvSpPr>
        <p:spPr>
          <a:xfrm>
            <a:off x="609600" y="6248400"/>
            <a:ext cx="5421313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6096000" y="6248400"/>
            <a:ext cx="2667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2B2C8A-2A8C-4BDD-A090-69885DA29547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609600" y="6248400"/>
            <a:ext cx="54213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AB1AC081-49DD-45A6-A13F-911A4BEBBE2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7"/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직사각형 8"/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7" name="직사각형 9"/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8" name="직사각형 10"/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ko-KR" altLang="en-US" noProof="0" smtClean="0"/>
              <a:t>그림을 추가하려면 아이콘을 클릭하십시오</a:t>
            </a:r>
            <a:endParaRPr lang="en-US" noProof="0" dirty="0"/>
          </a:p>
        </p:txBody>
      </p:sp>
      <p:sp>
        <p:nvSpPr>
          <p:cNvPr id="9" name="날짜 개체 틀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39A6717-0325-479F-B3EA-A16EBCD3490C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10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 rtlCol="0"/>
          <a:lstStyle>
            <a:lvl1pPr>
              <a:defRPr sz="2800" smtClean="0"/>
            </a:lvl1pPr>
          </a:lstStyle>
          <a:p>
            <a:pPr>
              <a:defRPr/>
            </a:pPr>
            <a:fld id="{F2E24EB5-2AAB-43C6-83C9-F7EFF1B1093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  <p:sp>
        <p:nvSpPr>
          <p:cNvPr id="11" name="바닥글 개체 틀 13"/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6"/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5" name="직사각형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직사각형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1ED39F-D078-4DB8-BD88-33F0F12604BF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03F459-4791-4D01-8434-B5ED33BC25C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자유형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5" name="자유형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grpSp>
        <p:nvGrpSpPr>
          <p:cNvPr id="6" name="그룹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7" name="자유형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>
                <a:latin typeface="+mn-lt"/>
                <a:ea typeface="+mn-ea"/>
              </a:endParaRPr>
            </a:p>
          </p:txBody>
        </p:sp>
        <p:sp>
          <p:nvSpPr>
            <p:cNvPr id="8" name="자유형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>
                <a:latin typeface="+mn-lt"/>
                <a:ea typeface="+mn-ea"/>
              </a:endParaRPr>
            </a:p>
          </p:txBody>
        </p:sp>
      </p:grpSp>
      <p:sp>
        <p:nvSpPr>
          <p:cNvPr id="9" name="제목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17" name="부제목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10" name="날짜 개체 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4490C4-AE0F-4E89-B11F-E21D5CD7F0ED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11" name="바닥글 개체 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12" name="슬라이드 번호 개체 틀 2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FBF083-63D6-40C6-B3B2-FD17F4AD7F4E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자유형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5" name="자유형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grpSp>
        <p:nvGrpSpPr>
          <p:cNvPr id="6" name="그룹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7" name="자유형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>
                <a:latin typeface="+mn-lt"/>
                <a:ea typeface="+mn-ea"/>
              </a:endParaRPr>
            </a:p>
          </p:txBody>
        </p:sp>
        <p:sp>
          <p:nvSpPr>
            <p:cNvPr id="8" name="자유형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>
                <a:latin typeface="+mn-lt"/>
                <a:ea typeface="+mn-ea"/>
              </a:endParaRPr>
            </a:p>
          </p:txBody>
        </p:sp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9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5A096A-0FD7-464C-B2FA-6F0D20B53439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10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11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F22285-7A50-47E6-9459-AF59CF50768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한쪽 모서리는 잘리고 다른 쪽 모서리는 둥근 사각형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직각 삼각형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7" name="자유형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8" name="자유형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ko-KR" altLang="en-US" noProof="0" smtClean="0"/>
              <a:t>그림을 추가하려면 아이콘을 클릭하십시오</a:t>
            </a:r>
            <a:endParaRPr lang="en-US" noProof="0" dirty="0"/>
          </a:p>
        </p:txBody>
      </p:sp>
      <p:sp>
        <p:nvSpPr>
          <p:cNvPr id="9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CF568C-9017-4D8A-9B7A-F486DF9E9770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10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11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56AC7-304A-48CA-8AF6-6AC13FAAF44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theme" Target="../theme/theme5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8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4.xml"/><Relationship Id="rId2" Type="http://schemas.openxmlformats.org/officeDocument/2006/relationships/slideLayout" Target="../slideLayouts/slideLayout53.xml"/><Relationship Id="rId1" Type="http://schemas.openxmlformats.org/officeDocument/2006/relationships/slideLayout" Target="../slideLayouts/slideLayout52.xml"/><Relationship Id="rId4" Type="http://schemas.openxmlformats.org/officeDocument/2006/relationships/theme" Target="../theme/theme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 useBgFill="1">
        <p:nvSpPr>
          <p:cNvPr id="8" name="모서리가 둥근 직사각형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13316" name="제목 개체 틀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  <a:endParaRPr lang="en-US" smtClean="0"/>
          </a:p>
        </p:txBody>
      </p:sp>
      <p:sp>
        <p:nvSpPr>
          <p:cNvPr id="13317" name="텍스트 개체 틀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smtClean="0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chemeClr val="tx2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3D1A499-D0AB-4683-8482-1FF7A9917142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D61E1FEE-347B-42D4-BAB5-0453A19CDC7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6" r:id="rId1"/>
    <p:sldLayoutId id="2147483816" r:id="rId2"/>
    <p:sldLayoutId id="2147483847" r:id="rId3"/>
    <p:sldLayoutId id="2147483815" r:id="rId4"/>
    <p:sldLayoutId id="2147483814" r:id="rId5"/>
    <p:sldLayoutId id="2147483813" r:id="rId6"/>
    <p:sldLayoutId id="2147483812" r:id="rId7"/>
    <p:sldLayoutId id="2147483848" r:id="rId8"/>
    <p:sldLayoutId id="2147483849" r:id="rId9"/>
    <p:sldLayoutId id="2147483811" r:id="rId10"/>
    <p:sldLayoutId id="2147483810" r:id="rId11"/>
  </p:sldLayoutIdLst>
  <p:txStyles>
    <p:titleStyle>
      <a:lvl1pPr algn="l" rtl="0" fontAlgn="base" latinLnBrk="1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 latinLnBrk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ea typeface="바탕" pitchFamily="18" charset="-127"/>
        </a:defRPr>
      </a:lvl2pPr>
      <a:lvl3pPr algn="l" rtl="0" fontAlgn="base" latinLnBrk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ea typeface="바탕" pitchFamily="18" charset="-127"/>
        </a:defRPr>
      </a:lvl3pPr>
      <a:lvl4pPr algn="l" rtl="0" fontAlgn="base" latinLnBrk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ea typeface="바탕" pitchFamily="18" charset="-127"/>
        </a:defRPr>
      </a:lvl4pPr>
      <a:lvl5pPr algn="l" rtl="0" fontAlgn="base" latinLnBrk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ea typeface="바탕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ea typeface="바탕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ea typeface="바탕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ea typeface="바탕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ea typeface="바탕" pitchFamily="18" charset="-127"/>
        </a:defRPr>
      </a:lvl9pPr>
    </p:titleStyle>
    <p:bodyStyle>
      <a:lvl1pPr marL="273050" indent="-273050" algn="l" rtl="0" fontAlgn="base" latinLnBrk="1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fontAlgn="base" latinLnBrk="1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fontAlgn="base" latinLnBrk="1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 latinLnBrk="1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 latinLnBrk="1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1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1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1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1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25603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EB91709-9EC1-4DD3-89BF-86436D32E8DB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7807751-0C5A-4927-B85E-48AFD64D347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7" r:id="rId1"/>
    <p:sldLayoutId id="2147483826" r:id="rId2"/>
    <p:sldLayoutId id="2147483825" r:id="rId3"/>
    <p:sldLayoutId id="2147483824" r:id="rId4"/>
    <p:sldLayoutId id="2147483823" r:id="rId5"/>
    <p:sldLayoutId id="2147483822" r:id="rId6"/>
    <p:sldLayoutId id="2147483821" r:id="rId7"/>
    <p:sldLayoutId id="2147483820" r:id="rId8"/>
    <p:sldLayoutId id="2147483819" r:id="rId9"/>
    <p:sldLayoutId id="2147483818" r:id="rId10"/>
    <p:sldLayoutId id="2147483817" r:id="rId11"/>
  </p:sldLayoutIdLst>
  <p:txStyles>
    <p:titleStyle>
      <a:lvl1pPr algn="ctr" rtl="0" fontAlgn="base" latinLnBrk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제목 개체 틀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  <a:endParaRPr lang="en-US" smtClean="0"/>
          </a:p>
        </p:txBody>
      </p:sp>
      <p:sp>
        <p:nvSpPr>
          <p:cNvPr id="38915" name="텍스트 개체 틀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smtClean="0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chemeClr val="tx2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E5BA775F-99F5-43CA-B27D-36BEDB252E36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직사각형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0B694D10-A4CB-4E97-8FDE-7CF11A1D1EB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0" r:id="rId1"/>
    <p:sldLayoutId id="2147483831" r:id="rId2"/>
    <p:sldLayoutId id="2147483851" r:id="rId3"/>
    <p:sldLayoutId id="2147483852" r:id="rId4"/>
    <p:sldLayoutId id="2147483853" r:id="rId5"/>
    <p:sldLayoutId id="2147483830" r:id="rId6"/>
    <p:sldLayoutId id="2147483854" r:id="rId7"/>
    <p:sldLayoutId id="2147483829" r:id="rId8"/>
    <p:sldLayoutId id="2147483855" r:id="rId9"/>
    <p:sldLayoutId id="2147483828" r:id="rId10"/>
    <p:sldLayoutId id="2147483856" r:id="rId11"/>
  </p:sldLayoutIdLst>
  <p:txStyles>
    <p:titleStyle>
      <a:lvl1pPr algn="l" rtl="0" fontAlgn="base" latinLnBrk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 latinLnBrk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HY얕은샘물M" pitchFamily="18" charset="-127"/>
        </a:defRPr>
      </a:lvl2pPr>
      <a:lvl3pPr algn="l" rtl="0" fontAlgn="base" latinLnBrk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HY얕은샘물M" pitchFamily="18" charset="-127"/>
        </a:defRPr>
      </a:lvl3pPr>
      <a:lvl4pPr algn="l" rtl="0" fontAlgn="base" latinLnBrk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HY얕은샘물M" pitchFamily="18" charset="-127"/>
        </a:defRPr>
      </a:lvl4pPr>
      <a:lvl5pPr algn="l" rtl="0" fontAlgn="base" latinLnBrk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HY얕은샘물M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HY얕은샘물M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HY얕은샘물M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HY얕은샘물M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HY얕은샘물M" pitchFamily="18" charset="-127"/>
        </a:defRPr>
      </a:lvl9pPr>
    </p:titleStyle>
    <p:bodyStyle>
      <a:lvl1pPr marL="319088" indent="-319088" algn="l" rtl="0" fontAlgn="base" latinLnBrk="1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 latinLnBrk="1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fontAlgn="base" latinLnBrk="1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fontAlgn="base" latinLnBrk="1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fontAlgn="base" latinLnBrk="1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1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1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1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1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9" name="모서리가 둥근 직사각형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13" name="제목 개체 틀 12"/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51207" name="텍스트 개체 틀 3"/>
          <p:cNvSpPr>
            <a:spLocks noGrp="1"/>
          </p:cNvSpPr>
          <p:nvPr>
            <p:ph type="body" idx="1"/>
          </p:nvPr>
        </p:nvSpPr>
        <p:spPr bwMode="auto">
          <a:xfrm>
            <a:off x="503238" y="530225"/>
            <a:ext cx="8183562" cy="418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smtClean="0"/>
          </a:p>
        </p:txBody>
      </p:sp>
      <p:sp>
        <p:nvSpPr>
          <p:cNvPr id="25" name="날짜 개체 틀 24"/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bg2">
                    <a:shade val="50000"/>
                  </a:schemeClr>
                </a:solidFill>
                <a:latin typeface="+mn-lt"/>
                <a:ea typeface="+mn-ea"/>
              </a:defRPr>
            </a:lvl1pPr>
            <a:extLst/>
          </a:lstStyle>
          <a:p>
            <a:pPr>
              <a:defRPr/>
            </a:pPr>
            <a:fld id="{044C91C4-12BC-44A9-887E-DD73F622BFA8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18" name="바닥글 개체 틀 17"/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bg2">
                    <a:shade val="50000"/>
                  </a:schemeClr>
                </a:solidFill>
                <a:latin typeface="+mn-lt"/>
                <a:ea typeface="+mn-ea"/>
              </a:defRPr>
            </a:lvl1pPr>
            <a:extLst/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bg2">
                    <a:shade val="50000"/>
                  </a:schemeClr>
                </a:solidFill>
                <a:latin typeface="+mn-lt"/>
                <a:ea typeface="+mn-ea"/>
              </a:defRPr>
            </a:lvl1pPr>
            <a:extLst/>
          </a:lstStyle>
          <a:p>
            <a:pPr>
              <a:defRPr/>
            </a:pPr>
            <a:fld id="{7BC795C9-54A0-4478-8C48-6E28FE8D07F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7" r:id="rId1"/>
    <p:sldLayoutId id="2147483838" r:id="rId2"/>
    <p:sldLayoutId id="2147483858" r:id="rId3"/>
    <p:sldLayoutId id="2147483837" r:id="rId4"/>
    <p:sldLayoutId id="2147483836" r:id="rId5"/>
    <p:sldLayoutId id="2147483835" r:id="rId6"/>
    <p:sldLayoutId id="2147483859" r:id="rId7"/>
    <p:sldLayoutId id="2147483834" r:id="rId8"/>
    <p:sldLayoutId id="2147483860" r:id="rId9"/>
    <p:sldLayoutId id="2147483833" r:id="rId10"/>
    <p:sldLayoutId id="2147483832" r:id="rId11"/>
  </p:sldLayoutIdLst>
  <p:txStyles>
    <p:titleStyle>
      <a:lvl1pPr algn="l" rtl="0" fontAlgn="base" latinLnBrk="1">
        <a:spcBef>
          <a:spcPct val="0"/>
        </a:spcBef>
        <a:spcAft>
          <a:spcPct val="0"/>
        </a:spcAft>
        <a:defRPr sz="3600" b="1" kern="1200">
          <a:solidFill>
            <a:srgbClr val="FF8D3E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 latinLnBrk="1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  <a:ea typeface="굴림" charset="-127"/>
        </a:defRPr>
      </a:lvl2pPr>
      <a:lvl3pPr algn="l" rtl="0" fontAlgn="base" latinLnBrk="1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  <a:ea typeface="굴림" charset="-127"/>
        </a:defRPr>
      </a:lvl3pPr>
      <a:lvl4pPr algn="l" rtl="0" fontAlgn="base" latinLnBrk="1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  <a:ea typeface="굴림" charset="-127"/>
        </a:defRPr>
      </a:lvl4pPr>
      <a:lvl5pPr algn="l" rtl="0" fontAlgn="base" latinLnBrk="1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  <a:ea typeface="굴림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  <a:ea typeface="굴림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  <a:ea typeface="굴림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  <a:ea typeface="굴림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  <a:ea typeface="굴림" charset="-127"/>
        </a:defRPr>
      </a:lvl9pPr>
      <a:extLst/>
    </p:titleStyle>
    <p:bodyStyle>
      <a:lvl1pPr marL="265113" indent="-265113" algn="l" rtl="0" fontAlgn="base" latinLnBrk="1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l" rtl="0" fontAlgn="base" latinLnBrk="1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itchFamily="34" charset="0"/>
        <a:buChar char="◦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l" rtl="0" fontAlgn="base" latinLnBrk="1">
        <a:spcBef>
          <a:spcPts val="250"/>
        </a:spcBef>
        <a:spcAft>
          <a:spcPct val="0"/>
        </a:spcAft>
        <a:buClr>
          <a:srgbClr val="ED3742"/>
        </a:buClr>
        <a:buSzPct val="100000"/>
        <a:buFont typeface="Wingdings 2" pitchFamily="18" charset="2"/>
        <a:buChar char="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l" rtl="0" fontAlgn="base" latinLnBrk="1">
        <a:spcBef>
          <a:spcPts val="225"/>
        </a:spcBef>
        <a:spcAft>
          <a:spcPct val="0"/>
        </a:spcAft>
        <a:buClr>
          <a:srgbClr val="ED3742"/>
        </a:buClr>
        <a:buSzPct val="112000"/>
        <a:buFont typeface="Verdana" pitchFamily="34" charset="0"/>
        <a:buChar char="◦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fontAlgn="base" latinLnBrk="1">
        <a:spcBef>
          <a:spcPts val="250"/>
        </a:spcBef>
        <a:spcAft>
          <a:spcPct val="0"/>
        </a:spcAft>
        <a:buClr>
          <a:srgbClr val="4A85BF"/>
        </a:buClr>
        <a:buSzPct val="100000"/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1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1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1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1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7" name="제목 개체 틀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  <a:endParaRPr lang="en-US" smtClean="0"/>
          </a:p>
        </p:txBody>
      </p:sp>
      <p:sp>
        <p:nvSpPr>
          <p:cNvPr id="115718" name="텍스트 개체 틀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smtClean="0"/>
          </a:p>
        </p:txBody>
      </p:sp>
      <p:sp>
        <p:nvSpPr>
          <p:cNvPr id="15" name="날짜 개체 틀 3"/>
          <p:cNvSpPr>
            <a:spLocks noGrp="1"/>
          </p:cNvSpPr>
          <p:nvPr>
            <p:ph type="dt" sz="half" idx="2"/>
          </p:nvPr>
        </p:nvSpPr>
        <p:spPr>
          <a:xfrm>
            <a:off x="6553200" y="6248400"/>
            <a:ext cx="2209800" cy="365125"/>
          </a:xfrm>
          <a:prstGeom prst="rect">
            <a:avLst/>
          </a:prstGeom>
        </p:spPr>
        <p:txBody>
          <a:bodyPr vert="horz" anchor="ctr" anchorCtr="0"/>
          <a:lstStyle>
            <a:lvl1pPr fontAlgn="auto" latinLnBrk="0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9FC143AC-B4D2-4C55-84AF-43DBD5A66129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16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57200" y="6248400"/>
            <a:ext cx="5573713" cy="365125"/>
          </a:xfrm>
          <a:prstGeom prst="rect">
            <a:avLst/>
          </a:prstGeom>
        </p:spPr>
        <p:txBody>
          <a:bodyPr vert="horz" anchor="ctr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17" name="슬라이드 번호 개체 틀 5"/>
          <p:cNvSpPr>
            <a:spLocks noGrp="1"/>
          </p:cNvSpPr>
          <p:nvPr>
            <p:ph type="sldNum" sz="quarter" idx="4"/>
          </p:nvPr>
        </p:nvSpPr>
        <p:spPr>
          <a:xfrm rot="5400000">
            <a:off x="5989638" y="144462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fontAlgn="auto" latinLnBrk="0">
              <a:spcBef>
                <a:spcPts val="0"/>
              </a:spcBef>
              <a:spcAft>
                <a:spcPts val="0"/>
              </a:spcAft>
              <a:defRPr kumimoji="0" sz="1400" b="1">
                <a:solidFill>
                  <a:srgbClr val="FFFFFF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480206C7-556C-4B16-BF82-D2146625FDE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  <p:sldLayoutId id="2147483840" r:id="rId2"/>
    <p:sldLayoutId id="2147483841" r:id="rId3"/>
    <p:sldLayoutId id="2147483842" r:id="rId4"/>
    <p:sldLayoutId id="2147483843" r:id="rId5"/>
    <p:sldLayoutId id="2147483844" r:id="rId6"/>
    <p:sldLayoutId id="2147483845" r:id="rId7"/>
  </p:sldLayoutIdLst>
  <p:txStyles>
    <p:titleStyle>
      <a:lvl1pPr algn="l" rtl="0" fontAlgn="base" latinLnBrk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 latinLnBrk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HY얕은샘물M" pitchFamily="18" charset="-127"/>
        </a:defRPr>
      </a:lvl2pPr>
      <a:lvl3pPr algn="l" rtl="0" fontAlgn="base" latinLnBrk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HY얕은샘물M" pitchFamily="18" charset="-127"/>
        </a:defRPr>
      </a:lvl3pPr>
      <a:lvl4pPr algn="l" rtl="0" fontAlgn="base" latinLnBrk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HY얕은샘물M" pitchFamily="18" charset="-127"/>
        </a:defRPr>
      </a:lvl4pPr>
      <a:lvl5pPr algn="l" rtl="0" fontAlgn="base" latinLnBrk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HY얕은샘물M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HY얕은샘물M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HY얕은샘물M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HY얕은샘물M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HY얕은샘물M" pitchFamily="18" charset="-127"/>
        </a:defRPr>
      </a:lvl9pPr>
    </p:titleStyle>
    <p:bodyStyle>
      <a:lvl1pPr marL="319088" indent="-319088" algn="l" rtl="0" fontAlgn="base" latinLnBrk="1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 latinLnBrk="1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fontAlgn="base" latinLnBrk="1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fontAlgn="base" latinLnBrk="1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fontAlgn="base" latinLnBrk="1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1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1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1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1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4" name="제목 개체 틀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  <a:endParaRPr lang="en-US" smtClean="0"/>
          </a:p>
        </p:txBody>
      </p:sp>
      <p:sp>
        <p:nvSpPr>
          <p:cNvPr id="135175" name="텍스트 개체 틀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smtClean="0"/>
          </a:p>
        </p:txBody>
      </p:sp>
      <p:sp>
        <p:nvSpPr>
          <p:cNvPr id="19" name="날짜 개체 틀 4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fontAlgn="auto" latinLnBrk="0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F696215-57CC-4456-9C44-420DCB99D575}" type="datetimeFigureOut">
              <a:rPr lang="ko-KR" altLang="en-US"/>
              <a:pPr>
                <a:defRPr/>
              </a:pPr>
              <a:t>2016-02-01</a:t>
            </a:fld>
            <a:endParaRPr lang="ko-KR" altLang="en-US"/>
          </a:p>
        </p:txBody>
      </p:sp>
      <p:sp>
        <p:nvSpPr>
          <p:cNvPr id="20" name="바닥글 개체 틀 5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fontAlgn="auto" latinLnBrk="0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21" name="슬라이드 번호 개체 틀 6"/>
          <p:cNvSpPr>
            <a:spLocks noGrp="1"/>
          </p:cNvSpPr>
          <p:nvPr>
            <p:ph type="sldNum" sz="quarter" idx="4"/>
          </p:nvPr>
        </p:nvSpPr>
        <p:spPr>
          <a:xfrm>
            <a:off x="8077200" y="6356350"/>
            <a:ext cx="609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993D255-346E-4B57-84F4-E15455488DD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  <p:sldLayoutId id="2147483864" r:id="rId2"/>
    <p:sldLayoutId id="2147483865" r:id="rId3"/>
  </p:sldLayoutIdLst>
  <p:txStyles>
    <p:titleStyle>
      <a:lvl1pPr algn="l" rtl="0" fontAlgn="base" latinLnBrk="1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 latinLnBrk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HY중고딕" pitchFamily="18" charset="-127"/>
        </a:defRPr>
      </a:lvl2pPr>
      <a:lvl3pPr algn="l" rtl="0" fontAlgn="base" latinLnBrk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HY중고딕" pitchFamily="18" charset="-127"/>
        </a:defRPr>
      </a:lvl3pPr>
      <a:lvl4pPr algn="l" rtl="0" fontAlgn="base" latinLnBrk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HY중고딕" pitchFamily="18" charset="-127"/>
        </a:defRPr>
      </a:lvl4pPr>
      <a:lvl5pPr algn="l" rtl="0" fontAlgn="base" latinLnBrk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HY중고딕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HY중고딕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HY중고딕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HY중고딕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HY중고딕" pitchFamily="18" charset="-127"/>
        </a:defRPr>
      </a:lvl9pPr>
    </p:titleStyle>
    <p:bodyStyle>
      <a:lvl1pPr marL="273050" indent="-273050" algn="l" rtl="0" fontAlgn="base" latinLnBrk="1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 latinLnBrk="1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 latinLnBrk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 latinLnBrk="1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 latinLnBrk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1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1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1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1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o-KR" altLang="en-US" sz="6600" smtClean="0">
                <a:solidFill>
                  <a:schemeClr val="tx1"/>
                </a:solidFill>
                <a:latin typeface="휴먼옛체" pitchFamily="18" charset="-127"/>
                <a:ea typeface="휴먼옛체" pitchFamily="18" charset="-127"/>
              </a:rPr>
              <a:t>사  무  엘</a:t>
            </a:r>
          </a:p>
        </p:txBody>
      </p:sp>
      <p:graphicFrame>
        <p:nvGraphicFramePr>
          <p:cNvPr id="6" name="내용 개체 틀 5"/>
          <p:cNvGraphicFramePr>
            <a:graphicFrameLocks noGrp="1"/>
          </p:cNvGraphicFramePr>
          <p:nvPr>
            <p:ph idx="1"/>
          </p:nvPr>
        </p:nvGraphicFramePr>
        <p:xfrm>
          <a:off x="467544" y="1556792"/>
          <a:ext cx="8219256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7200" smtClean="0">
                <a:solidFill>
                  <a:schemeClr val="tx1"/>
                </a:solidFill>
                <a:latin typeface="휴먼옛체" pitchFamily="18" charset="-127"/>
                <a:ea typeface="휴먼옛체" pitchFamily="18" charset="-127"/>
              </a:rPr>
              <a:t> 왕정 도입 배경</a:t>
            </a:r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제목 1"/>
          <p:cNvSpPr txBox="1">
            <a:spLocks/>
          </p:cNvSpPr>
          <p:nvPr/>
        </p:nvSpPr>
        <p:spPr>
          <a:xfrm>
            <a:off x="428625" y="285750"/>
            <a:ext cx="822960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endParaRPr kumimoji="0" lang="ko-KR" altLang="en-US" sz="6600" dirty="0">
              <a:latin typeface="휴먼옛체" pitchFamily="18" charset="-127"/>
              <a:ea typeface="휴먼옛체" pitchFamily="18" charset="-127"/>
              <a:cs typeface="+mj-cs"/>
            </a:endParaRPr>
          </a:p>
        </p:txBody>
      </p:sp>
      <p:graphicFrame>
        <p:nvGraphicFramePr>
          <p:cNvPr id="6" name="내용 개체 틀 3"/>
          <p:cNvGraphicFramePr>
            <a:graphicFrameLocks/>
          </p:cNvGraphicFramePr>
          <p:nvPr/>
        </p:nvGraphicFramePr>
        <p:xfrm>
          <a:off x="428596" y="164305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Rectangle 2"/>
          <p:cNvSpPr>
            <a:spLocks noChangeArrowheads="1"/>
          </p:cNvSpPr>
          <p:nvPr/>
        </p:nvSpPr>
        <p:spPr bwMode="auto">
          <a:xfrm>
            <a:off x="214313" y="2143125"/>
            <a:ext cx="8686800" cy="1219200"/>
          </a:xfrm>
          <a:prstGeom prst="rect">
            <a:avLst/>
          </a:prstGeom>
          <a:gradFill rotWithShape="0">
            <a:gsLst>
              <a:gs pos="0">
                <a:srgbClr val="3366CC"/>
              </a:gs>
              <a:gs pos="50000">
                <a:srgbClr val="FFFFFF"/>
              </a:gs>
              <a:gs pos="100000">
                <a:srgbClr val="3366CC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en-US" altLang="ko-KR" sz="3200">
                <a:latin typeface="Perpetua" pitchFamily="18" charset="0"/>
                <a:ea typeface="맑은 고딕" pitchFamily="50" charset="-127"/>
              </a:rPr>
              <a:t>1~7:</a:t>
            </a:r>
            <a:r>
              <a:rPr kumimoji="0" lang="ko-KR" altLang="en-US" sz="3200">
                <a:latin typeface="Perpetua" pitchFamily="18" charset="0"/>
                <a:ea typeface="맑은 고딕" pitchFamily="50" charset="-127"/>
              </a:rPr>
              <a:t>사무엘 이야기          </a:t>
            </a:r>
            <a:r>
              <a:rPr kumimoji="0" lang="en-US" altLang="ko-KR" sz="3200">
                <a:latin typeface="Perpetua" pitchFamily="18" charset="0"/>
                <a:ea typeface="맑은 고딕" pitchFamily="50" charset="-127"/>
              </a:rPr>
              <a:t>1~10 : </a:t>
            </a:r>
            <a:r>
              <a:rPr kumimoji="0" lang="ko-KR" altLang="en-US" sz="3200">
                <a:latin typeface="Perpetua" pitchFamily="18" charset="0"/>
                <a:ea typeface="맑은 고딕" pitchFamily="50" charset="-127"/>
              </a:rPr>
              <a:t>다윗의 승전</a:t>
            </a:r>
          </a:p>
        </p:txBody>
      </p:sp>
      <p:sp>
        <p:nvSpPr>
          <p:cNvPr id="97282" name="Rectangle 3"/>
          <p:cNvSpPr>
            <a:spLocks noChangeArrowheads="1"/>
          </p:cNvSpPr>
          <p:nvPr/>
        </p:nvSpPr>
        <p:spPr bwMode="auto">
          <a:xfrm>
            <a:off x="228600" y="3657600"/>
            <a:ext cx="8686800" cy="1219200"/>
          </a:xfrm>
          <a:prstGeom prst="rect">
            <a:avLst/>
          </a:prstGeom>
          <a:gradFill rotWithShape="0">
            <a:gsLst>
              <a:gs pos="0">
                <a:srgbClr val="3366CC"/>
              </a:gs>
              <a:gs pos="50000">
                <a:srgbClr val="FFFFFF"/>
              </a:gs>
              <a:gs pos="100000">
                <a:srgbClr val="3366CC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en-US" altLang="ko-KR" sz="3200">
                <a:latin typeface="Perpetua" pitchFamily="18" charset="0"/>
                <a:ea typeface="맑은 고딕" pitchFamily="50" charset="-127"/>
              </a:rPr>
              <a:t>8~15: </a:t>
            </a:r>
            <a:r>
              <a:rPr kumimoji="0" lang="ko-KR" altLang="en-US" sz="3200">
                <a:latin typeface="Perpetua" pitchFamily="18" charset="0"/>
                <a:ea typeface="맑은 고딕" pitchFamily="50" charset="-127"/>
              </a:rPr>
              <a:t>사무엘 </a:t>
            </a:r>
            <a:r>
              <a:rPr kumimoji="0" lang="en-US" altLang="ko-KR" sz="3200">
                <a:latin typeface="Perpetua" pitchFamily="18" charset="0"/>
                <a:ea typeface="맑은 고딕" pitchFamily="50" charset="-127"/>
              </a:rPr>
              <a:t>-</a:t>
            </a:r>
            <a:r>
              <a:rPr kumimoji="0" lang="ko-KR" altLang="en-US" sz="3200">
                <a:latin typeface="Perpetua" pitchFamily="18" charset="0"/>
                <a:ea typeface="맑은 고딕" pitchFamily="50" charset="-127"/>
              </a:rPr>
              <a:t>사울       </a:t>
            </a:r>
            <a:r>
              <a:rPr kumimoji="0" lang="en-US" altLang="ko-KR" sz="3200">
                <a:latin typeface="Perpetua" pitchFamily="18" charset="0"/>
                <a:ea typeface="맑은 고딕" pitchFamily="50" charset="-127"/>
              </a:rPr>
              <a:t>11~20</a:t>
            </a:r>
            <a:r>
              <a:rPr kumimoji="0" lang="en-US" altLang="ko-KR" sz="4000">
                <a:latin typeface="Perpetua" pitchFamily="18" charset="0"/>
                <a:ea typeface="맑은 고딕" pitchFamily="50" charset="-127"/>
              </a:rPr>
              <a:t> : </a:t>
            </a:r>
            <a:r>
              <a:rPr kumimoji="0" lang="ko-KR" altLang="en-US" sz="3200">
                <a:latin typeface="Perpetua" pitchFamily="18" charset="0"/>
                <a:ea typeface="맑은 고딕" pitchFamily="50" charset="-127"/>
              </a:rPr>
              <a:t>다윗의 몰락</a:t>
            </a:r>
          </a:p>
        </p:txBody>
      </p:sp>
      <p:sp>
        <p:nvSpPr>
          <p:cNvPr id="97283" name="Rectangle 4"/>
          <p:cNvSpPr>
            <a:spLocks noChangeArrowheads="1"/>
          </p:cNvSpPr>
          <p:nvPr/>
        </p:nvSpPr>
        <p:spPr bwMode="auto">
          <a:xfrm>
            <a:off x="228600" y="5181600"/>
            <a:ext cx="8686800" cy="1219200"/>
          </a:xfrm>
          <a:prstGeom prst="rect">
            <a:avLst/>
          </a:prstGeom>
          <a:gradFill rotWithShape="0">
            <a:gsLst>
              <a:gs pos="0">
                <a:srgbClr val="3366CC"/>
              </a:gs>
              <a:gs pos="50000">
                <a:srgbClr val="FFFFFF"/>
              </a:gs>
              <a:gs pos="100000">
                <a:srgbClr val="3366CC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en-US" altLang="ko-KR" sz="3200">
                <a:latin typeface="Perpetua" pitchFamily="18" charset="0"/>
                <a:ea typeface="맑은 고딕" pitchFamily="50" charset="-127"/>
              </a:rPr>
              <a:t>16~31: </a:t>
            </a:r>
            <a:r>
              <a:rPr kumimoji="0" lang="ko-KR" altLang="en-US" sz="3200">
                <a:latin typeface="Perpetua" pitchFamily="18" charset="0"/>
                <a:ea typeface="맑은 고딕" pitchFamily="50" charset="-127"/>
              </a:rPr>
              <a:t>사울 </a:t>
            </a:r>
            <a:r>
              <a:rPr kumimoji="0" lang="en-US" altLang="ko-KR" sz="3200">
                <a:latin typeface="Perpetua" pitchFamily="18" charset="0"/>
                <a:ea typeface="맑은 고딕" pitchFamily="50" charset="-127"/>
              </a:rPr>
              <a:t>-</a:t>
            </a:r>
            <a:r>
              <a:rPr kumimoji="0" lang="ko-KR" altLang="en-US" sz="3200">
                <a:latin typeface="Perpetua" pitchFamily="18" charset="0"/>
                <a:ea typeface="맑은 고딕" pitchFamily="50" charset="-127"/>
              </a:rPr>
              <a:t>다윗          </a:t>
            </a:r>
            <a:r>
              <a:rPr kumimoji="0" lang="en-US" altLang="ko-KR" sz="3200">
                <a:latin typeface="Perpetua" pitchFamily="18" charset="0"/>
                <a:ea typeface="맑은 고딕" pitchFamily="50" charset="-127"/>
              </a:rPr>
              <a:t>21~24 : </a:t>
            </a:r>
            <a:r>
              <a:rPr kumimoji="0" lang="ko-KR" altLang="en-US" sz="3200">
                <a:latin typeface="Perpetua" pitchFamily="18" charset="0"/>
                <a:ea typeface="맑은 고딕" pitchFamily="50" charset="-127"/>
              </a:rPr>
              <a:t>부 록</a:t>
            </a:r>
          </a:p>
        </p:txBody>
      </p:sp>
      <p:sp>
        <p:nvSpPr>
          <p:cNvPr id="97284" name="AutoShape 5"/>
          <p:cNvSpPr>
            <a:spLocks noChangeArrowheads="1"/>
          </p:cNvSpPr>
          <p:nvPr/>
        </p:nvSpPr>
        <p:spPr bwMode="auto">
          <a:xfrm>
            <a:off x="4067175" y="4648200"/>
            <a:ext cx="792163" cy="1828800"/>
          </a:xfrm>
          <a:prstGeom prst="can">
            <a:avLst>
              <a:gd name="adj" fmla="val 24999"/>
            </a:avLst>
          </a:prstGeom>
          <a:solidFill>
            <a:srgbClr val="3366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kumimoji="0" lang="ko-KR" altLang="en-US">
              <a:latin typeface="Perpetua" pitchFamily="18" charset="0"/>
              <a:ea typeface="맑은 고딕" pitchFamily="50" charset="-127"/>
            </a:endParaRPr>
          </a:p>
        </p:txBody>
      </p:sp>
      <p:sp>
        <p:nvSpPr>
          <p:cNvPr id="97285" name="AutoShape 6"/>
          <p:cNvSpPr>
            <a:spLocks noChangeArrowheads="1"/>
          </p:cNvSpPr>
          <p:nvPr/>
        </p:nvSpPr>
        <p:spPr bwMode="auto">
          <a:xfrm>
            <a:off x="4067175" y="3276600"/>
            <a:ext cx="792163" cy="1828800"/>
          </a:xfrm>
          <a:prstGeom prst="can">
            <a:avLst>
              <a:gd name="adj" fmla="val 24999"/>
            </a:avLst>
          </a:prstGeom>
          <a:solidFill>
            <a:srgbClr val="66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kumimoji="0" lang="ko-KR" altLang="en-US">
              <a:latin typeface="Perpetua" pitchFamily="18" charset="0"/>
              <a:ea typeface="맑은 고딕" pitchFamily="50" charset="-127"/>
            </a:endParaRPr>
          </a:p>
        </p:txBody>
      </p:sp>
      <p:sp>
        <p:nvSpPr>
          <p:cNvPr id="97286" name="AutoShape 7"/>
          <p:cNvSpPr>
            <a:spLocks noChangeArrowheads="1"/>
          </p:cNvSpPr>
          <p:nvPr/>
        </p:nvSpPr>
        <p:spPr bwMode="auto">
          <a:xfrm>
            <a:off x="4067175" y="1916113"/>
            <a:ext cx="792163" cy="1828800"/>
          </a:xfrm>
          <a:prstGeom prst="can">
            <a:avLst>
              <a:gd name="adj" fmla="val 24999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kumimoji="0" lang="ko-KR" altLang="en-US">
              <a:latin typeface="Perpetua" pitchFamily="18" charset="0"/>
              <a:ea typeface="맑은 고딕" pitchFamily="50" charset="-127"/>
            </a:endParaRPr>
          </a:p>
        </p:txBody>
      </p:sp>
      <p:sp>
        <p:nvSpPr>
          <p:cNvPr id="97287" name="AutoShape 8"/>
          <p:cNvSpPr>
            <a:spLocks noChangeArrowheads="1"/>
          </p:cNvSpPr>
          <p:nvPr/>
        </p:nvSpPr>
        <p:spPr bwMode="auto">
          <a:xfrm>
            <a:off x="642938" y="571500"/>
            <a:ext cx="3000375" cy="762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kumimoji="0" lang="en-US" altLang="ko-KR" sz="5400">
                <a:latin typeface="Perpetua" pitchFamily="18" charset="0"/>
                <a:ea typeface="맑은 고딕" pitchFamily="50" charset="-127"/>
              </a:rPr>
              <a:t>1.</a:t>
            </a:r>
            <a:r>
              <a:rPr kumimoji="0" lang="ko-KR" altLang="en-US" sz="5400">
                <a:latin typeface="Perpetua" pitchFamily="18" charset="0"/>
                <a:ea typeface="맑은 고딕" pitchFamily="50" charset="-127"/>
              </a:rPr>
              <a:t>사무엘 </a:t>
            </a:r>
          </a:p>
        </p:txBody>
      </p:sp>
      <p:sp>
        <p:nvSpPr>
          <p:cNvPr id="97288" name="AutoShape 9"/>
          <p:cNvSpPr>
            <a:spLocks noChangeArrowheads="1"/>
          </p:cNvSpPr>
          <p:nvPr/>
        </p:nvSpPr>
        <p:spPr bwMode="auto">
          <a:xfrm>
            <a:off x="5286375" y="571500"/>
            <a:ext cx="3248025" cy="85725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kumimoji="0" lang="en-US" altLang="ko-KR" sz="5400">
                <a:latin typeface="Perpetua" pitchFamily="18" charset="0"/>
                <a:ea typeface="맑은 고딕" pitchFamily="50" charset="-127"/>
              </a:rPr>
              <a:t>2.</a:t>
            </a:r>
            <a:r>
              <a:rPr kumimoji="0" lang="ko-KR" altLang="en-US" sz="5400">
                <a:latin typeface="Perpetua" pitchFamily="18" charset="0"/>
                <a:ea typeface="맑은 고딕" pitchFamily="50" charset="-127"/>
              </a:rPr>
              <a:t>사무엘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5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800" smtClean="0">
                <a:solidFill>
                  <a:schemeClr val="tx1"/>
                </a:solidFill>
              </a:rPr>
              <a:t>20. </a:t>
            </a:r>
            <a:r>
              <a:rPr lang="ko-KR" altLang="en-US" sz="6000" smtClean="0">
                <a:solidFill>
                  <a:schemeClr val="tx1"/>
                </a:solidFill>
              </a:rPr>
              <a:t>사무엘 이야기</a:t>
            </a:r>
            <a:r>
              <a:rPr lang="en-US" altLang="ko-KR" smtClean="0">
                <a:solidFill>
                  <a:schemeClr val="tx1"/>
                </a:solidFill>
              </a:rPr>
              <a:t>(1~8</a:t>
            </a:r>
            <a:r>
              <a:rPr lang="ko-KR" altLang="en-US" smtClean="0">
                <a:solidFill>
                  <a:schemeClr val="tx1"/>
                </a:solidFill>
              </a:rPr>
              <a:t>장</a:t>
            </a:r>
            <a:r>
              <a:rPr lang="en-US" altLang="ko-KR" smtClean="0">
                <a:solidFill>
                  <a:schemeClr val="tx1"/>
                </a:solidFill>
              </a:rPr>
              <a:t>)</a:t>
            </a:r>
            <a:endParaRPr lang="ko-KR" altLang="en-US" smtClean="0">
              <a:solidFill>
                <a:schemeClr val="tx1"/>
              </a:solidFill>
            </a:endParaRPr>
          </a:p>
        </p:txBody>
      </p:sp>
      <p:sp>
        <p:nvSpPr>
          <p:cNvPr id="6" name="내용 개체 틀 5"/>
          <p:cNvSpPr>
            <a:spLocks noGrp="1"/>
          </p:cNvSpPr>
          <p:nvPr>
            <p:ph idx="1"/>
          </p:nvPr>
        </p:nvSpPr>
        <p:spPr>
          <a:xfrm>
            <a:off x="179388" y="1785938"/>
            <a:ext cx="8785225" cy="4525962"/>
          </a:xfrm>
        </p:spPr>
        <p:txBody>
          <a:bodyPr>
            <a:noAutofit/>
          </a:bodyPr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sz="4400" dirty="0" err="1" smtClean="0">
                <a:latin typeface="+mj-ea"/>
                <a:ea typeface="+mj-ea"/>
              </a:rPr>
              <a:t>엘카나</a:t>
            </a:r>
            <a:r>
              <a:rPr lang="en-US" altLang="ko-KR" sz="4400" dirty="0" smtClean="0">
                <a:latin typeface="+mj-ea"/>
                <a:ea typeface="+mj-ea"/>
              </a:rPr>
              <a:t>(</a:t>
            </a:r>
            <a:r>
              <a:rPr lang="ko-KR" altLang="en-US" sz="4400" dirty="0" smtClean="0">
                <a:latin typeface="+mj-ea"/>
                <a:ea typeface="+mj-ea"/>
              </a:rPr>
              <a:t>부</a:t>
            </a:r>
            <a:r>
              <a:rPr lang="en-US" altLang="ko-KR" sz="4400" dirty="0" smtClean="0">
                <a:latin typeface="+mj-ea"/>
                <a:ea typeface="+mj-ea"/>
              </a:rPr>
              <a:t>)</a:t>
            </a:r>
            <a:r>
              <a:rPr lang="ko-KR" altLang="en-US" sz="4400" dirty="0" smtClean="0">
                <a:latin typeface="+mj-ea"/>
                <a:ea typeface="+mj-ea"/>
              </a:rPr>
              <a:t>     한나</a:t>
            </a:r>
            <a:r>
              <a:rPr lang="en-US" altLang="ko-KR" sz="4400" dirty="0" smtClean="0">
                <a:latin typeface="+mj-ea"/>
                <a:ea typeface="+mj-ea"/>
              </a:rPr>
              <a:t>(</a:t>
            </a:r>
            <a:r>
              <a:rPr lang="ko-KR" altLang="en-US" sz="4400" dirty="0" smtClean="0">
                <a:latin typeface="+mj-ea"/>
                <a:ea typeface="+mj-ea"/>
              </a:rPr>
              <a:t>모</a:t>
            </a:r>
            <a:r>
              <a:rPr lang="en-US" altLang="ko-KR" sz="4400" dirty="0" smtClean="0">
                <a:latin typeface="+mj-ea"/>
                <a:ea typeface="+mj-ea"/>
              </a:rPr>
              <a:t>)</a:t>
            </a:r>
            <a:r>
              <a:rPr lang="ko-KR" altLang="en-US" sz="4400" dirty="0" smtClean="0">
                <a:latin typeface="+mj-ea"/>
                <a:ea typeface="+mj-ea"/>
              </a:rPr>
              <a:t>     사무엘</a:t>
            </a:r>
            <a:endParaRPr lang="en-US" altLang="ko-KR" sz="4400" dirty="0" smtClean="0">
              <a:latin typeface="+mj-ea"/>
              <a:ea typeface="+mj-ea"/>
            </a:endParaRP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US" altLang="ko-KR" sz="4000" dirty="0" smtClean="0">
              <a:latin typeface="+mj-ea"/>
              <a:ea typeface="+mj-ea"/>
            </a:endParaRPr>
          </a:p>
          <a:p>
            <a:pPr marL="274320" indent="-274320" fontAlgn="auto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sz="4400" dirty="0" smtClean="0">
                <a:latin typeface="+mj-ea"/>
                <a:ea typeface="+mj-ea"/>
              </a:rPr>
              <a:t>이스라엘의  마지막 판관   </a:t>
            </a:r>
            <a:endParaRPr lang="en-US" altLang="ko-KR" sz="4400" dirty="0" smtClean="0">
              <a:latin typeface="+mj-ea"/>
              <a:ea typeface="+mj-ea"/>
            </a:endParaRP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US" altLang="ko-KR" sz="4400" dirty="0" smtClean="0">
              <a:latin typeface="+mj-ea"/>
              <a:ea typeface="+mj-ea"/>
            </a:endParaRP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sz="4400" dirty="0" err="1" smtClean="0">
                <a:latin typeface="+mj-ea"/>
                <a:ea typeface="+mj-ea"/>
              </a:rPr>
              <a:t>불레셋에</a:t>
            </a:r>
            <a:r>
              <a:rPr lang="ko-KR" altLang="en-US" sz="4400" dirty="0" smtClean="0">
                <a:latin typeface="+mj-ea"/>
                <a:ea typeface="+mj-ea"/>
              </a:rPr>
              <a:t> 패배 </a:t>
            </a:r>
            <a:r>
              <a:rPr lang="en-US" altLang="ko-KR" sz="4400" dirty="0" smtClean="0">
                <a:latin typeface="+mj-ea"/>
                <a:ea typeface="+mj-ea"/>
              </a:rPr>
              <a:t>(</a:t>
            </a:r>
            <a:r>
              <a:rPr lang="ko-KR" altLang="en-US" sz="4400" dirty="0" smtClean="0">
                <a:latin typeface="+mj-ea"/>
                <a:ea typeface="+mj-ea"/>
              </a:rPr>
              <a:t>계약의 궤 빼앗김</a:t>
            </a:r>
            <a:r>
              <a:rPr lang="en-US" altLang="ko-KR" sz="4400" dirty="0" smtClean="0">
                <a:latin typeface="+mj-ea"/>
                <a:ea typeface="+mj-ea"/>
              </a:rPr>
              <a:t>)</a:t>
            </a:r>
            <a:endParaRPr lang="ko-KR" altLang="en-US" sz="4400" dirty="0">
              <a:latin typeface="+mj-ea"/>
              <a:ea typeface="+mj-ea"/>
            </a:endParaRPr>
          </a:p>
        </p:txBody>
      </p:sp>
      <p:sp>
        <p:nvSpPr>
          <p:cNvPr id="7" name="덧셈 기호 6"/>
          <p:cNvSpPr/>
          <p:nvPr/>
        </p:nvSpPr>
        <p:spPr>
          <a:xfrm>
            <a:off x="3071813" y="1714500"/>
            <a:ext cx="914400" cy="9144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" name="등호 7"/>
          <p:cNvSpPr/>
          <p:nvPr/>
        </p:nvSpPr>
        <p:spPr>
          <a:xfrm>
            <a:off x="6156325" y="1773238"/>
            <a:ext cx="914400" cy="9144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29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smtClean="0"/>
          </a:p>
        </p:txBody>
      </p:sp>
      <p:pic>
        <p:nvPicPr>
          <p:cNvPr id="99330" name="Picture 2" descr="C:\Documents and Settings\Administrator\바탕 화면\역사서지도\20130409_10262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3" name="Picture 2" descr="C:\Documents and Settings\lee\바탕 화면\아카데미\성경속의 지도\언약궤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32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9750" y="1447800"/>
            <a:ext cx="8147050" cy="5005388"/>
          </a:xfrm>
        </p:spPr>
        <p:txBody>
          <a:bodyPr>
            <a:normAutofit/>
          </a:bodyPr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US" altLang="ko-KR" sz="3300" dirty="0" smtClean="0"/>
          </a:p>
          <a:p>
            <a:pPr marL="274320" indent="-274320" fontAlgn="auto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sz="5600" dirty="0" smtClean="0">
                <a:latin typeface="+mj-ea"/>
                <a:ea typeface="+mj-ea"/>
              </a:rPr>
              <a:t>이스라엘은 왕을 요구</a:t>
            </a:r>
            <a:endParaRPr lang="en-US" altLang="ko-KR" sz="5600" dirty="0" smtClean="0">
              <a:latin typeface="+mj-ea"/>
              <a:ea typeface="+mj-ea"/>
            </a:endParaRP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sz="5600" dirty="0" smtClean="0">
                <a:latin typeface="+mj-ea"/>
                <a:ea typeface="+mj-ea"/>
              </a:rPr>
              <a:t>사울 왕</a:t>
            </a:r>
            <a:endParaRPr lang="en-US" altLang="ko-KR" sz="5600" dirty="0" smtClean="0">
              <a:latin typeface="+mj-ea"/>
              <a:ea typeface="+mj-ea"/>
            </a:endParaRP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sz="5600" dirty="0" err="1" smtClean="0">
                <a:latin typeface="+mj-ea"/>
                <a:ea typeface="+mj-ea"/>
              </a:rPr>
              <a:t>사울왕</a:t>
            </a:r>
            <a:r>
              <a:rPr lang="ko-KR" altLang="en-US" sz="5600" dirty="0" smtClean="0">
                <a:latin typeface="+mj-ea"/>
                <a:ea typeface="+mj-ea"/>
              </a:rPr>
              <a:t> 내침</a:t>
            </a:r>
            <a:endParaRPr lang="en-US" altLang="ko-KR" sz="5600" dirty="0" smtClean="0">
              <a:latin typeface="+mj-ea"/>
              <a:ea typeface="+mj-ea"/>
            </a:endParaRP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ko-KR" altLang="en-US" dirty="0"/>
          </a:p>
        </p:txBody>
      </p:sp>
      <p:sp>
        <p:nvSpPr>
          <p:cNvPr id="101378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smtClean="0">
                <a:solidFill>
                  <a:schemeClr val="tx1"/>
                </a:solidFill>
              </a:rPr>
              <a:t>23. </a:t>
            </a:r>
            <a:r>
              <a:rPr lang="ko-KR" altLang="en-US" sz="5400" smtClean="0">
                <a:solidFill>
                  <a:schemeClr val="tx1"/>
                </a:solidFill>
              </a:rPr>
              <a:t>사무엘과 사울</a:t>
            </a:r>
            <a:r>
              <a:rPr lang="en-US" altLang="ko-KR" smtClean="0">
                <a:solidFill>
                  <a:schemeClr val="tx1"/>
                </a:solidFill>
              </a:rPr>
              <a:t>(9~15</a:t>
            </a:r>
            <a:r>
              <a:rPr lang="ko-KR" altLang="en-US" smtClean="0">
                <a:solidFill>
                  <a:schemeClr val="tx1"/>
                </a:solidFill>
              </a:rPr>
              <a:t>장</a:t>
            </a:r>
            <a:r>
              <a:rPr lang="en-US" altLang="ko-KR" smtClean="0">
                <a:solidFill>
                  <a:schemeClr val="tx1"/>
                </a:solidFill>
              </a:rPr>
              <a:t>)</a:t>
            </a:r>
            <a:endParaRPr lang="ko-KR" altLang="en-US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1" name="Rectangle 2"/>
          <p:cNvSpPr>
            <a:spLocks noChangeArrowheads="1"/>
          </p:cNvSpPr>
          <p:nvPr/>
        </p:nvSpPr>
        <p:spPr bwMode="auto">
          <a:xfrm>
            <a:off x="214313" y="1571625"/>
            <a:ext cx="3886200" cy="2667000"/>
          </a:xfrm>
          <a:prstGeom prst="rect">
            <a:avLst/>
          </a:prstGeom>
          <a:gradFill rotWithShape="0">
            <a:gsLst>
              <a:gs pos="0">
                <a:srgbClr val="FF9900"/>
              </a:gs>
              <a:gs pos="50000">
                <a:srgbClr val="FFFFFF"/>
              </a:gs>
              <a:gs pos="100000">
                <a:srgbClr val="FF99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4400">
                <a:latin typeface="Perpetua" pitchFamily="18" charset="0"/>
                <a:ea typeface="맑은 고딕" pitchFamily="50" charset="-127"/>
              </a:rPr>
              <a:t>다윗을 왕으로</a:t>
            </a:r>
            <a:endParaRPr kumimoji="0" lang="en-US" altLang="ko-KR" sz="4400">
              <a:latin typeface="Perpetua" pitchFamily="18" charset="0"/>
              <a:ea typeface="맑은 고딕" pitchFamily="50" charset="-127"/>
            </a:endParaRPr>
          </a:p>
          <a:p>
            <a:r>
              <a:rPr kumimoji="0" lang="ko-KR" altLang="en-US" sz="4400">
                <a:latin typeface="Perpetua" pitchFamily="18" charset="0"/>
                <a:ea typeface="맑은 고딕" pitchFamily="50" charset="-127"/>
              </a:rPr>
              <a:t>도유</a:t>
            </a:r>
          </a:p>
        </p:txBody>
      </p:sp>
      <p:sp>
        <p:nvSpPr>
          <p:cNvPr id="102402" name="Rectangle 3"/>
          <p:cNvSpPr>
            <a:spLocks noChangeArrowheads="1"/>
          </p:cNvSpPr>
          <p:nvPr/>
        </p:nvSpPr>
        <p:spPr bwMode="auto">
          <a:xfrm>
            <a:off x="5000625" y="1500188"/>
            <a:ext cx="3886200" cy="2667000"/>
          </a:xfrm>
          <a:prstGeom prst="rect">
            <a:avLst/>
          </a:prstGeom>
          <a:gradFill rotWithShape="0">
            <a:gsLst>
              <a:gs pos="0">
                <a:srgbClr val="FF9900"/>
              </a:gs>
              <a:gs pos="50000">
                <a:srgbClr val="FFFFFF"/>
              </a:gs>
              <a:gs pos="100000">
                <a:srgbClr val="FF99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4400">
                <a:latin typeface="Perpetua" pitchFamily="18" charset="0"/>
                <a:ea typeface="맑은 고딕" pitchFamily="50" charset="-127"/>
              </a:rPr>
              <a:t>다윗 골리앗 </a:t>
            </a:r>
            <a:endParaRPr kumimoji="0" lang="en-US" altLang="ko-KR" sz="4400">
              <a:latin typeface="Perpetua" pitchFamily="18" charset="0"/>
              <a:ea typeface="맑은 고딕" pitchFamily="50" charset="-127"/>
            </a:endParaRPr>
          </a:p>
          <a:p>
            <a:r>
              <a:rPr kumimoji="0" lang="en-US" altLang="ko-KR" sz="4400">
                <a:latin typeface="Perpetua" pitchFamily="18" charset="0"/>
                <a:ea typeface="맑은 고딕" pitchFamily="50" charset="-127"/>
              </a:rPr>
              <a:t>         </a:t>
            </a:r>
            <a:r>
              <a:rPr kumimoji="0" lang="ko-KR" altLang="en-US" sz="4400">
                <a:latin typeface="Perpetua" pitchFamily="18" charset="0"/>
                <a:ea typeface="맑은 고딕" pitchFamily="50" charset="-127"/>
              </a:rPr>
              <a:t>쳐부숨</a:t>
            </a:r>
          </a:p>
        </p:txBody>
      </p:sp>
      <p:sp>
        <p:nvSpPr>
          <p:cNvPr id="102403" name="Rectangle 4"/>
          <p:cNvSpPr>
            <a:spLocks noChangeArrowheads="1"/>
          </p:cNvSpPr>
          <p:nvPr/>
        </p:nvSpPr>
        <p:spPr bwMode="auto">
          <a:xfrm>
            <a:off x="2571750" y="3571875"/>
            <a:ext cx="3962400" cy="2667000"/>
          </a:xfrm>
          <a:prstGeom prst="rect">
            <a:avLst/>
          </a:prstGeom>
          <a:gradFill rotWithShape="0">
            <a:gsLst>
              <a:gs pos="0">
                <a:srgbClr val="FF9900"/>
              </a:gs>
              <a:gs pos="50000">
                <a:srgbClr val="FFFFFF"/>
              </a:gs>
              <a:gs pos="100000">
                <a:srgbClr val="FF99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kumimoji="0" lang="en-US" altLang="ko-KR" sz="4400">
              <a:latin typeface="Perpetua" pitchFamily="18" charset="0"/>
              <a:ea typeface="맑은 고딕" pitchFamily="50" charset="-127"/>
            </a:endParaRPr>
          </a:p>
          <a:p>
            <a:r>
              <a:rPr kumimoji="0" lang="ko-KR" altLang="en-US" sz="4400">
                <a:latin typeface="Perpetua" pitchFamily="18" charset="0"/>
                <a:ea typeface="맑은 고딕" pitchFamily="50" charset="-127"/>
              </a:rPr>
              <a:t>왕좌는  </a:t>
            </a:r>
            <a:endParaRPr kumimoji="0" lang="en-US" altLang="ko-KR" sz="4400">
              <a:latin typeface="Perpetua" pitchFamily="18" charset="0"/>
              <a:ea typeface="맑은 고딕" pitchFamily="50" charset="-127"/>
            </a:endParaRPr>
          </a:p>
          <a:p>
            <a:r>
              <a:rPr kumimoji="0" lang="ko-KR" altLang="en-US" sz="4400">
                <a:latin typeface="Perpetua" pitchFamily="18" charset="0"/>
                <a:ea typeface="맑은 고딕" pitchFamily="50" charset="-127"/>
              </a:rPr>
              <a:t>다윗에게</a:t>
            </a:r>
          </a:p>
        </p:txBody>
      </p:sp>
      <p:sp>
        <p:nvSpPr>
          <p:cNvPr id="102404" name="Rectangle 5"/>
          <p:cNvSpPr>
            <a:spLocks noChangeArrowheads="1"/>
          </p:cNvSpPr>
          <p:nvPr/>
        </p:nvSpPr>
        <p:spPr bwMode="auto">
          <a:xfrm>
            <a:off x="5029200" y="3276600"/>
            <a:ext cx="1524000" cy="762000"/>
          </a:xfrm>
          <a:prstGeom prst="rect">
            <a:avLst/>
          </a:prstGeom>
          <a:gradFill rotWithShape="0">
            <a:gsLst>
              <a:gs pos="0">
                <a:srgbClr val="FF9900"/>
              </a:gs>
              <a:gs pos="50000">
                <a:srgbClr val="FFFFFF"/>
              </a:gs>
              <a:gs pos="100000">
                <a:srgbClr val="FF99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kumimoji="0" lang="ko-KR" altLang="en-US">
              <a:latin typeface="Perpetua" pitchFamily="18" charset="0"/>
              <a:ea typeface="맑은 고딕" pitchFamily="50" charset="-127"/>
            </a:endParaRPr>
          </a:p>
        </p:txBody>
      </p:sp>
      <p:sp>
        <p:nvSpPr>
          <p:cNvPr id="102405" name="Rectangle 6"/>
          <p:cNvSpPr>
            <a:spLocks noChangeArrowheads="1"/>
          </p:cNvSpPr>
          <p:nvPr/>
        </p:nvSpPr>
        <p:spPr bwMode="auto">
          <a:xfrm>
            <a:off x="2590800" y="3276600"/>
            <a:ext cx="1524000" cy="762000"/>
          </a:xfrm>
          <a:prstGeom prst="rect">
            <a:avLst/>
          </a:prstGeom>
          <a:gradFill rotWithShape="0">
            <a:gsLst>
              <a:gs pos="0">
                <a:srgbClr val="FF9900"/>
              </a:gs>
              <a:gs pos="50000">
                <a:srgbClr val="FFFFFF"/>
              </a:gs>
              <a:gs pos="100000">
                <a:srgbClr val="FF99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kumimoji="0" lang="ko-KR" altLang="en-US">
              <a:latin typeface="Perpetua" pitchFamily="18" charset="0"/>
              <a:ea typeface="맑은 고딕" pitchFamily="50" charset="-127"/>
            </a:endParaRPr>
          </a:p>
        </p:txBody>
      </p:sp>
      <p:sp>
        <p:nvSpPr>
          <p:cNvPr id="102406" name="직사각형 6"/>
          <p:cNvSpPr>
            <a:spLocks noChangeArrowheads="1"/>
          </p:cNvSpPr>
          <p:nvPr/>
        </p:nvSpPr>
        <p:spPr bwMode="auto">
          <a:xfrm>
            <a:off x="1714500" y="285750"/>
            <a:ext cx="635793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3200">
                <a:latin typeface="Perpetua" pitchFamily="18" charset="0"/>
                <a:ea typeface="맑은 고딕" pitchFamily="50" charset="-127"/>
              </a:rPr>
              <a:t>24. </a:t>
            </a:r>
            <a:r>
              <a:rPr kumimoji="0" lang="ko-KR" altLang="en-US" sz="4800">
                <a:latin typeface="Perpetua" pitchFamily="18" charset="0"/>
                <a:ea typeface="맑은 고딕" pitchFamily="50" charset="-127"/>
              </a:rPr>
              <a:t>사울과 다윗</a:t>
            </a:r>
            <a:r>
              <a:rPr kumimoji="0" lang="en-US" altLang="ko-KR" sz="2800">
                <a:latin typeface="Perpetua" pitchFamily="18" charset="0"/>
                <a:ea typeface="맑은 고딕" pitchFamily="50" charset="-127"/>
              </a:rPr>
              <a:t>(16~31</a:t>
            </a:r>
            <a:r>
              <a:rPr kumimoji="0" lang="ko-KR" altLang="en-US" sz="2800">
                <a:latin typeface="Perpetua" pitchFamily="18" charset="0"/>
                <a:ea typeface="맑은 고딕" pitchFamily="50" charset="-127"/>
              </a:rPr>
              <a:t>장</a:t>
            </a:r>
            <a:r>
              <a:rPr kumimoji="0" lang="en-US" altLang="ko-KR" sz="2800">
                <a:latin typeface="Perpetua" pitchFamily="18" charset="0"/>
                <a:ea typeface="맑은 고딕" pitchFamily="50" charset="-127"/>
              </a:rPr>
              <a:t>)</a:t>
            </a:r>
            <a:endParaRPr kumimoji="0" lang="ko-KR" altLang="en-US" sz="2800">
              <a:latin typeface="Perpetua" pitchFamily="18" charset="0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smtClean="0"/>
          </a:p>
        </p:txBody>
      </p:sp>
      <p:pic>
        <p:nvPicPr>
          <p:cNvPr id="103426" name="Picture 2" descr="C:\Documents and Settings\Administrator\바탕 화면\역사서지도\20130409_10244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4716463" cy="6858000"/>
          </a:xfrm>
        </p:spPr>
      </p:pic>
      <p:pic>
        <p:nvPicPr>
          <p:cNvPr id="103427" name="Picture 2" descr="C:\Documents and Settings\Administrator\바탕 화면\역사서지도\20130409_1023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0"/>
            <a:ext cx="45005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AutoShape 2"/>
          <p:cNvSpPr>
            <a:spLocks noChangeArrowheads="1"/>
          </p:cNvSpPr>
          <p:nvPr/>
        </p:nvSpPr>
        <p:spPr bwMode="auto">
          <a:xfrm>
            <a:off x="1214438" y="1857375"/>
            <a:ext cx="3733800" cy="1295400"/>
          </a:xfrm>
          <a:prstGeom prst="parallelogram">
            <a:avLst>
              <a:gd name="adj" fmla="val 72059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93441" dir="4008085" algn="ctr" rotWithShape="0">
              <a:schemeClr val="bg2"/>
            </a:outerShdw>
          </a:effec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3200" dirty="0">
              <a:latin typeface="+mn-lt"/>
              <a:ea typeface="+mn-ea"/>
            </a:endParaRPr>
          </a:p>
        </p:txBody>
      </p:sp>
      <p:sp>
        <p:nvSpPr>
          <p:cNvPr id="111619" name="AutoShape 3"/>
          <p:cNvSpPr>
            <a:spLocks noChangeArrowheads="1"/>
          </p:cNvSpPr>
          <p:nvPr/>
        </p:nvSpPr>
        <p:spPr bwMode="auto">
          <a:xfrm>
            <a:off x="4572000" y="2857500"/>
            <a:ext cx="3733800" cy="1295400"/>
          </a:xfrm>
          <a:prstGeom prst="parallelogram">
            <a:avLst>
              <a:gd name="adj" fmla="val 72059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93441" dir="4008085" algn="ctr" rotWithShape="0">
              <a:schemeClr val="bg2"/>
            </a:outerShdw>
          </a:effec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dirty="0">
                <a:latin typeface="+mn-lt"/>
                <a:ea typeface="+mn-ea"/>
              </a:rPr>
              <a:t>예루살렘 수도</a:t>
            </a:r>
            <a:endParaRPr kumimoji="0" lang="en-US" altLang="ko-KR" sz="3600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dirty="0">
                <a:latin typeface="+mn-lt"/>
                <a:ea typeface="+mn-ea"/>
              </a:rPr>
              <a:t>(</a:t>
            </a:r>
            <a:r>
              <a:rPr kumimoji="0" lang="ko-KR" altLang="en-US" sz="3600" dirty="0">
                <a:latin typeface="+mn-lt"/>
                <a:ea typeface="+mn-ea"/>
              </a:rPr>
              <a:t>계약 궤</a:t>
            </a:r>
            <a:r>
              <a:rPr kumimoji="0" lang="en-US" altLang="ko-KR" sz="3600" dirty="0">
                <a:latin typeface="+mn-lt"/>
                <a:ea typeface="+mn-ea"/>
              </a:rPr>
              <a:t>)</a:t>
            </a:r>
            <a:endParaRPr kumimoji="0" lang="ko-KR" altLang="en-US" sz="3600" dirty="0">
              <a:latin typeface="+mn-lt"/>
              <a:ea typeface="+mn-ea"/>
            </a:endParaRPr>
          </a:p>
        </p:txBody>
      </p:sp>
      <p:sp>
        <p:nvSpPr>
          <p:cNvPr id="111620" name="AutoShape 4"/>
          <p:cNvSpPr>
            <a:spLocks noChangeArrowheads="1"/>
          </p:cNvSpPr>
          <p:nvPr/>
        </p:nvSpPr>
        <p:spPr bwMode="auto">
          <a:xfrm>
            <a:off x="1428750" y="4429125"/>
            <a:ext cx="4000500" cy="1295400"/>
          </a:xfrm>
          <a:prstGeom prst="parallelogram">
            <a:avLst>
              <a:gd name="adj" fmla="val 72059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93441" dir="4008085" algn="ctr" rotWithShape="0">
              <a:schemeClr val="bg2"/>
            </a:outerShdw>
          </a:effec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4400" dirty="0">
                <a:latin typeface="+mn-lt"/>
                <a:ea typeface="+mn-ea"/>
              </a:rPr>
              <a:t>나단의 예언</a:t>
            </a:r>
          </a:p>
        </p:txBody>
      </p:sp>
      <p:sp>
        <p:nvSpPr>
          <p:cNvPr id="104452" name="Line 5"/>
          <p:cNvSpPr>
            <a:spLocks noChangeShapeType="1"/>
          </p:cNvSpPr>
          <p:nvPr/>
        </p:nvSpPr>
        <p:spPr bwMode="auto">
          <a:xfrm>
            <a:off x="4500563" y="2500313"/>
            <a:ext cx="762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04453" name="Line 6"/>
          <p:cNvSpPr>
            <a:spLocks noChangeShapeType="1"/>
          </p:cNvSpPr>
          <p:nvPr/>
        </p:nvSpPr>
        <p:spPr bwMode="auto">
          <a:xfrm>
            <a:off x="5286375" y="2500313"/>
            <a:ext cx="0" cy="685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04454" name="Line 7"/>
          <p:cNvSpPr>
            <a:spLocks noChangeShapeType="1"/>
          </p:cNvSpPr>
          <p:nvPr/>
        </p:nvSpPr>
        <p:spPr bwMode="auto">
          <a:xfrm flipH="1">
            <a:off x="3286125" y="3714750"/>
            <a:ext cx="1600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04455" name="Line 8"/>
          <p:cNvSpPr>
            <a:spLocks noChangeShapeType="1"/>
          </p:cNvSpPr>
          <p:nvPr/>
        </p:nvSpPr>
        <p:spPr bwMode="auto">
          <a:xfrm>
            <a:off x="3200400" y="33528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04456" name="Line 9"/>
          <p:cNvSpPr>
            <a:spLocks noChangeShapeType="1"/>
          </p:cNvSpPr>
          <p:nvPr/>
        </p:nvSpPr>
        <p:spPr bwMode="auto">
          <a:xfrm>
            <a:off x="3286125" y="3714750"/>
            <a:ext cx="0" cy="762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04457" name="직사각형 9"/>
          <p:cNvSpPr>
            <a:spLocks noChangeArrowheads="1"/>
          </p:cNvSpPr>
          <p:nvPr/>
        </p:nvSpPr>
        <p:spPr bwMode="auto">
          <a:xfrm>
            <a:off x="857250" y="571500"/>
            <a:ext cx="756443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3200">
                <a:latin typeface="Verdana" pitchFamily="34" charset="0"/>
              </a:rPr>
              <a:t>26.</a:t>
            </a:r>
            <a:r>
              <a:rPr kumimoji="0" lang="ko-KR" altLang="en-US" sz="5400">
                <a:latin typeface="Verdana" pitchFamily="34" charset="0"/>
              </a:rPr>
              <a:t>다윗의 승전</a:t>
            </a:r>
            <a:r>
              <a:rPr kumimoji="0" lang="en-US" altLang="ko-KR" sz="3200">
                <a:latin typeface="Verdana" pitchFamily="34" charset="0"/>
              </a:rPr>
              <a:t>(2</a:t>
            </a:r>
            <a:r>
              <a:rPr kumimoji="0" lang="ko-KR" altLang="en-US" sz="3200">
                <a:latin typeface="Verdana" pitchFamily="34" charset="0"/>
              </a:rPr>
              <a:t>사무</a:t>
            </a:r>
            <a:r>
              <a:rPr kumimoji="0" lang="en-US" altLang="ko-KR" sz="3200">
                <a:latin typeface="Verdana" pitchFamily="34" charset="0"/>
              </a:rPr>
              <a:t>1~10</a:t>
            </a:r>
            <a:r>
              <a:rPr kumimoji="0" lang="ko-KR" altLang="en-US" sz="3200">
                <a:latin typeface="Verdana" pitchFamily="34" charset="0"/>
              </a:rPr>
              <a:t>장</a:t>
            </a:r>
            <a:r>
              <a:rPr kumimoji="0" lang="en-US" altLang="ko-KR" sz="3200">
                <a:latin typeface="Verdana" pitchFamily="34" charset="0"/>
              </a:rPr>
              <a:t>)</a:t>
            </a:r>
            <a:endParaRPr kumimoji="0" lang="ko-KR" altLang="en-US" sz="4400">
              <a:latin typeface="Verdana" pitchFamily="34" charset="0"/>
            </a:endParaRPr>
          </a:p>
        </p:txBody>
      </p:sp>
      <p:sp>
        <p:nvSpPr>
          <p:cNvPr id="104458" name="직사각형 10"/>
          <p:cNvSpPr>
            <a:spLocks noChangeArrowheads="1"/>
          </p:cNvSpPr>
          <p:nvPr/>
        </p:nvSpPr>
        <p:spPr bwMode="auto">
          <a:xfrm>
            <a:off x="1857375" y="1928813"/>
            <a:ext cx="2286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3200">
                <a:solidFill>
                  <a:srgbClr val="000000"/>
                </a:solidFill>
                <a:latin typeface="Verdana" pitchFamily="34" charset="0"/>
              </a:rPr>
              <a:t> </a:t>
            </a:r>
            <a:r>
              <a:rPr kumimoji="0" lang="ko-KR" altLang="en-US" sz="4000">
                <a:solidFill>
                  <a:srgbClr val="000000"/>
                </a:solidFill>
                <a:latin typeface="Verdana" pitchFamily="34" charset="0"/>
              </a:rPr>
              <a:t>통일</a:t>
            </a:r>
            <a:endParaRPr kumimoji="0" lang="en-US" altLang="ko-KR" sz="4000">
              <a:solidFill>
                <a:srgbClr val="000000"/>
              </a:solidFill>
              <a:latin typeface="Verdana" pitchFamily="34" charset="0"/>
            </a:endParaRPr>
          </a:p>
          <a:p>
            <a:r>
              <a:rPr kumimoji="0" lang="ko-KR" altLang="en-US" sz="4000">
                <a:solidFill>
                  <a:srgbClr val="000000"/>
                </a:solidFill>
                <a:latin typeface="Verdana" pitchFamily="34" charset="0"/>
              </a:rPr>
              <a:t>왕국 왕</a:t>
            </a:r>
            <a:endParaRPr kumimoji="0" lang="ko-KR" altLang="en-US" sz="3200">
              <a:solidFill>
                <a:srgbClr val="000000"/>
              </a:solidFill>
              <a:latin typeface="Verdana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3" name="Picture 2" descr="C:\Documents and Settings\lee\바탕 화면\아카데미\성경속의 지도\다윗의정복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5474" name="Picture 3" descr="C:\Documents and Settings\lee\바탕 화면\아카데미\성경속의 지도\다윗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7" name="AutoShape 2"/>
          <p:cNvSpPr>
            <a:spLocks noChangeArrowheads="1"/>
          </p:cNvSpPr>
          <p:nvPr/>
        </p:nvSpPr>
        <p:spPr bwMode="auto">
          <a:xfrm flipV="1">
            <a:off x="357188" y="2071688"/>
            <a:ext cx="1450975" cy="1143000"/>
          </a:xfrm>
          <a:prstGeom prst="rtTriangle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kumimoji="0" lang="ko-KR" altLang="en-US">
              <a:latin typeface="Perpetua" pitchFamily="18" charset="0"/>
              <a:ea typeface="맑은 고딕" pitchFamily="50" charset="-127"/>
            </a:endParaRPr>
          </a:p>
        </p:txBody>
      </p:sp>
      <p:sp>
        <p:nvSpPr>
          <p:cNvPr id="106498" name="AutoShape 3"/>
          <p:cNvSpPr>
            <a:spLocks noChangeArrowheads="1"/>
          </p:cNvSpPr>
          <p:nvPr/>
        </p:nvSpPr>
        <p:spPr bwMode="auto">
          <a:xfrm flipV="1">
            <a:off x="428625" y="4357688"/>
            <a:ext cx="1450975" cy="1143000"/>
          </a:xfrm>
          <a:prstGeom prst="rtTriangle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kumimoji="0" lang="ko-KR" altLang="en-US">
              <a:latin typeface="Perpetua" pitchFamily="18" charset="0"/>
              <a:ea typeface="맑은 고딕" pitchFamily="50" charset="-127"/>
            </a:endParaRPr>
          </a:p>
        </p:txBody>
      </p:sp>
      <p:sp>
        <p:nvSpPr>
          <p:cNvPr id="106499" name="AutoShape 4"/>
          <p:cNvSpPr>
            <a:spLocks noChangeArrowheads="1"/>
          </p:cNvSpPr>
          <p:nvPr/>
        </p:nvSpPr>
        <p:spPr bwMode="auto">
          <a:xfrm flipV="1">
            <a:off x="4572000" y="2143125"/>
            <a:ext cx="1219200" cy="1143000"/>
          </a:xfrm>
          <a:prstGeom prst="rtTriangle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kumimoji="0" lang="ko-KR" altLang="en-US">
              <a:latin typeface="Perpetua" pitchFamily="18" charset="0"/>
              <a:ea typeface="맑은 고딕" pitchFamily="50" charset="-127"/>
            </a:endParaRPr>
          </a:p>
        </p:txBody>
      </p:sp>
      <p:sp>
        <p:nvSpPr>
          <p:cNvPr id="106500" name="AutoShape 5"/>
          <p:cNvSpPr>
            <a:spLocks noChangeArrowheads="1"/>
          </p:cNvSpPr>
          <p:nvPr/>
        </p:nvSpPr>
        <p:spPr bwMode="auto">
          <a:xfrm flipV="1">
            <a:off x="4572000" y="4429125"/>
            <a:ext cx="1219200" cy="1143000"/>
          </a:xfrm>
          <a:prstGeom prst="rtTriangle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kumimoji="0" lang="ko-KR" altLang="en-US">
              <a:latin typeface="Perpetua" pitchFamily="18" charset="0"/>
              <a:ea typeface="맑은 고딕" pitchFamily="50" charset="-127"/>
            </a:endParaRPr>
          </a:p>
        </p:txBody>
      </p:sp>
      <p:sp>
        <p:nvSpPr>
          <p:cNvPr id="106501" name="Rectangle 6"/>
          <p:cNvSpPr>
            <a:spLocks noChangeArrowheads="1"/>
          </p:cNvSpPr>
          <p:nvPr/>
        </p:nvSpPr>
        <p:spPr bwMode="auto">
          <a:xfrm>
            <a:off x="4800600" y="2362200"/>
            <a:ext cx="3810000" cy="1524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4400">
                <a:latin typeface="Perpetua" pitchFamily="18" charset="0"/>
                <a:ea typeface="맑은 고딕" pitchFamily="50" charset="-127"/>
              </a:rPr>
              <a:t>압살롬의 반란</a:t>
            </a:r>
          </a:p>
        </p:txBody>
      </p:sp>
      <p:sp>
        <p:nvSpPr>
          <p:cNvPr id="106502" name="Rectangle 7"/>
          <p:cNvSpPr>
            <a:spLocks noChangeArrowheads="1"/>
          </p:cNvSpPr>
          <p:nvPr/>
        </p:nvSpPr>
        <p:spPr bwMode="auto">
          <a:xfrm>
            <a:off x="533400" y="2362200"/>
            <a:ext cx="3886200" cy="1524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4800">
                <a:latin typeface="Perpetua" pitchFamily="18" charset="0"/>
                <a:ea typeface="맑은 고딕" pitchFamily="50" charset="-127"/>
              </a:rPr>
              <a:t>바쎄바와 불륜</a:t>
            </a:r>
            <a:endParaRPr kumimoji="0" lang="ko-KR" altLang="ko-KR" sz="4800">
              <a:latin typeface="Perpetua" pitchFamily="18" charset="0"/>
              <a:ea typeface="맑은 고딕" pitchFamily="50" charset="-127"/>
            </a:endParaRPr>
          </a:p>
        </p:txBody>
      </p:sp>
      <p:sp>
        <p:nvSpPr>
          <p:cNvPr id="106503" name="Rectangle 8"/>
          <p:cNvSpPr>
            <a:spLocks noChangeArrowheads="1"/>
          </p:cNvSpPr>
          <p:nvPr/>
        </p:nvSpPr>
        <p:spPr bwMode="auto">
          <a:xfrm>
            <a:off x="4786313" y="4643438"/>
            <a:ext cx="3733800" cy="1524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4400">
                <a:latin typeface="Perpetua" pitchFamily="18" charset="0"/>
                <a:ea typeface="맑은 고딕" pitchFamily="50" charset="-127"/>
              </a:rPr>
              <a:t>      세바의 </a:t>
            </a:r>
            <a:endParaRPr kumimoji="0" lang="en-US" altLang="ko-KR" sz="4400">
              <a:latin typeface="Perpetua" pitchFamily="18" charset="0"/>
              <a:ea typeface="맑은 고딕" pitchFamily="50" charset="-127"/>
            </a:endParaRPr>
          </a:p>
          <a:p>
            <a:r>
              <a:rPr kumimoji="0" lang="ko-KR" altLang="en-US" sz="4400">
                <a:latin typeface="Perpetua" pitchFamily="18" charset="0"/>
                <a:ea typeface="맑은 고딕" pitchFamily="50" charset="-127"/>
              </a:rPr>
              <a:t>반란을 진압</a:t>
            </a:r>
          </a:p>
        </p:txBody>
      </p:sp>
      <p:sp>
        <p:nvSpPr>
          <p:cNvPr id="106504" name="Rectangle 9"/>
          <p:cNvSpPr>
            <a:spLocks noChangeArrowheads="1"/>
          </p:cNvSpPr>
          <p:nvPr/>
        </p:nvSpPr>
        <p:spPr bwMode="auto">
          <a:xfrm>
            <a:off x="609600" y="4648200"/>
            <a:ext cx="3810000" cy="1524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4400">
                <a:latin typeface="Perpetua" pitchFamily="18" charset="0"/>
                <a:ea typeface="맑은 고딕" pitchFamily="50" charset="-127"/>
              </a:rPr>
              <a:t>      집안의 </a:t>
            </a:r>
            <a:endParaRPr kumimoji="0" lang="en-US" altLang="ko-KR" sz="4400">
              <a:latin typeface="Perpetua" pitchFamily="18" charset="0"/>
              <a:ea typeface="맑은 고딕" pitchFamily="50" charset="-127"/>
            </a:endParaRPr>
          </a:p>
          <a:p>
            <a:r>
              <a:rPr kumimoji="0" lang="ko-KR" altLang="en-US" sz="4400">
                <a:latin typeface="Perpetua" pitchFamily="18" charset="0"/>
                <a:ea typeface="맑은 고딕" pitchFamily="50" charset="-127"/>
              </a:rPr>
              <a:t>갈등과 내분</a:t>
            </a:r>
          </a:p>
        </p:txBody>
      </p:sp>
      <p:sp>
        <p:nvSpPr>
          <p:cNvPr id="106505" name="Text Box 10"/>
          <p:cNvSpPr txBox="1">
            <a:spLocks noChangeArrowheads="1"/>
          </p:cNvSpPr>
          <p:nvPr/>
        </p:nvSpPr>
        <p:spPr bwMode="auto">
          <a:xfrm>
            <a:off x="685800" y="2438400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0" lang="en-US" altLang="ko-KR">
                <a:latin typeface="Perpetua" pitchFamily="18" charset="0"/>
                <a:ea typeface="맑은 고딕" pitchFamily="50" charset="-127"/>
              </a:rPr>
              <a:t>1</a:t>
            </a:r>
          </a:p>
        </p:txBody>
      </p:sp>
      <p:sp>
        <p:nvSpPr>
          <p:cNvPr id="106506" name="Text Box 11"/>
          <p:cNvSpPr txBox="1">
            <a:spLocks noChangeArrowheads="1"/>
          </p:cNvSpPr>
          <p:nvPr/>
        </p:nvSpPr>
        <p:spPr bwMode="auto">
          <a:xfrm>
            <a:off x="762000" y="4724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0" lang="en-US" altLang="ko-KR">
                <a:latin typeface="Perpetua" pitchFamily="18" charset="0"/>
                <a:ea typeface="맑은 고딕" pitchFamily="50" charset="-127"/>
              </a:rPr>
              <a:t>2</a:t>
            </a:r>
          </a:p>
        </p:txBody>
      </p:sp>
      <p:sp>
        <p:nvSpPr>
          <p:cNvPr id="106507" name="Text Box 12"/>
          <p:cNvSpPr txBox="1">
            <a:spLocks noChangeArrowheads="1"/>
          </p:cNvSpPr>
          <p:nvPr/>
        </p:nvSpPr>
        <p:spPr bwMode="auto">
          <a:xfrm>
            <a:off x="4876800" y="2438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0" lang="en-US" altLang="ko-KR">
                <a:latin typeface="Perpetua" pitchFamily="18" charset="0"/>
                <a:ea typeface="맑은 고딕" pitchFamily="50" charset="-127"/>
              </a:rPr>
              <a:t>3</a:t>
            </a:r>
          </a:p>
        </p:txBody>
      </p:sp>
      <p:sp>
        <p:nvSpPr>
          <p:cNvPr id="106508" name="Text Box 13"/>
          <p:cNvSpPr txBox="1">
            <a:spLocks noChangeArrowheads="1"/>
          </p:cNvSpPr>
          <p:nvPr/>
        </p:nvSpPr>
        <p:spPr bwMode="auto">
          <a:xfrm>
            <a:off x="4953000" y="4724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0" lang="en-US" altLang="ko-KR">
                <a:latin typeface="Perpetua" pitchFamily="18" charset="0"/>
                <a:ea typeface="맑은 고딕" pitchFamily="50" charset="-127"/>
              </a:rPr>
              <a:t>4</a:t>
            </a:r>
          </a:p>
        </p:txBody>
      </p:sp>
      <p:sp>
        <p:nvSpPr>
          <p:cNvPr id="106509" name="Line 14"/>
          <p:cNvSpPr>
            <a:spLocks noChangeShapeType="1"/>
          </p:cNvSpPr>
          <p:nvPr/>
        </p:nvSpPr>
        <p:spPr bwMode="auto">
          <a:xfrm>
            <a:off x="3886200" y="4114800"/>
            <a:ext cx="0" cy="304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06510" name="Line 15"/>
          <p:cNvSpPr>
            <a:spLocks noChangeShapeType="1"/>
          </p:cNvSpPr>
          <p:nvPr/>
        </p:nvSpPr>
        <p:spPr bwMode="auto">
          <a:xfrm>
            <a:off x="5486400" y="4114800"/>
            <a:ext cx="0" cy="304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06511" name="Line 16"/>
          <p:cNvSpPr>
            <a:spLocks noChangeShapeType="1"/>
          </p:cNvSpPr>
          <p:nvPr/>
        </p:nvSpPr>
        <p:spPr bwMode="auto">
          <a:xfrm flipV="1">
            <a:off x="4343400" y="4114800"/>
            <a:ext cx="533400" cy="228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7" name="제목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kumimoji="0" lang="en-US" altLang="ko-KR" sz="2800" dirty="0">
                <a:latin typeface="+mj-lt"/>
                <a:ea typeface="+mj-ea"/>
                <a:cs typeface="+mj-cs"/>
              </a:rPr>
              <a:t>28.</a:t>
            </a:r>
            <a:r>
              <a:rPr kumimoji="0" lang="ko-KR" altLang="en-US" sz="6000" dirty="0">
                <a:latin typeface="+mj-lt"/>
                <a:ea typeface="+mj-ea"/>
                <a:cs typeface="+mj-cs"/>
              </a:rPr>
              <a:t>다윗의 몰락</a:t>
            </a:r>
            <a:r>
              <a:rPr kumimoji="0" lang="en-US" altLang="ko-KR" sz="3600" dirty="0">
                <a:latin typeface="+mj-lt"/>
                <a:ea typeface="+mj-ea"/>
                <a:cs typeface="+mj-cs"/>
              </a:rPr>
              <a:t>(2</a:t>
            </a:r>
            <a:r>
              <a:rPr kumimoji="0" lang="ko-KR" altLang="en-US" sz="3600" dirty="0">
                <a:latin typeface="+mj-lt"/>
                <a:ea typeface="+mj-ea"/>
                <a:cs typeface="+mj-cs"/>
              </a:rPr>
              <a:t>사무</a:t>
            </a:r>
            <a:r>
              <a:rPr kumimoji="0" lang="en-US" altLang="ko-KR" sz="3600" dirty="0">
                <a:latin typeface="+mj-lt"/>
                <a:ea typeface="+mj-ea"/>
                <a:cs typeface="+mj-cs"/>
              </a:rPr>
              <a:t>11~20</a:t>
            </a:r>
            <a:r>
              <a:rPr kumimoji="0" lang="ko-KR" altLang="en-US" sz="3600" dirty="0">
                <a:latin typeface="+mj-lt"/>
                <a:ea typeface="+mj-ea"/>
                <a:cs typeface="+mj-cs"/>
              </a:rPr>
              <a:t>장</a:t>
            </a:r>
            <a:r>
              <a:rPr kumimoji="0" lang="en-US" altLang="ko-KR" sz="3600" dirty="0">
                <a:latin typeface="+mj-lt"/>
                <a:ea typeface="+mj-ea"/>
                <a:cs typeface="+mj-cs"/>
              </a:rPr>
              <a:t>)</a:t>
            </a:r>
            <a:endParaRPr kumimoji="0" lang="ko-KR" altLang="en-US" sz="4400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Oval 3"/>
          <p:cNvSpPr>
            <a:spLocks noChangeArrowheads="1"/>
          </p:cNvSpPr>
          <p:nvPr/>
        </p:nvSpPr>
        <p:spPr bwMode="auto">
          <a:xfrm>
            <a:off x="914400" y="1714500"/>
            <a:ext cx="3657600" cy="3429000"/>
          </a:xfrm>
          <a:prstGeom prst="ellips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4400" dirty="0">
                <a:latin typeface="+mj-ea"/>
                <a:ea typeface="+mj-ea"/>
              </a:rPr>
              <a:t>다윗의 기도</a:t>
            </a:r>
            <a:r>
              <a:rPr kumimoji="0" lang="en-US" altLang="ko-KR" sz="4400" dirty="0">
                <a:latin typeface="+mj-ea"/>
                <a:ea typeface="+mj-ea"/>
              </a:rPr>
              <a:t>,</a:t>
            </a:r>
            <a:r>
              <a:rPr kumimoji="0" lang="ko-KR" altLang="en-US" sz="4400" dirty="0">
                <a:latin typeface="+mj-ea"/>
                <a:ea typeface="+mj-ea"/>
              </a:rPr>
              <a:t> </a:t>
            </a:r>
            <a:endParaRPr kumimoji="0" lang="en-US" altLang="ko-KR" sz="4400" dirty="0">
              <a:latin typeface="+mj-ea"/>
              <a:ea typeface="+mj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4400" dirty="0">
                <a:latin typeface="+mj-ea"/>
                <a:ea typeface="+mj-ea"/>
              </a:rPr>
              <a:t>유언</a:t>
            </a:r>
          </a:p>
        </p:txBody>
      </p:sp>
      <p:sp>
        <p:nvSpPr>
          <p:cNvPr id="107522" name="AutoShape 5"/>
          <p:cNvSpPr>
            <a:spLocks noChangeArrowheads="1"/>
          </p:cNvSpPr>
          <p:nvPr/>
        </p:nvSpPr>
        <p:spPr bwMode="auto">
          <a:xfrm rot="-5483529">
            <a:off x="2438400" y="4953000"/>
            <a:ext cx="304800" cy="304800"/>
          </a:xfrm>
          <a:prstGeom prst="triangle">
            <a:avLst>
              <a:gd name="adj" fmla="val 48958"/>
            </a:avLst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ko-KR" altLang="en-US">
              <a:latin typeface="Verdana" pitchFamily="34" charset="0"/>
            </a:endParaRPr>
          </a:p>
        </p:txBody>
      </p:sp>
      <p:sp>
        <p:nvSpPr>
          <p:cNvPr id="10246" name="Oval 6"/>
          <p:cNvSpPr>
            <a:spLocks noChangeArrowheads="1"/>
          </p:cNvSpPr>
          <p:nvPr/>
        </p:nvSpPr>
        <p:spPr bwMode="auto">
          <a:xfrm>
            <a:off x="4572000" y="1714500"/>
            <a:ext cx="3657600" cy="3429000"/>
          </a:xfrm>
          <a:prstGeom prst="ellips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4400" dirty="0" err="1">
                <a:latin typeface="+mj-ea"/>
                <a:ea typeface="+mj-ea"/>
              </a:rPr>
              <a:t>병적조사</a:t>
            </a:r>
            <a:r>
              <a:rPr kumimoji="0" lang="en-US" altLang="ko-KR" sz="4400" dirty="0">
                <a:latin typeface="+mj-ea"/>
                <a:ea typeface="+mj-ea"/>
              </a:rPr>
              <a:t>,</a:t>
            </a:r>
            <a:r>
              <a:rPr kumimoji="0" lang="ko-KR" altLang="en-US" sz="4400" dirty="0">
                <a:latin typeface="+mj-ea"/>
                <a:ea typeface="+mj-ea"/>
              </a:rPr>
              <a:t> </a:t>
            </a:r>
            <a:endParaRPr kumimoji="0" lang="en-US" altLang="ko-KR" sz="4400" dirty="0">
              <a:latin typeface="+mj-ea"/>
              <a:ea typeface="+mj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4400" dirty="0">
                <a:latin typeface="+mj-ea"/>
                <a:ea typeface="+mj-ea"/>
              </a:rPr>
              <a:t>다윗의 회개</a:t>
            </a:r>
          </a:p>
        </p:txBody>
      </p:sp>
      <p:sp>
        <p:nvSpPr>
          <p:cNvPr id="107524" name="AutoShape 7"/>
          <p:cNvSpPr>
            <a:spLocks noChangeArrowheads="1"/>
          </p:cNvSpPr>
          <p:nvPr/>
        </p:nvSpPr>
        <p:spPr bwMode="auto">
          <a:xfrm rot="4778112">
            <a:off x="5943600" y="1600200"/>
            <a:ext cx="304800" cy="304800"/>
          </a:xfrm>
          <a:prstGeom prst="triangle">
            <a:avLst>
              <a:gd name="adj" fmla="val 48958"/>
            </a:avLst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ko-KR" altLang="en-US">
              <a:latin typeface="Verdana" pitchFamily="34" charset="0"/>
            </a:endParaRPr>
          </a:p>
        </p:txBody>
      </p:sp>
      <p:sp>
        <p:nvSpPr>
          <p:cNvPr id="107525" name="Oval 10"/>
          <p:cNvSpPr>
            <a:spLocks noChangeArrowheads="1"/>
          </p:cNvSpPr>
          <p:nvPr/>
        </p:nvSpPr>
        <p:spPr bwMode="auto">
          <a:xfrm>
            <a:off x="914400" y="5562600"/>
            <a:ext cx="3657600" cy="838200"/>
          </a:xfrm>
          <a:prstGeom prst="ellipse">
            <a:avLst/>
          </a:prstGeom>
          <a:noFill/>
          <a:ln w="28575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kumimoji="0" lang="en-US" altLang="ko-KR" sz="2800">
                <a:latin typeface="Verdana" pitchFamily="34" charset="0"/>
              </a:rPr>
              <a:t>2</a:t>
            </a:r>
            <a:r>
              <a:rPr kumimoji="0" lang="ko-KR" altLang="en-US" sz="2800">
                <a:latin typeface="Verdana" pitchFamily="34" charset="0"/>
              </a:rPr>
              <a:t>사무</a:t>
            </a:r>
            <a:r>
              <a:rPr kumimoji="0" lang="en-US" altLang="ko-KR" sz="2800">
                <a:latin typeface="Verdana" pitchFamily="34" charset="0"/>
              </a:rPr>
              <a:t>22,2-4;26-27</a:t>
            </a:r>
            <a:endParaRPr kumimoji="0" lang="ko-KR" altLang="en-US" sz="2800">
              <a:latin typeface="Verdana" pitchFamily="34" charset="0"/>
            </a:endParaRPr>
          </a:p>
        </p:txBody>
      </p:sp>
      <p:sp>
        <p:nvSpPr>
          <p:cNvPr id="107526" name="Oval 11"/>
          <p:cNvSpPr>
            <a:spLocks noChangeArrowheads="1"/>
          </p:cNvSpPr>
          <p:nvPr/>
        </p:nvSpPr>
        <p:spPr bwMode="auto">
          <a:xfrm>
            <a:off x="4572000" y="5562600"/>
            <a:ext cx="3657600" cy="838200"/>
          </a:xfrm>
          <a:prstGeom prst="ellipse">
            <a:avLst/>
          </a:prstGeom>
          <a:noFill/>
          <a:ln w="28575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kumimoji="0" lang="en-US" altLang="ko-KR" sz="2800">
                <a:latin typeface="Verdana" pitchFamily="34" charset="0"/>
              </a:rPr>
              <a:t>2</a:t>
            </a:r>
            <a:r>
              <a:rPr kumimoji="0" lang="ko-KR" altLang="en-US" sz="2800">
                <a:latin typeface="Verdana" pitchFamily="34" charset="0"/>
              </a:rPr>
              <a:t>사무</a:t>
            </a:r>
            <a:r>
              <a:rPr kumimoji="0" lang="en-US" altLang="ko-KR" sz="2800">
                <a:latin typeface="Verdana" pitchFamily="34" charset="0"/>
              </a:rPr>
              <a:t>24,16;25</a:t>
            </a:r>
            <a:endParaRPr kumimoji="0" lang="ko-KR" altLang="en-US" sz="2800">
              <a:latin typeface="Verdana" pitchFamily="34" charset="0"/>
            </a:endParaRPr>
          </a:p>
        </p:txBody>
      </p:sp>
      <p:sp>
        <p:nvSpPr>
          <p:cNvPr id="107527" name="Oval 12"/>
          <p:cNvSpPr>
            <a:spLocks noChangeArrowheads="1"/>
          </p:cNvSpPr>
          <p:nvPr/>
        </p:nvSpPr>
        <p:spPr bwMode="auto">
          <a:xfrm rot="-350012">
            <a:off x="1376363" y="5410200"/>
            <a:ext cx="1219200" cy="381000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endParaRPr kumimoji="0" lang="ko-KR" altLang="en-US">
              <a:latin typeface="Verdana" pitchFamily="34" charset="0"/>
            </a:endParaRPr>
          </a:p>
        </p:txBody>
      </p:sp>
      <p:sp>
        <p:nvSpPr>
          <p:cNvPr id="107528" name="Oval 13"/>
          <p:cNvSpPr>
            <a:spLocks noChangeArrowheads="1"/>
          </p:cNvSpPr>
          <p:nvPr/>
        </p:nvSpPr>
        <p:spPr bwMode="auto">
          <a:xfrm rot="-350012">
            <a:off x="6781800" y="6096000"/>
            <a:ext cx="1219200" cy="381000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endParaRPr kumimoji="0" lang="ko-KR" altLang="en-US">
              <a:latin typeface="Verdana" pitchFamily="34" charset="0"/>
            </a:endParaRPr>
          </a:p>
        </p:txBody>
      </p:sp>
      <p:sp>
        <p:nvSpPr>
          <p:cNvPr id="12" name="제목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kumimoji="0" lang="en-US" altLang="ko-KR" sz="4000" dirty="0">
                <a:latin typeface="+mj-ea"/>
                <a:ea typeface="+mj-ea"/>
                <a:cs typeface="+mj-cs"/>
              </a:rPr>
              <a:t>29.</a:t>
            </a:r>
            <a:r>
              <a:rPr kumimoji="0" lang="ko-KR" altLang="en-US" sz="5400" dirty="0">
                <a:latin typeface="+mj-ea"/>
                <a:ea typeface="+mj-ea"/>
                <a:cs typeface="+mj-cs"/>
              </a:rPr>
              <a:t>부 </a:t>
            </a:r>
            <a:r>
              <a:rPr kumimoji="0" lang="ko-KR" altLang="en-US" sz="5400" dirty="0" err="1">
                <a:latin typeface="+mj-ea"/>
                <a:ea typeface="+mj-ea"/>
                <a:cs typeface="+mj-cs"/>
              </a:rPr>
              <a:t>록</a:t>
            </a:r>
            <a:r>
              <a:rPr kumimoji="0" lang="en-US" altLang="ko-KR" sz="4000" dirty="0">
                <a:latin typeface="+mj-ea"/>
                <a:ea typeface="+mj-ea"/>
                <a:cs typeface="+mj-cs"/>
              </a:rPr>
              <a:t>(21~24</a:t>
            </a:r>
            <a:r>
              <a:rPr kumimoji="0" lang="ko-KR" altLang="en-US" sz="4000" dirty="0">
                <a:latin typeface="+mj-ea"/>
                <a:ea typeface="+mj-ea"/>
                <a:cs typeface="+mj-cs"/>
              </a:rPr>
              <a:t>장</a:t>
            </a:r>
            <a:r>
              <a:rPr kumimoji="0" lang="en-US" altLang="ko-KR" sz="4000" dirty="0">
                <a:latin typeface="+mj-ea"/>
                <a:ea typeface="+mj-ea"/>
                <a:cs typeface="+mj-cs"/>
              </a:rPr>
              <a:t>)</a:t>
            </a:r>
            <a:endParaRPr kumimoji="0" lang="ko-KR" altLang="en-US" sz="5400" dirty="0">
              <a:latin typeface="+mj-ea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5" name="제목 1"/>
          <p:cNvSpPr>
            <a:spLocks noGrp="1"/>
          </p:cNvSpPr>
          <p:nvPr>
            <p:ph type="title"/>
          </p:nvPr>
        </p:nvSpPr>
        <p:spPr>
          <a:xfrm>
            <a:off x="642938" y="214313"/>
            <a:ext cx="8153400" cy="990600"/>
          </a:xfrm>
        </p:spPr>
        <p:txBody>
          <a:bodyPr/>
          <a:lstStyle/>
          <a:p>
            <a:r>
              <a:rPr lang="en-US" altLang="ko-KR" sz="7200" smtClean="0">
                <a:solidFill>
                  <a:schemeClr val="tx1"/>
                </a:solidFill>
                <a:latin typeface="휴먼옛체" pitchFamily="18" charset="-127"/>
                <a:ea typeface="휴먼옛체" pitchFamily="18" charset="-127"/>
              </a:rPr>
              <a:t>31.</a:t>
            </a:r>
            <a:r>
              <a:rPr lang="ko-KR" altLang="en-US" sz="7200" smtClean="0">
                <a:solidFill>
                  <a:schemeClr val="tx1"/>
                </a:solidFill>
                <a:latin typeface="휴먼옛체" pitchFamily="18" charset="-127"/>
                <a:ea typeface="휴먼옛체" pitchFamily="18" charset="-127"/>
              </a:rPr>
              <a:t>신학적 메세지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142875" y="1600200"/>
            <a:ext cx="8786813" cy="4972050"/>
          </a:xfrm>
        </p:spPr>
        <p:txBody>
          <a:bodyPr>
            <a:normAutofit fontScale="62500" lnSpcReduction="20000"/>
          </a:bodyPr>
          <a:lstStyle/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ko-KR" altLang="en-US" sz="6500" dirty="0" smtClean="0">
                <a:latin typeface="휴먼옛체" pitchFamily="18" charset="-127"/>
                <a:ea typeface="휴먼옛체" pitchFamily="18" charset="-127"/>
              </a:rPr>
              <a:t>야훼 </a:t>
            </a:r>
            <a:r>
              <a:rPr lang="ko-KR" altLang="en-US" sz="6500" dirty="0" err="1" smtClean="0">
                <a:latin typeface="휴먼옛체" pitchFamily="18" charset="-127"/>
                <a:ea typeface="휴먼옛체" pitchFamily="18" charset="-127"/>
              </a:rPr>
              <a:t>하느님께의</a:t>
            </a:r>
            <a:r>
              <a:rPr lang="ko-KR" altLang="en-US" sz="6500" dirty="0" smtClean="0">
                <a:latin typeface="휴먼옛체" pitchFamily="18" charset="-127"/>
                <a:ea typeface="휴먼옛체" pitchFamily="18" charset="-127"/>
              </a:rPr>
              <a:t> 순종에서 </a:t>
            </a:r>
            <a:endParaRPr lang="en-US" altLang="ko-KR" sz="6500" dirty="0" smtClean="0">
              <a:latin typeface="휴먼옛체" pitchFamily="18" charset="-127"/>
              <a:ea typeface="휴먼옛체" pitchFamily="18" charset="-127"/>
            </a:endParaRP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en-US" altLang="ko-KR" sz="6500" dirty="0" smtClean="0">
                <a:latin typeface="휴먼옛체" pitchFamily="18" charset="-127"/>
                <a:ea typeface="휴먼옛체" pitchFamily="18" charset="-127"/>
              </a:rPr>
              <a:t> </a:t>
            </a:r>
            <a:r>
              <a:rPr lang="ko-KR" altLang="en-US" sz="6500" dirty="0" smtClean="0">
                <a:latin typeface="휴먼옛체" pitchFamily="18" charset="-127"/>
                <a:ea typeface="휴먼옛체" pitchFamily="18" charset="-127"/>
              </a:rPr>
              <a:t>새 역사가 창조된다는 신학적 의도</a:t>
            </a:r>
            <a:r>
              <a:rPr lang="en-US" altLang="ko-KR" sz="6500" dirty="0" smtClean="0">
                <a:latin typeface="휴먼옛체" pitchFamily="18" charset="-127"/>
                <a:ea typeface="휴먼옛체" pitchFamily="18" charset="-127"/>
              </a:rPr>
              <a:t>.</a:t>
            </a: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endParaRPr lang="en-US" altLang="ko-KR" sz="4400" dirty="0" smtClean="0">
              <a:latin typeface="휴먼옛체" pitchFamily="18" charset="-127"/>
              <a:ea typeface="휴먼옛체" pitchFamily="18" charset="-127"/>
            </a:endParaRP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en-US" altLang="ko-KR" sz="6500" dirty="0" smtClean="0">
                <a:latin typeface="휴먼옛체" pitchFamily="18" charset="-127"/>
                <a:ea typeface="휴먼옛체" pitchFamily="18" charset="-127"/>
              </a:rPr>
              <a:t>1.</a:t>
            </a:r>
            <a:r>
              <a:rPr lang="ko-KR" altLang="en-US" sz="6500" dirty="0" smtClean="0">
                <a:latin typeface="휴먼옛체" pitchFamily="18" charset="-127"/>
                <a:ea typeface="휴먼옛체" pitchFamily="18" charset="-127"/>
              </a:rPr>
              <a:t>진정한 이스라엘의 왕</a:t>
            </a:r>
            <a:endParaRPr lang="en-US" altLang="ko-KR" sz="6500" dirty="0" smtClean="0">
              <a:latin typeface="휴먼옛체" pitchFamily="18" charset="-127"/>
              <a:ea typeface="휴먼옛체" pitchFamily="18" charset="-127"/>
            </a:endParaRP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endParaRPr lang="en-US" altLang="ko-KR" sz="6500" dirty="0" smtClean="0">
              <a:latin typeface="휴먼옛체" pitchFamily="18" charset="-127"/>
              <a:ea typeface="휴먼옛체" pitchFamily="18" charset="-127"/>
            </a:endParaRP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en-US" altLang="ko-KR" sz="6500" dirty="0" smtClean="0">
                <a:latin typeface="휴먼옛체" pitchFamily="18" charset="-127"/>
                <a:ea typeface="휴먼옛체" pitchFamily="18" charset="-127"/>
              </a:rPr>
              <a:t>2.</a:t>
            </a:r>
            <a:r>
              <a:rPr lang="ko-KR" altLang="en-US" sz="6500" dirty="0" smtClean="0">
                <a:latin typeface="휴먼옛체" pitchFamily="18" charset="-127"/>
                <a:ea typeface="휴먼옛체" pitchFamily="18" charset="-127"/>
              </a:rPr>
              <a:t>예루살렘</a:t>
            </a:r>
            <a:r>
              <a:rPr lang="en-US" altLang="ko-KR" sz="6500" dirty="0" smtClean="0">
                <a:latin typeface="휴먼옛체" pitchFamily="18" charset="-127"/>
                <a:ea typeface="휴먼옛체" pitchFamily="18" charset="-127"/>
              </a:rPr>
              <a:t>.</a:t>
            </a: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endParaRPr lang="en-US" altLang="ko-KR" sz="6500" dirty="0" smtClean="0">
              <a:latin typeface="휴먼옛체" pitchFamily="18" charset="-127"/>
              <a:ea typeface="휴먼옛체" pitchFamily="18" charset="-127"/>
            </a:endParaRP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en-US" altLang="ko-KR" sz="6500" dirty="0" smtClean="0">
                <a:latin typeface="휴먼옛체" pitchFamily="18" charset="-127"/>
                <a:ea typeface="휴먼옛체" pitchFamily="18" charset="-127"/>
              </a:rPr>
              <a:t>3.</a:t>
            </a:r>
            <a:r>
              <a:rPr lang="ko-KR" altLang="en-US" sz="6500" dirty="0" smtClean="0">
                <a:latin typeface="휴먼옛체" pitchFamily="18" charset="-127"/>
                <a:ea typeface="휴먼옛체" pitchFamily="18" charset="-127"/>
              </a:rPr>
              <a:t>번영이 주는 위기</a:t>
            </a:r>
            <a:endParaRPr lang="ko-KR" altLang="en-US" sz="4300" dirty="0">
              <a:latin typeface="휴먼옛체" pitchFamily="18" charset="-127"/>
              <a:ea typeface="휴먼옛체" pitchFamily="18" charset="-127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1_균형">
  <a:themeElements>
    <a:clrScheme name="균형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균형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균형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가을">
  <a:themeElements>
    <a:clrScheme name="가을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가을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가을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모양">
  <a:themeElements>
    <a:clrScheme name="모양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모양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모양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가을">
  <a:themeElements>
    <a:clrScheme name="가을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가을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가을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흐름">
  <a:themeElements>
    <a:clrScheme name="흐름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흐름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흐름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가을">
    <a:dk1>
      <a:sysClr val="windowText" lastClr="000000"/>
    </a:dk1>
    <a:lt1>
      <a:sysClr val="window" lastClr="FFFFFF"/>
    </a:lt1>
    <a:dk2>
      <a:srgbClr val="775F55"/>
    </a:dk2>
    <a:lt2>
      <a:srgbClr val="EBDDC3"/>
    </a:lt2>
    <a:accent1>
      <a:srgbClr val="94B6D2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7B615"/>
    </a:hlink>
    <a:folHlink>
      <a:srgbClr val="704404"/>
    </a:folHlink>
  </a:clrScheme>
</a:themeOverride>
</file>

<file path=ppt/theme/themeOverride2.xml><?xml version="1.0" encoding="utf-8"?>
<a:themeOverride xmlns:a="http://schemas.openxmlformats.org/drawingml/2006/main">
  <a:clrScheme name="가을">
    <a:dk1>
      <a:sysClr val="windowText" lastClr="000000"/>
    </a:dk1>
    <a:lt1>
      <a:sysClr val="window" lastClr="FFFFFF"/>
    </a:lt1>
    <a:dk2>
      <a:srgbClr val="775F55"/>
    </a:dk2>
    <a:lt2>
      <a:srgbClr val="EBDDC3"/>
    </a:lt2>
    <a:accent1>
      <a:srgbClr val="94B6D2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7B615"/>
    </a:hlink>
    <a:folHlink>
      <a:srgbClr val="704404"/>
    </a:folHlink>
  </a:clrScheme>
</a:themeOverride>
</file>

<file path=ppt/theme/themeOverride3.xml><?xml version="1.0" encoding="utf-8"?>
<a:themeOverride xmlns:a="http://schemas.openxmlformats.org/drawingml/2006/main">
  <a:clrScheme name="흐름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4.xml><?xml version="1.0" encoding="utf-8"?>
<a:themeOverride xmlns:a="http://schemas.openxmlformats.org/drawingml/2006/main">
  <a:clrScheme name="흐름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375</TotalTime>
  <Words>234</Words>
  <Application>Microsoft Office PowerPoint</Application>
  <PresentationFormat>화면 슬라이드 쇼(4:3)</PresentationFormat>
  <Paragraphs>69</Paragraphs>
  <Slides>14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6</vt:i4>
      </vt:variant>
      <vt:variant>
        <vt:lpstr>슬라이드 제목</vt:lpstr>
      </vt:variant>
      <vt:variant>
        <vt:i4>14</vt:i4>
      </vt:variant>
    </vt:vector>
  </HeadingPairs>
  <TitlesOfParts>
    <vt:vector size="20" baseType="lpstr">
      <vt:lpstr>1_균형</vt:lpstr>
      <vt:lpstr>Office 테마</vt:lpstr>
      <vt:lpstr>1_가을</vt:lpstr>
      <vt:lpstr>모양</vt:lpstr>
      <vt:lpstr>가을</vt:lpstr>
      <vt:lpstr>흐름</vt:lpstr>
      <vt:lpstr>사  무  엘</vt:lpstr>
      <vt:lpstr> 왕정 도입 배경</vt:lpstr>
      <vt:lpstr>슬라이드 3</vt:lpstr>
      <vt:lpstr>20. 사무엘 이야기(1~8장)</vt:lpstr>
      <vt:lpstr>슬라이드 5</vt:lpstr>
      <vt:lpstr>슬라이드 6</vt:lpstr>
      <vt:lpstr>23. 사무엘과 사울(9~15장)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31.신학적 메세지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lee</dc:creator>
  <cp:lastModifiedBy>lee</cp:lastModifiedBy>
  <cp:revision>52</cp:revision>
  <dcterms:created xsi:type="dcterms:W3CDTF">2013-04-08T19:23:22Z</dcterms:created>
  <dcterms:modified xsi:type="dcterms:W3CDTF">2016-01-31T15:16:24Z</dcterms:modified>
</cp:coreProperties>
</file>