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6"/>
  </p:notesMasterIdLst>
  <p:handoutMasterIdLst>
    <p:handoutMasterId r:id="rId37"/>
  </p:handoutMasterIdLst>
  <p:sldIdLst>
    <p:sldId id="256" r:id="rId2"/>
    <p:sldId id="274" r:id="rId3"/>
    <p:sldId id="269" r:id="rId4"/>
    <p:sldId id="278" r:id="rId5"/>
    <p:sldId id="268" r:id="rId6"/>
    <p:sldId id="276" r:id="rId7"/>
    <p:sldId id="264" r:id="rId8"/>
    <p:sldId id="267" r:id="rId9"/>
    <p:sldId id="257" r:id="rId10"/>
    <p:sldId id="270" r:id="rId11"/>
    <p:sldId id="271" r:id="rId12"/>
    <p:sldId id="272" r:id="rId13"/>
    <p:sldId id="292" r:id="rId14"/>
    <p:sldId id="273" r:id="rId15"/>
    <p:sldId id="259" r:id="rId16"/>
    <p:sldId id="262" r:id="rId17"/>
    <p:sldId id="279" r:id="rId18"/>
    <p:sldId id="280" r:id="rId19"/>
    <p:sldId id="263" r:id="rId20"/>
    <p:sldId id="281" r:id="rId21"/>
    <p:sldId id="260" r:id="rId22"/>
    <p:sldId id="261" r:id="rId23"/>
    <p:sldId id="282" r:id="rId24"/>
    <p:sldId id="283" r:id="rId25"/>
    <p:sldId id="284" r:id="rId26"/>
    <p:sldId id="258" r:id="rId27"/>
    <p:sldId id="285" r:id="rId28"/>
    <p:sldId id="286" r:id="rId29"/>
    <p:sldId id="287" r:id="rId30"/>
    <p:sldId id="288" r:id="rId31"/>
    <p:sldId id="289" r:id="rId32"/>
    <p:sldId id="290" r:id="rId33"/>
    <p:sldId id="291" r:id="rId34"/>
    <p:sldId id="293" r:id="rId35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5" d="100"/>
          <a:sy n="105" d="100"/>
        </p:scale>
        <p:origin x="-114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80" d="100"/>
          <a:sy n="80" d="100"/>
        </p:scale>
        <p:origin x="-1506" y="-78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handoutMaster" Target="handoutMasters/handout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B9672C3-92E6-4EFD-8698-510A9AB3F142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latinLnBrk="1"/>
          <a:endParaRPr lang="ko-KR" altLang="en-US"/>
        </a:p>
      </dgm:t>
    </dgm:pt>
    <dgm:pt modelId="{3160428D-564C-4FC7-9434-199E6BCA1552}">
      <dgm:prSet phldrT="[텍스트]"/>
      <dgm:spPr/>
      <dgm:t>
        <a:bodyPr/>
        <a:lstStyle/>
        <a:p>
          <a:pPr latinLnBrk="1"/>
          <a:endParaRPr lang="ko-KR" altLang="en-US" dirty="0"/>
        </a:p>
      </dgm:t>
    </dgm:pt>
    <dgm:pt modelId="{DE478C32-C839-42A6-BAAA-98C862F811EA}" type="parTrans" cxnId="{CEDABB20-E343-4788-869F-ED81FAE023C4}">
      <dgm:prSet/>
      <dgm:spPr/>
      <dgm:t>
        <a:bodyPr/>
        <a:lstStyle/>
        <a:p>
          <a:pPr latinLnBrk="1"/>
          <a:endParaRPr lang="ko-KR" altLang="en-US"/>
        </a:p>
      </dgm:t>
    </dgm:pt>
    <dgm:pt modelId="{3295AA27-8924-43C2-8E71-51872D681752}" type="sibTrans" cxnId="{CEDABB20-E343-4788-869F-ED81FAE023C4}">
      <dgm:prSet/>
      <dgm:spPr/>
      <dgm:t>
        <a:bodyPr/>
        <a:lstStyle/>
        <a:p>
          <a:pPr latinLnBrk="1"/>
          <a:endParaRPr lang="ko-KR" altLang="en-US"/>
        </a:p>
      </dgm:t>
    </dgm:pt>
    <dgm:pt modelId="{AE42D1E1-5841-4837-8670-01D4C5AABEE0}">
      <dgm:prSet phldrT="[텍스트]"/>
      <dgm:spPr/>
      <dgm:t>
        <a:bodyPr/>
        <a:lstStyle/>
        <a:p>
          <a:pPr latinLnBrk="1"/>
          <a:r>
            <a:rPr lang="ko-KR" altLang="en-US" dirty="0" smtClean="0"/>
            <a:t>위기</a:t>
          </a:r>
          <a:r>
            <a:rPr lang="en-US" altLang="ko-KR" dirty="0" smtClean="0"/>
            <a:t>(</a:t>
          </a:r>
          <a:r>
            <a:rPr lang="ko-KR" altLang="en-US" dirty="0" smtClean="0"/>
            <a:t>현재</a:t>
          </a:r>
          <a:r>
            <a:rPr lang="en-US" altLang="ko-KR" dirty="0" smtClean="0"/>
            <a:t>)-&gt;</a:t>
          </a:r>
          <a:endParaRPr lang="ko-KR" altLang="en-US" dirty="0"/>
        </a:p>
      </dgm:t>
    </dgm:pt>
    <dgm:pt modelId="{8C3F4992-59DF-44A3-AAD9-8EC12021ABA7}" type="parTrans" cxnId="{29E5D023-DA52-40C5-B2CF-373313018BDB}">
      <dgm:prSet/>
      <dgm:spPr/>
      <dgm:t>
        <a:bodyPr/>
        <a:lstStyle/>
        <a:p>
          <a:pPr latinLnBrk="1"/>
          <a:endParaRPr lang="ko-KR" altLang="en-US"/>
        </a:p>
      </dgm:t>
    </dgm:pt>
    <dgm:pt modelId="{3A924400-9A9F-4578-95E1-5379A358784E}" type="sibTrans" cxnId="{29E5D023-DA52-40C5-B2CF-373313018BDB}">
      <dgm:prSet/>
      <dgm:spPr/>
      <dgm:t>
        <a:bodyPr/>
        <a:lstStyle/>
        <a:p>
          <a:pPr latinLnBrk="1"/>
          <a:endParaRPr lang="ko-KR" altLang="en-US"/>
        </a:p>
      </dgm:t>
    </dgm:pt>
    <dgm:pt modelId="{5800DFAE-9FC7-4A68-8656-99379FCA5449}">
      <dgm:prSet phldrT="[텍스트]"/>
      <dgm:spPr/>
      <dgm:t>
        <a:bodyPr/>
        <a:lstStyle/>
        <a:p>
          <a:pPr latinLnBrk="1"/>
          <a:r>
            <a:rPr lang="en-US" altLang="ko-KR" dirty="0" smtClean="0"/>
            <a:t>-&gt;</a:t>
          </a:r>
          <a:r>
            <a:rPr lang="ko-KR" altLang="en-US" dirty="0" smtClean="0"/>
            <a:t>구원</a:t>
          </a:r>
          <a:r>
            <a:rPr lang="en-US" altLang="ko-KR" dirty="0" smtClean="0"/>
            <a:t>(</a:t>
          </a:r>
          <a:r>
            <a:rPr lang="ko-KR" altLang="en-US" dirty="0" smtClean="0"/>
            <a:t>미래</a:t>
          </a:r>
          <a:r>
            <a:rPr lang="en-US" altLang="ko-KR" dirty="0" smtClean="0"/>
            <a:t>)</a:t>
          </a:r>
          <a:endParaRPr lang="ko-KR" altLang="en-US" dirty="0"/>
        </a:p>
      </dgm:t>
    </dgm:pt>
    <dgm:pt modelId="{4EAD11BB-73AC-496D-AA4C-16E99EC3BDF6}" type="parTrans" cxnId="{91BD9153-0CAD-4926-8B4E-BBBED7E4408F}">
      <dgm:prSet/>
      <dgm:spPr/>
      <dgm:t>
        <a:bodyPr/>
        <a:lstStyle/>
        <a:p>
          <a:pPr latinLnBrk="1"/>
          <a:endParaRPr lang="ko-KR" altLang="en-US"/>
        </a:p>
      </dgm:t>
    </dgm:pt>
    <dgm:pt modelId="{B01E8D26-B92E-4BDD-8B54-455D51FDE282}" type="sibTrans" cxnId="{91BD9153-0CAD-4926-8B4E-BBBED7E4408F}">
      <dgm:prSet/>
      <dgm:spPr/>
      <dgm:t>
        <a:bodyPr/>
        <a:lstStyle/>
        <a:p>
          <a:pPr latinLnBrk="1"/>
          <a:endParaRPr lang="ko-KR" altLang="en-US"/>
        </a:p>
      </dgm:t>
    </dgm:pt>
    <dgm:pt modelId="{ACF32579-CD82-493D-A64F-A0311AD78305}">
      <dgm:prSet phldrT="[텍스트]" custT="1"/>
      <dgm:spPr/>
      <dgm:t>
        <a:bodyPr/>
        <a:lstStyle/>
        <a:p>
          <a:pPr latinLnBrk="1"/>
          <a:r>
            <a:rPr lang="en-US" altLang="ko-KR" sz="2800" dirty="0" smtClean="0"/>
            <a:t>-&gt;</a:t>
          </a:r>
          <a:r>
            <a:rPr lang="ko-KR" altLang="en-US" sz="2800" dirty="0" smtClean="0"/>
            <a:t>원초역사구성</a:t>
          </a:r>
          <a:endParaRPr lang="ko-KR" altLang="en-US" sz="2800" dirty="0"/>
        </a:p>
      </dgm:t>
    </dgm:pt>
    <dgm:pt modelId="{52FD8060-F3D0-479A-88E1-A1163F32AD2E}" type="parTrans" cxnId="{9BF456C2-8EEE-4BF7-B619-CD2155505512}">
      <dgm:prSet/>
      <dgm:spPr/>
      <dgm:t>
        <a:bodyPr/>
        <a:lstStyle/>
        <a:p>
          <a:pPr latinLnBrk="1"/>
          <a:endParaRPr lang="ko-KR" altLang="en-US"/>
        </a:p>
      </dgm:t>
    </dgm:pt>
    <dgm:pt modelId="{1A0322C8-E0C3-4E06-B203-ACF834502C22}" type="sibTrans" cxnId="{9BF456C2-8EEE-4BF7-B619-CD2155505512}">
      <dgm:prSet/>
      <dgm:spPr/>
      <dgm:t>
        <a:bodyPr/>
        <a:lstStyle/>
        <a:p>
          <a:pPr latinLnBrk="1"/>
          <a:endParaRPr lang="ko-KR" altLang="en-US"/>
        </a:p>
      </dgm:t>
    </dgm:pt>
    <dgm:pt modelId="{110B8B4E-6F6F-4CF8-91ED-74A3AD6969D2}">
      <dgm:prSet custT="1"/>
      <dgm:spPr/>
      <dgm:t>
        <a:bodyPr/>
        <a:lstStyle/>
        <a:p>
          <a:pPr latinLnBrk="1"/>
          <a:r>
            <a:rPr lang="ko-KR" altLang="en-US" sz="2800" dirty="0" smtClean="0"/>
            <a:t>과거 위기극복역사</a:t>
          </a:r>
          <a:endParaRPr lang="ko-KR" altLang="en-US" sz="2800" dirty="0"/>
        </a:p>
      </dgm:t>
    </dgm:pt>
    <dgm:pt modelId="{F0D092FD-FEF8-4BF6-8948-A18095870D58}" type="parTrans" cxnId="{7ADC52E3-57EC-4115-825B-B091AB54077B}">
      <dgm:prSet/>
      <dgm:spPr/>
      <dgm:t>
        <a:bodyPr/>
        <a:lstStyle/>
        <a:p>
          <a:pPr latinLnBrk="1"/>
          <a:endParaRPr lang="ko-KR" altLang="en-US"/>
        </a:p>
      </dgm:t>
    </dgm:pt>
    <dgm:pt modelId="{1C8D8E53-1BF8-4552-BCF3-E4414F25D688}" type="sibTrans" cxnId="{7ADC52E3-57EC-4115-825B-B091AB54077B}">
      <dgm:prSet/>
      <dgm:spPr/>
      <dgm:t>
        <a:bodyPr/>
        <a:lstStyle/>
        <a:p>
          <a:pPr latinLnBrk="1"/>
          <a:endParaRPr lang="ko-KR" altLang="en-US"/>
        </a:p>
      </dgm:t>
    </dgm:pt>
    <dgm:pt modelId="{805B5FA4-A5C0-4EBC-8D1A-41531174B387}" type="pres">
      <dgm:prSet presAssocID="{FB9672C3-92E6-4EFD-8698-510A9AB3F142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19B923FB-FDA6-47F0-A6BB-6511A3BDD524}" type="pres">
      <dgm:prSet presAssocID="{3160428D-564C-4FC7-9434-199E6BCA1552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D21B5F3C-0432-412E-9E10-08DC87817FBC}" type="pres">
      <dgm:prSet presAssocID="{3295AA27-8924-43C2-8E71-51872D681752}" presName="sibTrans" presStyleCnt="0"/>
      <dgm:spPr/>
    </dgm:pt>
    <dgm:pt modelId="{9491ED8D-97C0-4C7B-8423-5DBE121C30BD}" type="pres">
      <dgm:prSet presAssocID="{110B8B4E-6F6F-4CF8-91ED-74A3AD6969D2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59ABAA5E-45B8-49AD-B006-C73D3CB64C11}" type="pres">
      <dgm:prSet presAssocID="{1C8D8E53-1BF8-4552-BCF3-E4414F25D688}" presName="sibTrans" presStyleCnt="0"/>
      <dgm:spPr/>
    </dgm:pt>
    <dgm:pt modelId="{AE29EA1B-B785-4157-9599-11EBAAE51DF5}" type="pres">
      <dgm:prSet presAssocID="{AE42D1E1-5841-4837-8670-01D4C5AABEE0}" presName="node" presStyleLbl="node1" presStyleIdx="2" presStyleCnt="5" custLinFactX="-100000" custLinFactNeighborX="-118334" custLinFactNeighborY="1491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A50305CB-066B-4CFB-9E54-9CDCA118E838}" type="pres">
      <dgm:prSet presAssocID="{3A924400-9A9F-4578-95E1-5379A358784E}" presName="sibTrans" presStyleCnt="0"/>
      <dgm:spPr/>
    </dgm:pt>
    <dgm:pt modelId="{485E4A45-77E9-426F-B598-C7371EC9D740}" type="pres">
      <dgm:prSet presAssocID="{5800DFAE-9FC7-4A68-8656-99379FCA5449}" presName="node" presStyleLbl="node1" presStyleIdx="3" presStyleCnt="5" custLinFactNeighborX="-556" custLinFactNeighborY="5196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89D10072-8941-41F7-B34F-CED9A9E64CFF}" type="pres">
      <dgm:prSet presAssocID="{B01E8D26-B92E-4BDD-8B54-455D51FDE282}" presName="sibTrans" presStyleCnt="0"/>
      <dgm:spPr/>
    </dgm:pt>
    <dgm:pt modelId="{C1074670-369B-4B51-8CCA-8792BB2D4268}" type="pres">
      <dgm:prSet presAssocID="{ACF32579-CD82-493D-A64F-A0311AD78305}" presName="node" presStyleLbl="node1" presStyleIdx="4" presStyleCnt="5" custLinFactY="-15175" custLinFactNeighborX="50556" custLinFactNeighborY="-100000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5E2615A2-EF05-4AEE-833D-6C2728DB20C5}" type="presOf" srcId="{5800DFAE-9FC7-4A68-8656-99379FCA5449}" destId="{485E4A45-77E9-426F-B598-C7371EC9D740}" srcOrd="0" destOrd="0" presId="urn:microsoft.com/office/officeart/2005/8/layout/default"/>
    <dgm:cxn modelId="{9BF456C2-8EEE-4BF7-B619-CD2155505512}" srcId="{FB9672C3-92E6-4EFD-8698-510A9AB3F142}" destId="{ACF32579-CD82-493D-A64F-A0311AD78305}" srcOrd="4" destOrd="0" parTransId="{52FD8060-F3D0-479A-88E1-A1163F32AD2E}" sibTransId="{1A0322C8-E0C3-4E06-B203-ACF834502C22}"/>
    <dgm:cxn modelId="{29E5D023-DA52-40C5-B2CF-373313018BDB}" srcId="{FB9672C3-92E6-4EFD-8698-510A9AB3F142}" destId="{AE42D1E1-5841-4837-8670-01D4C5AABEE0}" srcOrd="2" destOrd="0" parTransId="{8C3F4992-59DF-44A3-AAD9-8EC12021ABA7}" sibTransId="{3A924400-9A9F-4578-95E1-5379A358784E}"/>
    <dgm:cxn modelId="{E9A3B790-B9EE-499C-99A5-662C05BFBEF0}" type="presOf" srcId="{3160428D-564C-4FC7-9434-199E6BCA1552}" destId="{19B923FB-FDA6-47F0-A6BB-6511A3BDD524}" srcOrd="0" destOrd="0" presId="urn:microsoft.com/office/officeart/2005/8/layout/default"/>
    <dgm:cxn modelId="{01798528-7E80-42E6-98CB-6F6DE5E1FF7E}" type="presOf" srcId="{ACF32579-CD82-493D-A64F-A0311AD78305}" destId="{C1074670-369B-4B51-8CCA-8792BB2D4268}" srcOrd="0" destOrd="0" presId="urn:microsoft.com/office/officeart/2005/8/layout/default"/>
    <dgm:cxn modelId="{91BD9153-0CAD-4926-8B4E-BBBED7E4408F}" srcId="{FB9672C3-92E6-4EFD-8698-510A9AB3F142}" destId="{5800DFAE-9FC7-4A68-8656-99379FCA5449}" srcOrd="3" destOrd="0" parTransId="{4EAD11BB-73AC-496D-AA4C-16E99EC3BDF6}" sibTransId="{B01E8D26-B92E-4BDD-8B54-455D51FDE282}"/>
    <dgm:cxn modelId="{85D6EC8B-83CD-485E-BD18-E3D3C9DA19F3}" type="presOf" srcId="{110B8B4E-6F6F-4CF8-91ED-74A3AD6969D2}" destId="{9491ED8D-97C0-4C7B-8423-5DBE121C30BD}" srcOrd="0" destOrd="0" presId="urn:microsoft.com/office/officeart/2005/8/layout/default"/>
    <dgm:cxn modelId="{442828D3-0E75-460A-947E-528B7D278222}" type="presOf" srcId="{FB9672C3-92E6-4EFD-8698-510A9AB3F142}" destId="{805B5FA4-A5C0-4EBC-8D1A-41531174B387}" srcOrd="0" destOrd="0" presId="urn:microsoft.com/office/officeart/2005/8/layout/default"/>
    <dgm:cxn modelId="{7ADC52E3-57EC-4115-825B-B091AB54077B}" srcId="{FB9672C3-92E6-4EFD-8698-510A9AB3F142}" destId="{110B8B4E-6F6F-4CF8-91ED-74A3AD6969D2}" srcOrd="1" destOrd="0" parTransId="{F0D092FD-FEF8-4BF6-8948-A18095870D58}" sibTransId="{1C8D8E53-1BF8-4552-BCF3-E4414F25D688}"/>
    <dgm:cxn modelId="{CEDABB20-E343-4788-869F-ED81FAE023C4}" srcId="{FB9672C3-92E6-4EFD-8698-510A9AB3F142}" destId="{3160428D-564C-4FC7-9434-199E6BCA1552}" srcOrd="0" destOrd="0" parTransId="{DE478C32-C839-42A6-BAAA-98C862F811EA}" sibTransId="{3295AA27-8924-43C2-8E71-51872D681752}"/>
    <dgm:cxn modelId="{4552E6FA-6501-4379-A39D-BE7B3F090318}" type="presOf" srcId="{AE42D1E1-5841-4837-8670-01D4C5AABEE0}" destId="{AE29EA1B-B785-4157-9599-11EBAAE51DF5}" srcOrd="0" destOrd="0" presId="urn:microsoft.com/office/officeart/2005/8/layout/default"/>
    <dgm:cxn modelId="{80CFDFF3-50FF-4C96-ACD2-D7114E678BCC}" type="presParOf" srcId="{805B5FA4-A5C0-4EBC-8D1A-41531174B387}" destId="{19B923FB-FDA6-47F0-A6BB-6511A3BDD524}" srcOrd="0" destOrd="0" presId="urn:microsoft.com/office/officeart/2005/8/layout/default"/>
    <dgm:cxn modelId="{233C08BD-7C5F-459A-AF25-741E4F1BCE54}" type="presParOf" srcId="{805B5FA4-A5C0-4EBC-8D1A-41531174B387}" destId="{D21B5F3C-0432-412E-9E10-08DC87817FBC}" srcOrd="1" destOrd="0" presId="urn:microsoft.com/office/officeart/2005/8/layout/default"/>
    <dgm:cxn modelId="{2FC5BFA1-0918-432F-A65E-7954A7C283CC}" type="presParOf" srcId="{805B5FA4-A5C0-4EBC-8D1A-41531174B387}" destId="{9491ED8D-97C0-4C7B-8423-5DBE121C30BD}" srcOrd="2" destOrd="0" presId="urn:microsoft.com/office/officeart/2005/8/layout/default"/>
    <dgm:cxn modelId="{AE525381-D60A-4218-A7AC-EDBEB055C5FA}" type="presParOf" srcId="{805B5FA4-A5C0-4EBC-8D1A-41531174B387}" destId="{59ABAA5E-45B8-49AD-B006-C73D3CB64C11}" srcOrd="3" destOrd="0" presId="urn:microsoft.com/office/officeart/2005/8/layout/default"/>
    <dgm:cxn modelId="{3155974E-4069-40A1-9FF9-356865E36DCE}" type="presParOf" srcId="{805B5FA4-A5C0-4EBC-8D1A-41531174B387}" destId="{AE29EA1B-B785-4157-9599-11EBAAE51DF5}" srcOrd="4" destOrd="0" presId="urn:microsoft.com/office/officeart/2005/8/layout/default"/>
    <dgm:cxn modelId="{91ADC4D0-AE4D-4C7D-9A9E-03581A6FF09F}" type="presParOf" srcId="{805B5FA4-A5C0-4EBC-8D1A-41531174B387}" destId="{A50305CB-066B-4CFB-9E54-9CDCA118E838}" srcOrd="5" destOrd="0" presId="urn:microsoft.com/office/officeart/2005/8/layout/default"/>
    <dgm:cxn modelId="{423955E1-33ED-49C7-9C64-BD2C003C2820}" type="presParOf" srcId="{805B5FA4-A5C0-4EBC-8D1A-41531174B387}" destId="{485E4A45-77E9-426F-B598-C7371EC9D740}" srcOrd="6" destOrd="0" presId="urn:microsoft.com/office/officeart/2005/8/layout/default"/>
    <dgm:cxn modelId="{16E11194-946A-4421-92D4-A29DD7290216}" type="presParOf" srcId="{805B5FA4-A5C0-4EBC-8D1A-41531174B387}" destId="{89D10072-8941-41F7-B34F-CED9A9E64CFF}" srcOrd="7" destOrd="0" presId="urn:microsoft.com/office/officeart/2005/8/layout/default"/>
    <dgm:cxn modelId="{C4CA3BA9-6665-4D14-94DC-13203E52984D}" type="presParOf" srcId="{805B5FA4-A5C0-4EBC-8D1A-41531174B387}" destId="{C1074670-369B-4B51-8CCA-8792BB2D4268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3F8309-1C80-4220-B700-25D06FE98B18}" type="datetimeFigureOut">
              <a:rPr lang="ko-KR" altLang="en-US" smtClean="0"/>
              <a:pPr/>
              <a:t>2016-02-01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B32AD7D-164C-4E3E-9B28-0CE506C57960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43C871F-99F4-459B-8AE2-06A49B565B22}" type="datetimeFigureOut">
              <a:rPr lang="ko-KR" altLang="en-US" smtClean="0"/>
              <a:pPr/>
              <a:t>2016-02-01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A0924E-E362-4F4C-ADCB-8DF1B2A8AAB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1203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ko-KR" altLang="en-US" smtClean="0"/>
          </a:p>
        </p:txBody>
      </p:sp>
      <p:sp>
        <p:nvSpPr>
          <p:cNvPr id="49156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0DBA92D-6F17-4FFF-9271-BFB604222D80}" type="slidenum">
              <a:rPr lang="en-US" altLang="ko-KR" smtClean="0"/>
              <a:pPr>
                <a:defRPr/>
              </a:pPr>
              <a:t>5</a:t>
            </a:fld>
            <a:endParaRPr lang="en-US" altLang="ko-K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A0924E-E362-4F4C-ADCB-8DF1B2A8AABF}" type="slidenum">
              <a:rPr lang="ko-KR" altLang="en-US" smtClean="0"/>
              <a:pPr/>
              <a:t>12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A0924E-E362-4F4C-ADCB-8DF1B2A8AABF}" type="slidenum">
              <a:rPr lang="ko-KR" altLang="en-US" smtClean="0"/>
              <a:pPr/>
              <a:t>31</a:t>
            </a:fld>
            <a:endParaRPr lang="ko-KR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각 삼각형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제목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17" name="부제목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ko-KR" altLang="en-US" smtClean="0"/>
              <a:t>마스터 부제목 스타일 편집</a:t>
            </a:r>
            <a:endParaRPr kumimoji="0" lang="en-US"/>
          </a:p>
        </p:txBody>
      </p:sp>
      <p:grpSp>
        <p:nvGrpSpPr>
          <p:cNvPr id="2" name="그룹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자유형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자유형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자유형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직선 연결선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날짜 개체 틀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4198E9C8-47DF-4870-BB43-F1BDF69AD340}" type="datetimeFigureOut">
              <a:rPr lang="ko-KR" altLang="en-US" smtClean="0"/>
              <a:pPr/>
              <a:t>2016-02-01</a:t>
            </a:fld>
            <a:endParaRPr lang="ko-KR" altLang="en-US"/>
          </a:p>
        </p:txBody>
      </p:sp>
      <p:sp>
        <p:nvSpPr>
          <p:cNvPr id="19" name="바닥글 개체 틀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ko-KR" altLang="en-US"/>
          </a:p>
        </p:txBody>
      </p:sp>
      <p:sp>
        <p:nvSpPr>
          <p:cNvPr id="27" name="슬라이드 번호 개체 틀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2A9F1817-31C2-4164-88E2-51F597C1FE5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198E9C8-47DF-4870-BB43-F1BDF69AD340}" type="datetimeFigureOut">
              <a:rPr lang="ko-KR" altLang="en-US" smtClean="0"/>
              <a:pPr/>
              <a:t>2016-02-01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A9F1817-31C2-4164-88E2-51F597C1FE51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7" name="제목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198E9C8-47DF-4870-BB43-F1BDF69AD340}" type="datetimeFigureOut">
              <a:rPr lang="ko-KR" altLang="en-US" smtClean="0"/>
              <a:pPr/>
              <a:t>2016-02-01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A9F1817-31C2-4164-88E2-51F597C1FE51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7" name="갈매기형 수장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갈매기형 수장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198E9C8-47DF-4870-BB43-F1BDF69AD340}" type="datetimeFigureOut">
              <a:rPr lang="ko-KR" altLang="en-US" smtClean="0"/>
              <a:pPr/>
              <a:t>2016-02-01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A9F1817-31C2-4164-88E2-51F597C1FE51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8" name="제목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비교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5" name="내용 개체 틀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198E9C8-47DF-4870-BB43-F1BDF69AD340}" type="datetimeFigureOut">
              <a:rPr lang="ko-KR" altLang="en-US" smtClean="0"/>
              <a:pPr/>
              <a:t>2016-02-01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A9F1817-31C2-4164-88E2-51F597C1FE5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198E9C8-47DF-4870-BB43-F1BDF69AD340}" type="datetimeFigureOut">
              <a:rPr lang="ko-KR" altLang="en-US" smtClean="0"/>
              <a:pPr/>
              <a:t>2016-02-01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A9F1817-31C2-4164-88E2-51F597C1FE51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6" name="제목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198E9C8-47DF-4870-BB43-F1BDF69AD340}" type="datetimeFigureOut">
              <a:rPr lang="ko-KR" altLang="en-US" smtClean="0"/>
              <a:pPr/>
              <a:t>2016-02-01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A9F1817-31C2-4164-88E2-51F597C1FE5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캡션 있는 콘텐츠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4198E9C8-47DF-4870-BB43-F1BDF69AD340}" type="datetimeFigureOut">
              <a:rPr lang="ko-KR" altLang="en-US" smtClean="0"/>
              <a:pPr/>
              <a:t>2016-02-01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A9F1817-31C2-4164-88E2-51F597C1FE5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캡션 있는 그림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ko-KR" altLang="en-US" smtClean="0"/>
              <a:t>그림을 추가하려면 아이콘을 클릭하십시오</a:t>
            </a:r>
            <a:endParaRPr kumimoji="0" lang="en-US" dirty="0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4198E9C8-47DF-4870-BB43-F1BDF69AD340}" type="datetimeFigureOut">
              <a:rPr lang="ko-KR" altLang="en-US" smtClean="0"/>
              <a:pPr/>
              <a:t>2016-02-01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2A9F1817-31C2-4164-88E2-51F597C1FE51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8" name="자유형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자유형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직각 삼각형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직선 연결선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갈매기형 수장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갈매기형 수장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198E9C8-47DF-4870-BB43-F1BDF69AD340}" type="datetimeFigureOut">
              <a:rPr lang="ko-KR" altLang="en-US" smtClean="0"/>
              <a:pPr/>
              <a:t>2016-02-01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A9F1817-31C2-4164-88E2-51F597C1FE5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198E9C8-47DF-4870-BB43-F1BDF69AD340}" type="datetimeFigureOut">
              <a:rPr lang="ko-KR" altLang="en-US" smtClean="0"/>
              <a:pPr/>
              <a:t>2016-02-01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A9F1817-31C2-4164-88E2-51F597C1FE5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자유형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자유형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직각 삼각형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직선 연결선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제목 개체 틀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0" name="텍스트 개체 틀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kumimoji="0" lang="ko-KR" altLang="en-US" smtClean="0"/>
              <a:t>둘째 수준</a:t>
            </a:r>
          </a:p>
          <a:p>
            <a:pPr lvl="2" eaLnBrk="1" latinLnBrk="0" hangingPunct="1"/>
            <a:r>
              <a:rPr kumimoji="0" lang="ko-KR" altLang="en-US" smtClean="0"/>
              <a:t>셋째 수준</a:t>
            </a:r>
          </a:p>
          <a:p>
            <a:pPr lvl="3" eaLnBrk="1" latinLnBrk="0" hangingPunct="1"/>
            <a:r>
              <a:rPr kumimoji="0" lang="ko-KR" altLang="en-US" smtClean="0"/>
              <a:t>넷째 수준</a:t>
            </a:r>
          </a:p>
          <a:p>
            <a:pPr lvl="4" eaLnBrk="1" latinLnBrk="0" hangingPunct="1"/>
            <a:r>
              <a:rPr kumimoji="0" lang="ko-KR" altLang="en-US" smtClean="0"/>
              <a:t>다섯째 수준</a:t>
            </a:r>
            <a:endParaRPr kumimoji="0" lang="en-US"/>
          </a:p>
        </p:txBody>
      </p:sp>
      <p:sp>
        <p:nvSpPr>
          <p:cNvPr id="10" name="날짜 개체 틀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4198E9C8-47DF-4870-BB43-F1BDF69AD340}" type="datetimeFigureOut">
              <a:rPr lang="ko-KR" altLang="en-US" smtClean="0"/>
              <a:pPr/>
              <a:t>2016-02-01</a:t>
            </a:fld>
            <a:endParaRPr lang="ko-KR" altLang="en-US"/>
          </a:p>
        </p:txBody>
      </p:sp>
      <p:sp>
        <p:nvSpPr>
          <p:cNvPr id="22" name="바닥글 개체 틀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ko-KR" altLang="en-US"/>
          </a:p>
        </p:txBody>
      </p:sp>
      <p:sp>
        <p:nvSpPr>
          <p:cNvPr id="18" name="슬라이드 번호 개체 틀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2A9F1817-31C2-4164-88E2-51F597C1FE5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1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1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1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1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1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1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1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1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1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1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 err="1" smtClean="0"/>
              <a:t>탈출기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ko-KR" altLang="en-US" dirty="0" smtClean="0"/>
              <a:t>공덕동 성당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sz="3600" dirty="0" smtClean="0"/>
              <a:t>오경 다섯 개의 두루마리</a:t>
            </a:r>
            <a:endParaRPr lang="en-US" altLang="ko-KR" sz="3600" dirty="0" smtClean="0"/>
          </a:p>
          <a:p>
            <a:r>
              <a:rPr lang="ko-KR" altLang="en-US" sz="3600" dirty="0" smtClean="0"/>
              <a:t>히브리어</a:t>
            </a:r>
            <a:r>
              <a:rPr lang="en-US" altLang="ko-KR" sz="3600" dirty="0" smtClean="0"/>
              <a:t>, </a:t>
            </a:r>
            <a:r>
              <a:rPr lang="ko-KR" altLang="en-US" sz="3600" dirty="0" err="1" smtClean="0"/>
              <a:t>브엘레</a:t>
            </a:r>
            <a:r>
              <a:rPr lang="ko-KR" altLang="en-US" sz="3600" dirty="0" smtClean="0"/>
              <a:t> </a:t>
            </a:r>
            <a:r>
              <a:rPr lang="ko-KR" altLang="en-US" sz="3600" dirty="0" err="1" smtClean="0"/>
              <a:t>슈모트</a:t>
            </a:r>
            <a:r>
              <a:rPr lang="en-US" altLang="ko-KR" sz="3600" dirty="0" smtClean="0"/>
              <a:t>~</a:t>
            </a:r>
            <a:r>
              <a:rPr lang="ko-KR" altLang="en-US" sz="3600" dirty="0" smtClean="0"/>
              <a:t>이름은 이러이러하다</a:t>
            </a:r>
            <a:r>
              <a:rPr lang="en-US" altLang="ko-KR" sz="3600" dirty="0" smtClean="0"/>
              <a:t>. </a:t>
            </a:r>
            <a:r>
              <a:rPr lang="ko-KR" altLang="en-US" sz="3600" dirty="0" err="1" smtClean="0"/>
              <a:t>슈모트</a:t>
            </a:r>
            <a:r>
              <a:rPr lang="ko-KR" altLang="en-US" sz="3600" dirty="0" smtClean="0"/>
              <a:t> </a:t>
            </a:r>
            <a:r>
              <a:rPr lang="en-US" altLang="ko-KR" sz="3600" dirty="0" smtClean="0"/>
              <a:t>: </a:t>
            </a:r>
            <a:r>
              <a:rPr lang="ko-KR" altLang="en-US" sz="3600" dirty="0" smtClean="0"/>
              <a:t>이름</a:t>
            </a:r>
            <a:endParaRPr lang="en-US" altLang="ko-KR" sz="3600" dirty="0" smtClean="0"/>
          </a:p>
          <a:p>
            <a:r>
              <a:rPr lang="ko-KR" altLang="en-US" sz="3600" dirty="0" smtClean="0"/>
              <a:t>오경 다섯 개 중 두 번째로 불림</a:t>
            </a:r>
            <a:endParaRPr lang="en-US" altLang="ko-KR" sz="3600" dirty="0" smtClean="0"/>
          </a:p>
          <a:p>
            <a:r>
              <a:rPr lang="ko-KR" altLang="en-US" sz="3600" dirty="0" smtClean="0"/>
              <a:t>칠십인 역</a:t>
            </a:r>
            <a:r>
              <a:rPr lang="en-US" altLang="ko-KR" sz="3600" dirty="0" smtClean="0"/>
              <a:t>(</a:t>
            </a:r>
            <a:r>
              <a:rPr lang="ko-KR" altLang="en-US" sz="3600" dirty="0" err="1" smtClean="0"/>
              <a:t>희랍어본</a:t>
            </a:r>
            <a:r>
              <a:rPr lang="en-US" altLang="ko-KR" sz="3600" dirty="0" smtClean="0"/>
              <a:t>)-</a:t>
            </a:r>
            <a:r>
              <a:rPr lang="ko-KR" altLang="en-US" sz="3600" dirty="0" smtClean="0"/>
              <a:t>탈출</a:t>
            </a:r>
            <a:r>
              <a:rPr lang="en-US" altLang="ko-KR" sz="3600" dirty="0" smtClean="0"/>
              <a:t>, </a:t>
            </a:r>
            <a:r>
              <a:rPr lang="ko-KR" altLang="en-US" sz="3600" dirty="0" smtClean="0"/>
              <a:t>출발</a:t>
            </a:r>
            <a:r>
              <a:rPr lang="en-US" altLang="ko-KR" sz="3600" dirty="0" smtClean="0"/>
              <a:t>, </a:t>
            </a:r>
            <a:r>
              <a:rPr lang="ko-KR" altLang="en-US" sz="3600" dirty="0" smtClean="0"/>
              <a:t>밖으로 나감의 의미 </a:t>
            </a:r>
            <a:r>
              <a:rPr lang="ko-KR" altLang="en-US" sz="3600" dirty="0" err="1" smtClean="0"/>
              <a:t>엑소더스</a:t>
            </a:r>
            <a:r>
              <a:rPr lang="en-US" altLang="ko-KR" sz="3600" dirty="0" smtClean="0"/>
              <a:t>(Exodus) </a:t>
            </a:r>
            <a:r>
              <a:rPr lang="ko-KR" altLang="en-US" sz="3600" dirty="0" smtClean="0"/>
              <a:t>사용</a:t>
            </a:r>
            <a:endParaRPr lang="ko-KR" altLang="en-US" sz="3600" dirty="0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탈출기</a:t>
            </a:r>
            <a:r>
              <a:rPr lang="ko-KR" altLang="en-US" dirty="0" smtClean="0"/>
              <a:t> 어원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ko-KR" altLang="en-US" sz="3600" dirty="0" smtClean="0"/>
              <a:t>원초역사</a:t>
            </a:r>
            <a:endParaRPr lang="en-US" altLang="ko-KR" sz="3600" dirty="0" smtClean="0"/>
          </a:p>
          <a:p>
            <a:r>
              <a:rPr lang="ko-KR" altLang="en-US" sz="3600" dirty="0" err="1" smtClean="0"/>
              <a:t>탈출기</a:t>
            </a:r>
            <a:r>
              <a:rPr lang="ko-KR" altLang="en-US" sz="3600" dirty="0" smtClean="0"/>
              <a:t>  여러 전승과 편집</a:t>
            </a:r>
            <a:endParaRPr lang="en-US" altLang="ko-KR" sz="3600" dirty="0" smtClean="0"/>
          </a:p>
          <a:p>
            <a:r>
              <a:rPr lang="ko-KR" altLang="en-US" sz="3600" dirty="0" smtClean="0"/>
              <a:t>원초역사</a:t>
            </a:r>
            <a:r>
              <a:rPr lang="en-US" altLang="ko-KR" sz="3600" dirty="0" smtClean="0"/>
              <a:t>(</a:t>
            </a:r>
            <a:r>
              <a:rPr lang="ko-KR" altLang="en-US" sz="3600" dirty="0" err="1" smtClean="0"/>
              <a:t>탈출기</a:t>
            </a:r>
            <a:r>
              <a:rPr lang="en-US" altLang="ko-KR" sz="3600" dirty="0" smtClean="0"/>
              <a:t>)-&gt;</a:t>
            </a:r>
            <a:r>
              <a:rPr lang="ko-KR" altLang="en-US" sz="3600" dirty="0" smtClean="0"/>
              <a:t> 창세기 </a:t>
            </a:r>
            <a:r>
              <a:rPr lang="en-US" altLang="ko-KR" sz="3600" dirty="0" smtClean="0"/>
              <a:t>1</a:t>
            </a:r>
            <a:r>
              <a:rPr lang="ko-KR" altLang="en-US" sz="3600" dirty="0" smtClean="0"/>
              <a:t>장</a:t>
            </a:r>
            <a:r>
              <a:rPr lang="en-US" altLang="ko-KR" sz="3600" dirty="0" smtClean="0"/>
              <a:t>-11</a:t>
            </a:r>
            <a:r>
              <a:rPr lang="ko-KR" altLang="en-US" sz="3600" dirty="0" smtClean="0"/>
              <a:t>장</a:t>
            </a:r>
            <a:r>
              <a:rPr lang="en-US" altLang="ko-KR" sz="3600" dirty="0" smtClean="0"/>
              <a:t>(</a:t>
            </a:r>
            <a:r>
              <a:rPr lang="ko-KR" altLang="en-US" sz="3600" dirty="0" err="1" smtClean="0"/>
              <a:t>원역사</a:t>
            </a:r>
            <a:r>
              <a:rPr lang="en-US" altLang="ko-KR" sz="3600" dirty="0" smtClean="0"/>
              <a:t>. </a:t>
            </a:r>
          </a:p>
          <a:p>
            <a:r>
              <a:rPr lang="ko-KR" altLang="en-US" sz="3600" dirty="0" smtClean="0"/>
              <a:t>신학적 반성</a:t>
            </a:r>
            <a:r>
              <a:rPr lang="en-US" altLang="ko-KR" sz="3600" dirty="0" smtClean="0"/>
              <a:t>-&gt;</a:t>
            </a:r>
            <a:r>
              <a:rPr lang="ko-KR" altLang="en-US" sz="3600" dirty="0" smtClean="0"/>
              <a:t>창조하느님 찾음</a:t>
            </a:r>
            <a:endParaRPr lang="en-US" altLang="ko-KR" sz="3600" dirty="0" smtClean="0"/>
          </a:p>
          <a:p>
            <a:r>
              <a:rPr lang="ko-KR" altLang="en-US" sz="3600" dirty="0" smtClean="0"/>
              <a:t>원초역사</a:t>
            </a:r>
            <a:r>
              <a:rPr lang="en-US" altLang="ko-KR" sz="3600" dirty="0" smtClean="0"/>
              <a:t>(</a:t>
            </a:r>
            <a:r>
              <a:rPr lang="ko-KR" altLang="en-US" sz="3600" dirty="0" err="1" smtClean="0"/>
              <a:t>탈출기</a:t>
            </a:r>
            <a:r>
              <a:rPr lang="en-US" altLang="ko-KR" sz="3600" dirty="0" smtClean="0"/>
              <a:t>) : </a:t>
            </a:r>
            <a:r>
              <a:rPr lang="ko-KR" altLang="en-US" sz="3600" dirty="0" smtClean="0"/>
              <a:t>탈출전승</a:t>
            </a:r>
            <a:r>
              <a:rPr lang="en-US" altLang="ko-KR" sz="3600" dirty="0" smtClean="0"/>
              <a:t>, </a:t>
            </a:r>
            <a:r>
              <a:rPr lang="ko-KR" altLang="en-US" sz="3600" dirty="0" smtClean="0"/>
              <a:t>광야 전승</a:t>
            </a:r>
            <a:r>
              <a:rPr lang="en-US" altLang="ko-KR" sz="3600" dirty="0" smtClean="0"/>
              <a:t>, </a:t>
            </a:r>
            <a:r>
              <a:rPr lang="ko-KR" altLang="en-US" sz="3600" dirty="0" err="1" smtClean="0"/>
              <a:t>시나이</a:t>
            </a:r>
            <a:r>
              <a:rPr lang="ko-KR" altLang="en-US" sz="3600" dirty="0" smtClean="0"/>
              <a:t> 전승</a:t>
            </a:r>
            <a:r>
              <a:rPr lang="en-US" altLang="ko-KR" sz="3600" dirty="0" smtClean="0"/>
              <a:t>, </a:t>
            </a:r>
            <a:r>
              <a:rPr lang="ko-KR" altLang="en-US" sz="3600" dirty="0" smtClean="0"/>
              <a:t>토지점령 전승 포함</a:t>
            </a:r>
            <a:endParaRPr lang="en-US" altLang="ko-KR" sz="3600" dirty="0" smtClean="0"/>
          </a:p>
          <a:p>
            <a:r>
              <a:rPr lang="ko-KR" altLang="en-US" sz="3600" dirty="0" smtClean="0"/>
              <a:t>기록자</a:t>
            </a:r>
            <a:r>
              <a:rPr lang="en-US" altLang="ko-KR" sz="3600" dirty="0" smtClean="0"/>
              <a:t>-</a:t>
            </a:r>
            <a:r>
              <a:rPr lang="ko-KR" altLang="en-US" sz="3600" dirty="0" err="1" smtClean="0"/>
              <a:t>야훼계</a:t>
            </a:r>
            <a:r>
              <a:rPr lang="en-US" altLang="ko-KR" sz="3600" dirty="0" smtClean="0"/>
              <a:t>(J), </a:t>
            </a:r>
            <a:r>
              <a:rPr lang="ko-KR" altLang="en-US" sz="3600" dirty="0" err="1" smtClean="0"/>
              <a:t>엘로힘계</a:t>
            </a:r>
            <a:r>
              <a:rPr lang="en-US" altLang="ko-KR" sz="3600" dirty="0" smtClean="0"/>
              <a:t>(E), </a:t>
            </a:r>
            <a:r>
              <a:rPr lang="ko-KR" altLang="en-US" sz="3600" dirty="0" err="1" smtClean="0"/>
              <a:t>제관계</a:t>
            </a:r>
            <a:r>
              <a:rPr lang="en-US" altLang="ko-KR" sz="3600" dirty="0" smtClean="0"/>
              <a:t>(P) </a:t>
            </a:r>
            <a:r>
              <a:rPr lang="ko-KR" altLang="en-US" sz="3600" dirty="0" smtClean="0"/>
              <a:t>전승이 함께</a:t>
            </a:r>
            <a:r>
              <a:rPr lang="en-US" altLang="ko-KR" sz="3600" dirty="0" smtClean="0"/>
              <a:t>.</a:t>
            </a:r>
            <a:endParaRPr lang="ko-KR" altLang="en-US" sz="3600" dirty="0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탈출기</a:t>
            </a:r>
            <a:r>
              <a:rPr lang="ko-KR" altLang="en-US" dirty="0" smtClean="0"/>
              <a:t> 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ko-KR" altLang="en-US" sz="3200" dirty="0" smtClean="0"/>
              <a:t>오랜 전승</a:t>
            </a:r>
            <a:r>
              <a:rPr lang="en-US" altLang="ko-KR" sz="3200" dirty="0" smtClean="0"/>
              <a:t>. </a:t>
            </a:r>
            <a:r>
              <a:rPr lang="ko-KR" altLang="en-US" sz="3200" dirty="0" smtClean="0"/>
              <a:t>한 사람 아님</a:t>
            </a:r>
            <a:r>
              <a:rPr lang="en-US" altLang="ko-KR" sz="3200" dirty="0" smtClean="0"/>
              <a:t>, </a:t>
            </a:r>
            <a:r>
              <a:rPr lang="ko-KR" altLang="en-US" sz="3200" dirty="0" err="1" smtClean="0"/>
              <a:t>여러문헌이</a:t>
            </a:r>
            <a:r>
              <a:rPr lang="ko-KR" altLang="en-US" sz="3200" dirty="0" smtClean="0"/>
              <a:t> 편집</a:t>
            </a:r>
            <a:endParaRPr lang="en-US" altLang="ko-KR" sz="3200" dirty="0" smtClean="0"/>
          </a:p>
          <a:p>
            <a:r>
              <a:rPr lang="ko-KR" altLang="en-US" sz="3200" dirty="0" err="1" smtClean="0"/>
              <a:t>야훼계</a:t>
            </a:r>
            <a:r>
              <a:rPr lang="en-US" altLang="ko-KR" sz="3200" dirty="0" smtClean="0"/>
              <a:t>, </a:t>
            </a:r>
            <a:r>
              <a:rPr lang="ko-KR" altLang="en-US" sz="3200" dirty="0" err="1" smtClean="0"/>
              <a:t>엘로힘계</a:t>
            </a:r>
            <a:r>
              <a:rPr lang="en-US" altLang="ko-KR" sz="3200" dirty="0" smtClean="0"/>
              <a:t>, </a:t>
            </a:r>
            <a:r>
              <a:rPr lang="ko-KR" altLang="en-US" sz="3200" dirty="0" err="1" smtClean="0"/>
              <a:t>사제계</a:t>
            </a:r>
            <a:r>
              <a:rPr lang="en-US" altLang="ko-KR" sz="3200" dirty="0" smtClean="0"/>
              <a:t>, </a:t>
            </a:r>
            <a:r>
              <a:rPr lang="ko-KR" altLang="en-US" sz="3200" dirty="0" smtClean="0"/>
              <a:t>신명기계 문헌까지</a:t>
            </a:r>
            <a:endParaRPr lang="en-US" altLang="ko-KR" sz="3200" dirty="0" smtClean="0"/>
          </a:p>
          <a:p>
            <a:r>
              <a:rPr lang="ko-KR" altLang="en-US" sz="3200" dirty="0" err="1" smtClean="0"/>
              <a:t>야훼계</a:t>
            </a:r>
            <a:r>
              <a:rPr lang="en-US" altLang="ko-KR" sz="3200" dirty="0" smtClean="0"/>
              <a:t>: </a:t>
            </a:r>
            <a:r>
              <a:rPr lang="ko-KR" altLang="en-US" sz="3200" dirty="0" smtClean="0"/>
              <a:t>구원자 하느님 야훼</a:t>
            </a:r>
            <a:r>
              <a:rPr lang="en-US" altLang="ko-KR" sz="3200" dirty="0" smtClean="0"/>
              <a:t>, </a:t>
            </a:r>
            <a:r>
              <a:rPr lang="ko-KR" altLang="en-US" sz="3200" dirty="0" smtClean="0"/>
              <a:t>다른 신 없음</a:t>
            </a:r>
            <a:r>
              <a:rPr lang="en-US" altLang="ko-KR" sz="3200" dirty="0" smtClean="0"/>
              <a:t>. </a:t>
            </a:r>
            <a:r>
              <a:rPr lang="ko-KR" altLang="en-US" sz="3200" dirty="0" smtClean="0"/>
              <a:t>그분 약속 충실 때</a:t>
            </a:r>
            <a:r>
              <a:rPr lang="en-US" altLang="ko-KR" sz="3200" dirty="0" smtClean="0"/>
              <a:t>, </a:t>
            </a:r>
            <a:r>
              <a:rPr lang="ko-KR" altLang="en-US" sz="3200" dirty="0" smtClean="0"/>
              <a:t>약속의 땅 차지</a:t>
            </a:r>
            <a:r>
              <a:rPr lang="en-US" altLang="ko-KR" sz="3200" dirty="0" smtClean="0"/>
              <a:t>. </a:t>
            </a:r>
            <a:r>
              <a:rPr lang="ko-KR" altLang="en-US" sz="3200" dirty="0" smtClean="0"/>
              <a:t>계약 깨뜨린 백성  죄 용서 등</a:t>
            </a:r>
            <a:r>
              <a:rPr lang="en-US" altLang="ko-KR" sz="3200" dirty="0" smtClean="0"/>
              <a:t>.</a:t>
            </a:r>
          </a:p>
          <a:p>
            <a:r>
              <a:rPr lang="ko-KR" altLang="en-US" sz="3200" dirty="0" err="1" smtClean="0"/>
              <a:t>엘로힘계</a:t>
            </a:r>
            <a:r>
              <a:rPr lang="ko-KR" altLang="en-US" sz="3200" dirty="0" smtClean="0"/>
              <a:t> </a:t>
            </a:r>
            <a:r>
              <a:rPr lang="en-US" altLang="ko-KR" sz="3200" dirty="0" smtClean="0"/>
              <a:t>: </a:t>
            </a:r>
            <a:r>
              <a:rPr lang="ko-KR" altLang="en-US" sz="3200" dirty="0" smtClean="0"/>
              <a:t>하느님 두려워하는 산파</a:t>
            </a:r>
            <a:r>
              <a:rPr lang="en-US" altLang="ko-KR" sz="3200" dirty="0" smtClean="0"/>
              <a:t>, </a:t>
            </a:r>
            <a:r>
              <a:rPr lang="ko-KR" altLang="en-US" sz="3200" dirty="0" smtClean="0"/>
              <a:t>지도자들</a:t>
            </a:r>
            <a:endParaRPr lang="en-US" altLang="ko-KR" sz="3200" dirty="0" smtClean="0"/>
          </a:p>
          <a:p>
            <a:r>
              <a:rPr lang="ko-KR" altLang="en-US" sz="3200" dirty="0" err="1" smtClean="0"/>
              <a:t>사제계</a:t>
            </a:r>
            <a:r>
              <a:rPr lang="ko-KR" altLang="en-US" sz="3200" dirty="0" smtClean="0"/>
              <a:t> </a:t>
            </a:r>
            <a:r>
              <a:rPr lang="en-US" altLang="ko-KR" sz="3200" dirty="0" smtClean="0"/>
              <a:t>: </a:t>
            </a:r>
            <a:r>
              <a:rPr lang="ko-KR" altLang="en-US" sz="3200" dirty="0" smtClean="0"/>
              <a:t>파라오 억압 중에도 인구 늘어남</a:t>
            </a:r>
            <a:r>
              <a:rPr lang="en-US" altLang="ko-KR" sz="3200" dirty="0" smtClean="0"/>
              <a:t>, </a:t>
            </a:r>
            <a:r>
              <a:rPr lang="ko-KR" altLang="en-US" sz="3200" dirty="0" err="1" smtClean="0"/>
              <a:t>과월절</a:t>
            </a:r>
            <a:r>
              <a:rPr lang="ko-KR" altLang="en-US" sz="3200" dirty="0" smtClean="0"/>
              <a:t> 예식</a:t>
            </a:r>
            <a:r>
              <a:rPr lang="en-US" altLang="ko-KR" sz="3200" dirty="0" smtClean="0"/>
              <a:t>, </a:t>
            </a:r>
            <a:r>
              <a:rPr lang="ko-KR" altLang="en-US" sz="3200" dirty="0" smtClean="0"/>
              <a:t>장막</a:t>
            </a:r>
            <a:r>
              <a:rPr lang="en-US" altLang="ko-KR" sz="3200" dirty="0" smtClean="0"/>
              <a:t>, </a:t>
            </a:r>
            <a:r>
              <a:rPr lang="ko-KR" altLang="en-US" sz="3200" dirty="0" smtClean="0"/>
              <a:t>법률</a:t>
            </a:r>
            <a:r>
              <a:rPr lang="en-US" altLang="ko-KR" sz="3200" dirty="0" smtClean="0"/>
              <a:t>, </a:t>
            </a:r>
            <a:r>
              <a:rPr lang="ko-KR" altLang="en-US" sz="3200" dirty="0" smtClean="0"/>
              <a:t>모세보다 </a:t>
            </a:r>
            <a:r>
              <a:rPr lang="ko-KR" altLang="en-US" sz="3200" dirty="0" err="1" smtClean="0"/>
              <a:t>아론강조</a:t>
            </a:r>
            <a:endParaRPr lang="en-US" altLang="ko-KR" sz="3200" dirty="0" smtClean="0"/>
          </a:p>
          <a:p>
            <a:endParaRPr lang="ko-KR" altLang="en-US" sz="3200" dirty="0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탈출기</a:t>
            </a:r>
            <a:r>
              <a:rPr lang="ko-KR" altLang="en-US" dirty="0" smtClean="0"/>
              <a:t> 문헌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28596" y="1500174"/>
            <a:ext cx="8229600" cy="4525963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ko-KR" altLang="en-US" sz="2800" dirty="0" smtClean="0"/>
              <a:t>아브라함</a:t>
            </a:r>
            <a:r>
              <a:rPr lang="en-US" altLang="ko-KR" sz="2800" dirty="0" smtClean="0"/>
              <a:t>, </a:t>
            </a:r>
            <a:r>
              <a:rPr lang="ko-KR" altLang="en-US" sz="2800" dirty="0" smtClean="0"/>
              <a:t>야곱</a:t>
            </a:r>
            <a:r>
              <a:rPr lang="en-US" altLang="ko-KR" sz="2800" dirty="0" smtClean="0"/>
              <a:t>, </a:t>
            </a:r>
            <a:r>
              <a:rPr lang="ko-KR" altLang="en-US" sz="2800" dirty="0" smtClean="0"/>
              <a:t>요셉 기원전 </a:t>
            </a:r>
            <a:r>
              <a:rPr lang="en-US" altLang="ko-KR" sz="2800" dirty="0" smtClean="0"/>
              <a:t>2000-1700</a:t>
            </a:r>
            <a:r>
              <a:rPr lang="ko-KR" altLang="en-US" sz="2800" dirty="0" smtClean="0"/>
              <a:t>년</a:t>
            </a:r>
            <a:r>
              <a:rPr lang="en-US" altLang="ko-KR" sz="2800" dirty="0" smtClean="0"/>
              <a:t>.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ko-KR" altLang="en-US" sz="2800" dirty="0" smtClean="0"/>
              <a:t>이집트 생활 </a:t>
            </a:r>
            <a:r>
              <a:rPr lang="en-US" altLang="ko-KR" sz="2800" dirty="0" smtClean="0"/>
              <a:t>430-450</a:t>
            </a:r>
            <a:r>
              <a:rPr lang="ko-KR" altLang="en-US" sz="2800" dirty="0" err="1" smtClean="0"/>
              <a:t>여년</a:t>
            </a:r>
            <a:endParaRPr lang="en-US" altLang="ko-KR" sz="28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ko-KR" altLang="en-US" sz="2800" dirty="0" smtClean="0"/>
              <a:t>출애굽 </a:t>
            </a:r>
            <a:r>
              <a:rPr lang="en-US" altLang="ko-KR" sz="2800" dirty="0" smtClean="0"/>
              <a:t> </a:t>
            </a:r>
            <a:r>
              <a:rPr lang="ko-KR" altLang="en-US" sz="2800" dirty="0" smtClean="0"/>
              <a:t>기원전 </a:t>
            </a:r>
            <a:r>
              <a:rPr lang="en-US" altLang="ko-KR" sz="2800" dirty="0" smtClean="0"/>
              <a:t>1250-1230</a:t>
            </a:r>
            <a:r>
              <a:rPr lang="ko-KR" altLang="en-US" sz="2800" dirty="0" smtClean="0"/>
              <a:t>년</a:t>
            </a:r>
            <a:endParaRPr lang="en-US" altLang="ko-KR" sz="28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ko-KR" altLang="en-US" sz="2800" dirty="0" smtClean="0"/>
              <a:t>판관시대 기원전 </a:t>
            </a:r>
            <a:r>
              <a:rPr lang="en-US" altLang="ko-KR" sz="2800" dirty="0" smtClean="0"/>
              <a:t>1200-1025</a:t>
            </a:r>
            <a:r>
              <a:rPr lang="ko-KR" altLang="en-US" sz="2800" dirty="0" smtClean="0"/>
              <a:t>년</a:t>
            </a:r>
            <a:endParaRPr lang="en-US" altLang="ko-KR" sz="28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ko-KR" altLang="en-US" sz="2800" dirty="0" smtClean="0"/>
              <a:t>왕정 </a:t>
            </a:r>
            <a:r>
              <a:rPr lang="en-US" altLang="ko-KR" sz="2800" dirty="0" smtClean="0"/>
              <a:t>: </a:t>
            </a:r>
            <a:r>
              <a:rPr lang="ko-KR" altLang="en-US" sz="2800" dirty="0" smtClean="0"/>
              <a:t>사울 </a:t>
            </a:r>
            <a:r>
              <a:rPr lang="en-US" altLang="ko-KR" sz="2800" dirty="0" smtClean="0"/>
              <a:t>: 1025</a:t>
            </a:r>
            <a:r>
              <a:rPr lang="ko-KR" altLang="en-US" sz="2800" dirty="0" smtClean="0"/>
              <a:t>년</a:t>
            </a:r>
            <a:r>
              <a:rPr lang="en-US" altLang="ko-KR" sz="2800" dirty="0" smtClean="0"/>
              <a:t>, </a:t>
            </a:r>
            <a:r>
              <a:rPr lang="ko-KR" altLang="en-US" sz="2800" dirty="0" smtClean="0"/>
              <a:t>다윗 </a:t>
            </a:r>
            <a:r>
              <a:rPr lang="en-US" altLang="ko-KR" sz="2800" dirty="0" smtClean="0"/>
              <a:t>: 1010</a:t>
            </a:r>
            <a:r>
              <a:rPr lang="ko-KR" altLang="en-US" sz="2800" dirty="0" smtClean="0"/>
              <a:t>년</a:t>
            </a:r>
            <a:r>
              <a:rPr lang="en-US" altLang="ko-KR" sz="2800" dirty="0" smtClean="0"/>
              <a:t>, </a:t>
            </a:r>
            <a:r>
              <a:rPr lang="ko-KR" altLang="en-US" sz="2800" dirty="0" smtClean="0"/>
              <a:t>솔로몬 </a:t>
            </a:r>
            <a:r>
              <a:rPr lang="en-US" altLang="ko-KR" sz="2800" dirty="0" smtClean="0"/>
              <a:t>: 970</a:t>
            </a:r>
            <a:r>
              <a:rPr lang="ko-KR" altLang="en-US" sz="2800" dirty="0" smtClean="0"/>
              <a:t>년</a:t>
            </a:r>
            <a:r>
              <a:rPr lang="en-US" altLang="ko-KR" sz="2800" dirty="0" smtClean="0"/>
              <a:t>-</a:t>
            </a:r>
            <a:r>
              <a:rPr lang="ko-KR" altLang="en-US" sz="2800" dirty="0" err="1" smtClean="0"/>
              <a:t>야훼계</a:t>
            </a:r>
            <a:r>
              <a:rPr lang="ko-KR" altLang="en-US" sz="2800" dirty="0" smtClean="0"/>
              <a:t> 출현</a:t>
            </a:r>
            <a:endParaRPr lang="en-US" altLang="ko-KR" sz="28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ko-KR" altLang="en-US" sz="2800" dirty="0" smtClean="0"/>
              <a:t>왕국분열 </a:t>
            </a:r>
            <a:r>
              <a:rPr lang="en-US" altLang="ko-KR" sz="2800" dirty="0" smtClean="0"/>
              <a:t>: </a:t>
            </a:r>
            <a:r>
              <a:rPr lang="ko-KR" altLang="en-US" sz="2800" dirty="0" err="1" smtClean="0"/>
              <a:t>르하브함</a:t>
            </a:r>
            <a:r>
              <a:rPr lang="ko-KR" altLang="en-US" sz="2800" dirty="0" smtClean="0"/>
              <a:t> </a:t>
            </a:r>
            <a:r>
              <a:rPr lang="en-US" altLang="ko-KR" sz="2800" dirty="0" smtClean="0"/>
              <a:t>933</a:t>
            </a:r>
            <a:r>
              <a:rPr lang="ko-KR" altLang="en-US" sz="2800" dirty="0" smtClean="0"/>
              <a:t>년</a:t>
            </a:r>
            <a:r>
              <a:rPr lang="en-US" altLang="ko-KR" sz="2800" dirty="0" smtClean="0"/>
              <a:t>, </a:t>
            </a:r>
            <a:r>
              <a:rPr lang="ko-KR" altLang="en-US" sz="2800" dirty="0" err="1" smtClean="0"/>
              <a:t>예로보암</a:t>
            </a:r>
            <a:r>
              <a:rPr lang="ko-KR" altLang="en-US" sz="2800" dirty="0" smtClean="0"/>
              <a:t> </a:t>
            </a:r>
            <a:r>
              <a:rPr lang="en-US" altLang="ko-KR" sz="2800" dirty="0" smtClean="0"/>
              <a:t>933</a:t>
            </a:r>
            <a:r>
              <a:rPr lang="ko-KR" altLang="en-US" sz="2800" dirty="0" smtClean="0"/>
              <a:t>년</a:t>
            </a:r>
            <a:r>
              <a:rPr lang="en-US" altLang="ko-KR" sz="2800" dirty="0" smtClean="0"/>
              <a:t>-</a:t>
            </a:r>
            <a:r>
              <a:rPr lang="ko-KR" altLang="en-US" sz="2800" dirty="0" err="1" smtClean="0"/>
              <a:t>엘로힘계</a:t>
            </a:r>
            <a:r>
              <a:rPr lang="ko-KR" altLang="en-US" sz="2800" dirty="0" smtClean="0"/>
              <a:t> 출현</a:t>
            </a:r>
            <a:r>
              <a:rPr lang="en-US" altLang="ko-KR" sz="2800" dirty="0" smtClean="0"/>
              <a:t>, </a:t>
            </a:r>
            <a:r>
              <a:rPr lang="ko-KR" altLang="en-US" sz="2800" dirty="0" err="1" smtClean="0"/>
              <a:t>북이스라엘</a:t>
            </a:r>
            <a:endParaRPr lang="en-US" altLang="ko-KR" sz="2800" dirty="0" smtClean="0"/>
          </a:p>
          <a:p>
            <a:pPr>
              <a:defRPr/>
            </a:pPr>
            <a:r>
              <a:rPr lang="ko-KR" altLang="en-US" sz="2800" dirty="0" smtClean="0"/>
              <a:t>북 이스라엘 </a:t>
            </a:r>
            <a:r>
              <a:rPr lang="en-US" altLang="ko-KR" sz="2800" dirty="0" smtClean="0"/>
              <a:t>933-721</a:t>
            </a:r>
            <a:r>
              <a:rPr lang="ko-KR" altLang="en-US" sz="2800" dirty="0" smtClean="0"/>
              <a:t>년</a:t>
            </a:r>
            <a:r>
              <a:rPr lang="en-US" altLang="ko-KR" sz="2800" dirty="0" smtClean="0"/>
              <a:t>. </a:t>
            </a:r>
            <a:r>
              <a:rPr lang="ko-KR" altLang="en-US" sz="2800" dirty="0" smtClean="0"/>
              <a:t>아시리아에게</a:t>
            </a:r>
            <a:r>
              <a:rPr lang="en-US" altLang="ko-KR" sz="2800" dirty="0" smtClean="0"/>
              <a:t>, </a:t>
            </a:r>
            <a:r>
              <a:rPr lang="ko-KR" altLang="en-US" sz="2800" dirty="0" err="1" smtClean="0"/>
              <a:t>남유다</a:t>
            </a:r>
            <a:r>
              <a:rPr lang="ko-KR" altLang="en-US" sz="2800" dirty="0" smtClean="0"/>
              <a:t> </a:t>
            </a:r>
            <a:r>
              <a:rPr lang="en-US" altLang="ko-KR" sz="2800" dirty="0" smtClean="0"/>
              <a:t>933-587</a:t>
            </a:r>
            <a:r>
              <a:rPr lang="ko-KR" altLang="en-US" sz="2800" dirty="0" smtClean="0"/>
              <a:t>년</a:t>
            </a:r>
            <a:r>
              <a:rPr lang="en-US" altLang="ko-KR" sz="2800" dirty="0" smtClean="0"/>
              <a:t>. </a:t>
            </a:r>
            <a:r>
              <a:rPr lang="ko-KR" altLang="en-US" sz="2800" dirty="0" smtClean="0"/>
              <a:t>바빌론에게</a:t>
            </a:r>
            <a:endParaRPr lang="en-US" altLang="ko-KR" sz="28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ko-KR" altLang="en-US" sz="2800" dirty="0" smtClean="0"/>
              <a:t>페르시아 </a:t>
            </a:r>
            <a:r>
              <a:rPr lang="ko-KR" altLang="en-US" sz="2800" dirty="0" err="1" smtClean="0"/>
              <a:t>키루스</a:t>
            </a:r>
            <a:r>
              <a:rPr lang="ko-KR" altLang="en-US" sz="2800" dirty="0" smtClean="0"/>
              <a:t> 귀환 전후</a:t>
            </a:r>
            <a:r>
              <a:rPr lang="en-US" altLang="ko-KR" sz="2800" dirty="0" smtClean="0"/>
              <a:t>-</a:t>
            </a:r>
            <a:r>
              <a:rPr lang="ko-KR" altLang="en-US" sz="2800" dirty="0" err="1" smtClean="0"/>
              <a:t>사제계</a:t>
            </a:r>
            <a:r>
              <a:rPr lang="ko-KR" altLang="en-US" sz="2800" dirty="0" smtClean="0"/>
              <a:t> 출현</a:t>
            </a:r>
          </a:p>
        </p:txBody>
      </p:sp>
      <p:sp>
        <p:nvSpPr>
          <p:cNvPr id="19458" name="제목 1"/>
          <p:cNvSpPr>
            <a:spLocks noGrp="1"/>
          </p:cNvSpPr>
          <p:nvPr>
            <p:ph type="title"/>
          </p:nvPr>
        </p:nvSpPr>
        <p:spPr>
          <a:xfrm>
            <a:off x="303213" y="285750"/>
            <a:ext cx="8555037" cy="9398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ko-KR" altLang="en-US" dirty="0" smtClean="0"/>
              <a:t>이스라엘 성조와 왕조 역사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sz="3200" dirty="0" err="1" smtClean="0"/>
              <a:t>구세사</a:t>
            </a:r>
            <a:r>
              <a:rPr lang="ko-KR" altLang="en-US" sz="3200" dirty="0" smtClean="0"/>
              <a:t> 핵심</a:t>
            </a:r>
            <a:r>
              <a:rPr lang="en-US" altLang="ko-KR" sz="3200" dirty="0" smtClean="0"/>
              <a:t>.</a:t>
            </a:r>
            <a:r>
              <a:rPr lang="ko-KR" altLang="en-US" sz="3200" dirty="0" smtClean="0"/>
              <a:t> 예수그리스도 생애</a:t>
            </a:r>
            <a:r>
              <a:rPr lang="en-US" altLang="ko-KR" sz="3200" dirty="0" smtClean="0"/>
              <a:t>-</a:t>
            </a:r>
            <a:r>
              <a:rPr lang="ko-KR" altLang="en-US" sz="3200" dirty="0" smtClean="0"/>
              <a:t>구원역사 절정 그리고 관계</a:t>
            </a:r>
            <a:endParaRPr lang="en-US" altLang="ko-KR" sz="3200" dirty="0" smtClean="0"/>
          </a:p>
          <a:p>
            <a:r>
              <a:rPr lang="ko-KR" altLang="en-US" sz="3200" dirty="0" smtClean="0"/>
              <a:t>하느님은 이스라엘 백성과 계약</a:t>
            </a:r>
            <a:r>
              <a:rPr lang="en-US" altLang="ko-KR" sz="3200" dirty="0" smtClean="0"/>
              <a:t>. </a:t>
            </a:r>
            <a:r>
              <a:rPr lang="ko-KR" altLang="en-US" sz="3200" dirty="0" smtClean="0"/>
              <a:t>당신 백성으로 삼음</a:t>
            </a:r>
            <a:endParaRPr lang="en-US" altLang="ko-KR" sz="3200" dirty="0" smtClean="0"/>
          </a:p>
          <a:p>
            <a:r>
              <a:rPr lang="ko-KR" altLang="en-US" sz="3200" dirty="0" smtClean="0"/>
              <a:t>하느님은 출애굽 통해 </a:t>
            </a:r>
            <a:r>
              <a:rPr lang="ko-KR" altLang="en-US" sz="3200" dirty="0" err="1" smtClean="0"/>
              <a:t>시나이</a:t>
            </a:r>
            <a:r>
              <a:rPr lang="ko-KR" altLang="en-US" sz="3200" dirty="0" smtClean="0"/>
              <a:t> 계약 맺음</a:t>
            </a:r>
            <a:endParaRPr lang="en-US" altLang="ko-KR" sz="3200" dirty="0" smtClean="0"/>
          </a:p>
          <a:p>
            <a:r>
              <a:rPr lang="ko-KR" altLang="en-US" sz="3200" dirty="0" smtClean="0"/>
              <a:t>하느님의 구원과 인간의 불신 동시 보여줌</a:t>
            </a:r>
            <a:endParaRPr lang="en-US" altLang="ko-KR" sz="3200" dirty="0" smtClean="0"/>
          </a:p>
          <a:p>
            <a:r>
              <a:rPr lang="ko-KR" altLang="en-US" sz="3200" dirty="0" smtClean="0"/>
              <a:t>과거의 사건 기념</a:t>
            </a:r>
            <a:r>
              <a:rPr lang="en-US" altLang="ko-KR" sz="3200" dirty="0" smtClean="0"/>
              <a:t>,</a:t>
            </a:r>
            <a:r>
              <a:rPr lang="ko-KR" altLang="en-US" sz="3200" dirty="0" smtClean="0"/>
              <a:t>재현</a:t>
            </a:r>
            <a:r>
              <a:rPr lang="en-US" altLang="ko-KR" sz="3200" dirty="0" smtClean="0"/>
              <a:t>-&gt;</a:t>
            </a:r>
            <a:r>
              <a:rPr lang="ko-KR" altLang="en-US" sz="3200" dirty="0" smtClean="0"/>
              <a:t>신약의 새로운 계약 연결</a:t>
            </a: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탈출기</a:t>
            </a:r>
            <a:r>
              <a:rPr lang="ko-KR" altLang="en-US" dirty="0" smtClean="0"/>
              <a:t> 중심사상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내용 개체 틀 3" descr="SANY028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91440" y="68580"/>
            <a:ext cx="9052560" cy="6789420"/>
          </a:xfrm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Char char=""/>
            </a:pPr>
            <a:endParaRPr lang="ko-KR" altLang="en-US" dirty="0" smtClean="0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ko-KR" altLang="en-US"/>
          </a:p>
        </p:txBody>
      </p:sp>
      <p:pic>
        <p:nvPicPr>
          <p:cNvPr id="38916" name="Picture 2" descr="C:\Documents and Settings\Administrator\바탕 화면\2013년02월19일 12시25분\20130219_121537.jpg"/>
          <p:cNvPicPr>
            <a:picLocks noChangeAspect="1" noChangeArrowheads="1"/>
          </p:cNvPicPr>
          <p:nvPr/>
        </p:nvPicPr>
        <p:blipFill>
          <a:blip r:embed="rId2" cstate="print"/>
          <a:srcRect t="20472" r="29921" b="16273"/>
          <a:stretch>
            <a:fillRect/>
          </a:stretch>
        </p:blipFill>
        <p:spPr bwMode="auto">
          <a:xfrm>
            <a:off x="0" y="285728"/>
            <a:ext cx="9227555" cy="6246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내용 개체 틀 3" descr="SANY027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b="8749"/>
          <a:stretch>
            <a:fillRect/>
          </a:stretch>
        </p:blipFill>
        <p:spPr>
          <a:xfrm>
            <a:off x="31090" y="357167"/>
            <a:ext cx="9112911" cy="6236717"/>
          </a:xfrm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sz="3200" dirty="0" smtClean="0"/>
              <a:t>이스라엘이 왕정시대 거치고</a:t>
            </a:r>
            <a:r>
              <a:rPr lang="en-US" altLang="ko-KR" sz="3200" dirty="0" smtClean="0"/>
              <a:t>(970</a:t>
            </a:r>
            <a:r>
              <a:rPr lang="ko-KR" altLang="en-US" sz="3200" dirty="0" smtClean="0"/>
              <a:t>년</a:t>
            </a:r>
            <a:r>
              <a:rPr lang="en-US" altLang="ko-KR" sz="3200" dirty="0" smtClean="0"/>
              <a:t>)</a:t>
            </a:r>
          </a:p>
          <a:p>
            <a:r>
              <a:rPr lang="ko-KR" altLang="en-US" sz="3200" dirty="0" smtClean="0"/>
              <a:t>북부 이스라엘이 멸망하고</a:t>
            </a:r>
            <a:r>
              <a:rPr lang="en-US" altLang="ko-KR" sz="3200" dirty="0" smtClean="0"/>
              <a:t>(721</a:t>
            </a:r>
            <a:r>
              <a:rPr lang="ko-KR" altLang="en-US" sz="3200" dirty="0" smtClean="0"/>
              <a:t>년</a:t>
            </a:r>
            <a:r>
              <a:rPr lang="en-US" altLang="ko-KR" sz="3200" dirty="0" smtClean="0"/>
              <a:t>)</a:t>
            </a:r>
          </a:p>
          <a:p>
            <a:r>
              <a:rPr lang="ko-KR" altLang="en-US" sz="3200" dirty="0" smtClean="0"/>
              <a:t>바빌론으로 유배 가고 귀환 후</a:t>
            </a:r>
            <a:r>
              <a:rPr lang="en-US" altLang="ko-KR" sz="3200" dirty="0" smtClean="0"/>
              <a:t>(533</a:t>
            </a:r>
            <a:r>
              <a:rPr lang="ko-KR" altLang="en-US" sz="3200" dirty="0" smtClean="0"/>
              <a:t>년</a:t>
            </a:r>
            <a:r>
              <a:rPr lang="en-US" altLang="ko-KR" sz="3200" dirty="0" smtClean="0"/>
              <a:t>)</a:t>
            </a:r>
          </a:p>
          <a:p>
            <a:r>
              <a:rPr lang="ko-KR" altLang="en-US" sz="3200" dirty="0" smtClean="0"/>
              <a:t>자기들의 처한 역사적 위기를 이집트 탈출에서 대안을 찾고자 함</a:t>
            </a:r>
            <a:endParaRPr lang="en-US" altLang="ko-KR" sz="3200" dirty="0" smtClean="0"/>
          </a:p>
          <a:p>
            <a:r>
              <a:rPr lang="ko-KR" altLang="en-US" sz="3200" dirty="0" err="1" smtClean="0"/>
              <a:t>야훼계</a:t>
            </a:r>
            <a:r>
              <a:rPr lang="en-US" altLang="ko-KR" sz="3200" dirty="0" smtClean="0"/>
              <a:t>, </a:t>
            </a:r>
            <a:r>
              <a:rPr lang="ko-KR" altLang="en-US" sz="3200" dirty="0" err="1" smtClean="0"/>
              <a:t>엘로힘계</a:t>
            </a:r>
            <a:r>
              <a:rPr lang="en-US" altLang="ko-KR" sz="3200" dirty="0" smtClean="0"/>
              <a:t>, </a:t>
            </a:r>
            <a:r>
              <a:rPr lang="ko-KR" altLang="en-US" sz="3200" dirty="0" err="1" smtClean="0"/>
              <a:t>제관계</a:t>
            </a:r>
            <a:r>
              <a:rPr lang="ko-KR" altLang="en-US" sz="3200" dirty="0" smtClean="0"/>
              <a:t> 저자들이 기록하였다</a:t>
            </a:r>
            <a:r>
              <a:rPr lang="en-US" altLang="ko-KR" sz="3200" dirty="0" smtClean="0"/>
              <a:t>.</a:t>
            </a:r>
          </a:p>
          <a:p>
            <a:r>
              <a:rPr lang="en-US" altLang="ko-KR" sz="3200" dirty="0" smtClean="0"/>
              <a:t>400</a:t>
            </a:r>
            <a:r>
              <a:rPr lang="ko-KR" altLang="en-US" sz="3200" dirty="0" err="1" smtClean="0"/>
              <a:t>여년</a:t>
            </a:r>
            <a:r>
              <a:rPr lang="ko-KR" altLang="en-US" sz="3200" dirty="0" smtClean="0"/>
              <a:t> 동안 전승</a:t>
            </a:r>
            <a:r>
              <a:rPr lang="en-US" altLang="ko-KR" sz="3200" dirty="0" smtClean="0"/>
              <a:t>, </a:t>
            </a:r>
            <a:r>
              <a:rPr lang="ko-KR" altLang="en-US" sz="3200" dirty="0" smtClean="0"/>
              <a:t>편집되었다</a:t>
            </a:r>
            <a:r>
              <a:rPr lang="en-US" altLang="ko-KR" sz="3200" dirty="0" smtClean="0"/>
              <a:t>.</a:t>
            </a:r>
            <a:endParaRPr lang="ko-KR" altLang="en-US" sz="3200" dirty="0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탈출기</a:t>
            </a:r>
            <a:r>
              <a:rPr lang="ko-KR" altLang="en-US" dirty="0" smtClean="0"/>
              <a:t> 저술기간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sz="3600" dirty="0" smtClean="0"/>
              <a:t>자신들이 처한 역사적 위기 현실 인식</a:t>
            </a:r>
            <a:endParaRPr lang="en-US" altLang="ko-KR" sz="3600" dirty="0" smtClean="0"/>
          </a:p>
          <a:p>
            <a:r>
              <a:rPr lang="ko-KR" altLang="en-US" sz="3600" dirty="0" smtClean="0"/>
              <a:t>현실 속 위기 진단</a:t>
            </a:r>
            <a:endParaRPr lang="en-US" altLang="ko-KR" sz="3600" dirty="0" smtClean="0"/>
          </a:p>
          <a:p>
            <a:r>
              <a:rPr lang="ko-KR" altLang="en-US" sz="3600" dirty="0" smtClean="0"/>
              <a:t>과거 역사의 위기 극복 사례 찾음</a:t>
            </a:r>
            <a:endParaRPr lang="en-US" altLang="ko-KR" sz="3600" dirty="0" smtClean="0"/>
          </a:p>
          <a:p>
            <a:r>
              <a:rPr lang="ko-KR" altLang="en-US" sz="3600" dirty="0" smtClean="0"/>
              <a:t>과거 역사에서 위기 극복사례를 원형으로 하여 원초역사 만듦</a:t>
            </a:r>
            <a:endParaRPr lang="en-US" altLang="ko-KR" sz="3600" dirty="0" smtClean="0"/>
          </a:p>
          <a:p>
            <a:r>
              <a:rPr lang="ko-KR" altLang="en-US" sz="3600" dirty="0" smtClean="0"/>
              <a:t>원초역사를 자기 역사 위기 상황에 적용</a:t>
            </a:r>
            <a:endParaRPr lang="en-US" altLang="ko-KR" sz="3600" dirty="0" smtClean="0"/>
          </a:p>
          <a:p>
            <a:endParaRPr lang="en-US" altLang="ko-KR" sz="3600" dirty="0" smtClean="0"/>
          </a:p>
          <a:p>
            <a:pPr>
              <a:buNone/>
            </a:pPr>
            <a:endParaRPr lang="ko-KR" altLang="en-US" sz="3600" dirty="0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성경 저자의 역사의 위기 극복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내용 개체 틀 3"/>
          <p:cNvGraphicFramePr>
            <a:graphicFrameLocks noGrp="1"/>
          </p:cNvGraphicFramePr>
          <p:nvPr>
            <p:ph idx="1"/>
          </p:nvPr>
        </p:nvGraphicFramePr>
        <p:xfrm>
          <a:off x="457200" y="1481138"/>
          <a:ext cx="8229600" cy="45259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구원의 미래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sz="5400" dirty="0" err="1" smtClean="0"/>
              <a:t>사실사</a:t>
            </a:r>
            <a:r>
              <a:rPr lang="en-US" altLang="ko-KR" sz="5400" dirty="0" smtClean="0"/>
              <a:t>-&gt;</a:t>
            </a:r>
          </a:p>
          <a:p>
            <a:r>
              <a:rPr lang="ko-KR" altLang="en-US" sz="5400" dirty="0" err="1" smtClean="0"/>
              <a:t>의미사</a:t>
            </a:r>
            <a:r>
              <a:rPr lang="en-US" altLang="ko-KR" sz="5400" dirty="0" smtClean="0"/>
              <a:t>(</a:t>
            </a:r>
            <a:r>
              <a:rPr lang="ko-KR" altLang="en-US" sz="5400" dirty="0" smtClean="0"/>
              <a:t>원초 역사</a:t>
            </a:r>
            <a:r>
              <a:rPr lang="en-US" altLang="ko-KR" sz="5400" dirty="0" smtClean="0"/>
              <a:t>)-&gt;</a:t>
            </a:r>
          </a:p>
          <a:p>
            <a:r>
              <a:rPr lang="ko-KR" altLang="en-US" sz="5400" dirty="0" smtClean="0"/>
              <a:t>법으로</a:t>
            </a:r>
            <a:endParaRPr lang="ko-KR" altLang="en-US" sz="5400" dirty="0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sz="5400" dirty="0" err="1" smtClean="0"/>
              <a:t>탈출기</a:t>
            </a:r>
            <a:r>
              <a:rPr lang="ko-KR" altLang="en-US" sz="5400" dirty="0" smtClean="0"/>
              <a:t> 법으로</a:t>
            </a:r>
            <a:r>
              <a:rPr lang="en-US" altLang="ko-KR" sz="5400" dirty="0" smtClean="0"/>
              <a:t>(</a:t>
            </a:r>
            <a:r>
              <a:rPr lang="ko-KR" altLang="en-US" sz="5400" dirty="0" err="1" smtClean="0"/>
              <a:t>제관계</a:t>
            </a:r>
            <a:r>
              <a:rPr lang="en-US" altLang="ko-KR" sz="5400" dirty="0" smtClean="0"/>
              <a:t>)</a:t>
            </a:r>
            <a:endParaRPr lang="ko-KR" altLang="en-US" sz="5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ko-KR" altLang="en-US" sz="3200" dirty="0" smtClean="0"/>
              <a:t>이집트 파라오의 억압과 강제노동</a:t>
            </a:r>
            <a:r>
              <a:rPr lang="en-US" altLang="ko-KR" sz="3200" dirty="0" smtClean="0"/>
              <a:t>, </a:t>
            </a:r>
            <a:r>
              <a:rPr lang="ko-KR" altLang="en-US" sz="3200" dirty="0" smtClean="0"/>
              <a:t>사내아이 출생과 함께 죽임</a:t>
            </a:r>
            <a:endParaRPr lang="en-US" altLang="ko-KR" sz="3200" dirty="0" smtClean="0"/>
          </a:p>
          <a:p>
            <a:r>
              <a:rPr lang="ko-KR" altLang="en-US" sz="3200" dirty="0" smtClean="0"/>
              <a:t>모세</a:t>
            </a:r>
            <a:r>
              <a:rPr lang="en-US" altLang="ko-KR" sz="3200" dirty="0" smtClean="0"/>
              <a:t>(</a:t>
            </a:r>
            <a:r>
              <a:rPr lang="ko-KR" altLang="en-US" sz="3200" dirty="0" smtClean="0"/>
              <a:t>물에서 건진 아기</a:t>
            </a:r>
            <a:r>
              <a:rPr lang="en-US" altLang="ko-KR" sz="3200" dirty="0" smtClean="0"/>
              <a:t>) </a:t>
            </a:r>
            <a:r>
              <a:rPr lang="ko-KR" altLang="en-US" sz="3200" dirty="0" smtClean="0"/>
              <a:t>공주에게 발견 왕실에서 자람</a:t>
            </a:r>
            <a:r>
              <a:rPr lang="en-US" altLang="ko-KR" sz="3200" dirty="0" smtClean="0"/>
              <a:t>. </a:t>
            </a:r>
          </a:p>
          <a:p>
            <a:r>
              <a:rPr lang="ko-KR" altLang="en-US" sz="3200" dirty="0" smtClean="0"/>
              <a:t>이집트 공사 감독 죽임</a:t>
            </a:r>
            <a:r>
              <a:rPr lang="en-US" altLang="ko-KR" sz="3200" dirty="0" smtClean="0"/>
              <a:t>(</a:t>
            </a:r>
            <a:r>
              <a:rPr lang="ko-KR" altLang="en-US" sz="3200" dirty="0" smtClean="0"/>
              <a:t>동족 때림</a:t>
            </a:r>
            <a:r>
              <a:rPr lang="en-US" altLang="ko-KR" sz="3200" dirty="0" smtClean="0"/>
              <a:t>)</a:t>
            </a:r>
          </a:p>
          <a:p>
            <a:r>
              <a:rPr lang="ko-KR" altLang="en-US" sz="3200" dirty="0" err="1" smtClean="0"/>
              <a:t>미디안에</a:t>
            </a:r>
            <a:r>
              <a:rPr lang="ko-KR" altLang="en-US" sz="3200" dirty="0" smtClean="0"/>
              <a:t> 머물며 결혼하고</a:t>
            </a:r>
            <a:r>
              <a:rPr lang="en-US" altLang="ko-KR" sz="3200" dirty="0" smtClean="0"/>
              <a:t>, </a:t>
            </a:r>
          </a:p>
          <a:p>
            <a:r>
              <a:rPr lang="ko-KR" altLang="en-US" sz="3200" dirty="0" smtClean="0"/>
              <a:t>양 돌봄</a:t>
            </a:r>
            <a:r>
              <a:rPr lang="en-US" altLang="ko-KR" sz="3200" dirty="0" smtClean="0"/>
              <a:t>. </a:t>
            </a:r>
            <a:r>
              <a:rPr lang="ko-KR" altLang="en-US" sz="3200" dirty="0" err="1" smtClean="0"/>
              <a:t>산호렙</a:t>
            </a:r>
            <a:r>
              <a:rPr lang="en-US" altLang="ko-KR" sz="3200" dirty="0" smtClean="0"/>
              <a:t>- </a:t>
            </a:r>
            <a:r>
              <a:rPr lang="ko-KR" altLang="en-US" sz="3200" dirty="0" smtClean="0"/>
              <a:t>하느님 모세 부르심</a:t>
            </a:r>
            <a:endParaRPr lang="en-US" altLang="ko-KR" sz="3200" dirty="0" smtClean="0"/>
          </a:p>
          <a:p>
            <a:r>
              <a:rPr lang="ko-KR" altLang="en-US" sz="3200" dirty="0" smtClean="0"/>
              <a:t>조상들의 하느님 만남</a:t>
            </a:r>
            <a:r>
              <a:rPr lang="en-US" altLang="ko-KR" sz="3200" dirty="0" smtClean="0"/>
              <a:t>(</a:t>
            </a:r>
            <a:r>
              <a:rPr lang="ko-KR" altLang="en-US" sz="3200" dirty="0" smtClean="0"/>
              <a:t>아브라함</a:t>
            </a:r>
            <a:r>
              <a:rPr lang="en-US" altLang="ko-KR" sz="3200" dirty="0" smtClean="0"/>
              <a:t>, </a:t>
            </a:r>
            <a:r>
              <a:rPr lang="ko-KR" altLang="en-US" sz="3200" dirty="0" err="1" smtClean="0"/>
              <a:t>이사악</a:t>
            </a:r>
            <a:r>
              <a:rPr lang="en-US" altLang="ko-KR" sz="3200" dirty="0" smtClean="0"/>
              <a:t>, </a:t>
            </a:r>
            <a:r>
              <a:rPr lang="ko-KR" altLang="en-US" sz="3200" dirty="0" smtClean="0"/>
              <a:t>야곱</a:t>
            </a:r>
            <a:r>
              <a:rPr lang="en-US" altLang="ko-KR" sz="3200" dirty="0" smtClean="0"/>
              <a:t>)</a:t>
            </a:r>
            <a:endParaRPr lang="ko-KR" altLang="en-US" sz="3200" dirty="0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탈출</a:t>
            </a:r>
            <a:r>
              <a:rPr lang="en-US" altLang="ko-KR" dirty="0" smtClean="0"/>
              <a:t>(exodus)</a:t>
            </a:r>
            <a:r>
              <a:rPr lang="ko-KR" altLang="en-US" dirty="0" smtClean="0"/>
              <a:t>전 탈출</a:t>
            </a:r>
            <a:r>
              <a:rPr lang="en-US" altLang="ko-KR" dirty="0" smtClean="0"/>
              <a:t>1-3</a:t>
            </a:r>
            <a:r>
              <a:rPr lang="ko-KR" altLang="en-US" dirty="0" smtClean="0"/>
              <a:t>장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내용 개체 틀 3" descr="SANY028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73261" cy="6879946"/>
          </a:xfrm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내용 개체 틀 3" descr="SANY026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928795" y="-2"/>
            <a:ext cx="5220000" cy="6957866"/>
          </a:xfrm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ko-KR" altLang="en-US" sz="3200" dirty="0" smtClean="0"/>
              <a:t>모세</a:t>
            </a:r>
            <a:r>
              <a:rPr lang="en-US" altLang="ko-KR" sz="3200" dirty="0" smtClean="0"/>
              <a:t>-</a:t>
            </a:r>
            <a:r>
              <a:rPr lang="ko-KR" altLang="en-US" sz="3200" dirty="0" smtClean="0"/>
              <a:t>이집트귀환</a:t>
            </a:r>
            <a:r>
              <a:rPr lang="en-US" altLang="ko-KR" sz="3200" dirty="0" smtClean="0"/>
              <a:t>. </a:t>
            </a:r>
            <a:r>
              <a:rPr lang="ko-KR" altLang="en-US" sz="3200" dirty="0" smtClean="0"/>
              <a:t>파라오에게 이스라엘백성  풀어주어 광야에서 하느님께 예배 요청</a:t>
            </a:r>
            <a:r>
              <a:rPr lang="en-US" altLang="ko-KR" sz="3200" dirty="0" smtClean="0"/>
              <a:t>-</a:t>
            </a:r>
          </a:p>
          <a:p>
            <a:r>
              <a:rPr lang="ko-KR" altLang="en-US" sz="3200" dirty="0" smtClean="0"/>
              <a:t>파라오 하느님의 권능으로 무서운 일</a:t>
            </a:r>
            <a:r>
              <a:rPr lang="en-US" altLang="ko-KR" sz="3200" dirty="0" smtClean="0"/>
              <a:t>(10</a:t>
            </a:r>
            <a:r>
              <a:rPr lang="ko-KR" altLang="en-US" sz="3200" dirty="0" smtClean="0"/>
              <a:t>가지 재앙</a:t>
            </a:r>
            <a:r>
              <a:rPr lang="en-US" altLang="ko-KR" sz="3200" dirty="0" smtClean="0"/>
              <a:t>), </a:t>
            </a:r>
            <a:r>
              <a:rPr lang="ko-KR" altLang="en-US" sz="3200" dirty="0" smtClean="0"/>
              <a:t>마지막 맏배 죽음까지</a:t>
            </a:r>
            <a:r>
              <a:rPr lang="en-US" altLang="ko-KR" sz="3200" dirty="0" smtClean="0"/>
              <a:t>.</a:t>
            </a:r>
          </a:p>
          <a:p>
            <a:r>
              <a:rPr lang="ko-KR" altLang="en-US" sz="3200" dirty="0" err="1" smtClean="0"/>
              <a:t>대탈출</a:t>
            </a:r>
            <a:r>
              <a:rPr lang="ko-KR" altLang="en-US" sz="3200" dirty="0" smtClean="0"/>
              <a:t> 시작</a:t>
            </a:r>
            <a:endParaRPr lang="en-US" altLang="ko-KR" sz="3200" dirty="0" smtClean="0"/>
          </a:p>
          <a:p>
            <a:r>
              <a:rPr lang="ko-KR" altLang="en-US" sz="3200" dirty="0" smtClean="0"/>
              <a:t>파라오 후회</a:t>
            </a:r>
            <a:r>
              <a:rPr lang="en-US" altLang="ko-KR" sz="3200" dirty="0" smtClean="0"/>
              <a:t>. </a:t>
            </a:r>
            <a:r>
              <a:rPr lang="ko-KR" altLang="en-US" sz="3200" dirty="0" smtClean="0"/>
              <a:t>자기 군대로 추격</a:t>
            </a:r>
            <a:r>
              <a:rPr lang="en-US" altLang="ko-KR" sz="3200" dirty="0" smtClean="0"/>
              <a:t>.</a:t>
            </a:r>
          </a:p>
          <a:p>
            <a:r>
              <a:rPr lang="ko-KR" altLang="en-US" sz="3200" dirty="0" smtClean="0"/>
              <a:t>이스라엘</a:t>
            </a:r>
            <a:r>
              <a:rPr lang="en-US" altLang="ko-KR" sz="3200" dirty="0" smtClean="0"/>
              <a:t>. </a:t>
            </a:r>
            <a:r>
              <a:rPr lang="ko-KR" altLang="en-US" sz="3200" dirty="0" smtClean="0"/>
              <a:t>파라오 군대와 바다 사이에 갇힘</a:t>
            </a:r>
            <a:r>
              <a:rPr lang="en-US" altLang="ko-KR" sz="3200" dirty="0" smtClean="0"/>
              <a:t>. </a:t>
            </a:r>
          </a:p>
          <a:p>
            <a:endParaRPr lang="en-US" altLang="ko-KR" sz="3200" dirty="0" smtClean="0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dirty="0" err="1" smtClean="0"/>
              <a:t>열가지</a:t>
            </a:r>
            <a:r>
              <a:rPr lang="ko-KR" altLang="en-US" dirty="0" smtClean="0"/>
              <a:t> 재앙과 </a:t>
            </a:r>
            <a:r>
              <a:rPr lang="ko-KR" altLang="en-US" dirty="0" err="1" smtClean="0"/>
              <a:t>대탈출</a:t>
            </a:r>
            <a:r>
              <a:rPr lang="en-US" altLang="ko-KR" dirty="0" smtClean="0"/>
              <a:t>(7</a:t>
            </a:r>
            <a:r>
              <a:rPr lang="ko-KR" altLang="en-US" dirty="0" smtClean="0"/>
              <a:t>장</a:t>
            </a:r>
            <a:r>
              <a:rPr lang="en-US" altLang="ko-KR" dirty="0" smtClean="0"/>
              <a:t>-12</a:t>
            </a:r>
            <a:r>
              <a:rPr lang="ko-KR" altLang="en-US" dirty="0" smtClean="0"/>
              <a:t>장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sz="3200" dirty="0" smtClean="0"/>
              <a:t>이집트 거주 기간 </a:t>
            </a:r>
            <a:r>
              <a:rPr lang="en-US" altLang="ko-KR" sz="3200" dirty="0" smtClean="0"/>
              <a:t>: 430</a:t>
            </a:r>
            <a:r>
              <a:rPr lang="ko-KR" altLang="en-US" sz="3200" dirty="0" smtClean="0"/>
              <a:t>년</a:t>
            </a:r>
            <a:endParaRPr lang="en-US" altLang="ko-KR" sz="3200" dirty="0" smtClean="0"/>
          </a:p>
          <a:p>
            <a:r>
              <a:rPr lang="ko-KR" altLang="en-US" sz="3200" dirty="0" smtClean="0"/>
              <a:t>이집트 마지막 밤 </a:t>
            </a:r>
            <a:r>
              <a:rPr lang="ko-KR" altLang="en-US" sz="3200" dirty="0" err="1" smtClean="0"/>
              <a:t>파스카</a:t>
            </a:r>
            <a:r>
              <a:rPr lang="en-US" altLang="ko-KR" sz="3200" dirty="0" smtClean="0"/>
              <a:t>-</a:t>
            </a:r>
            <a:r>
              <a:rPr lang="ko-KR" altLang="en-US" sz="3200" dirty="0" smtClean="0"/>
              <a:t>어린양희생제물</a:t>
            </a:r>
            <a:r>
              <a:rPr lang="en-US" altLang="ko-KR" sz="3200" dirty="0" smtClean="0"/>
              <a:t>. </a:t>
            </a:r>
            <a:r>
              <a:rPr lang="ko-KR" altLang="en-US" sz="3200" dirty="0" smtClean="0"/>
              <a:t>백성의 죄를 대신해 죽게 될 어린양제사</a:t>
            </a:r>
            <a:endParaRPr lang="en-US" altLang="ko-KR" sz="3200" dirty="0" smtClean="0"/>
          </a:p>
          <a:p>
            <a:r>
              <a:rPr lang="ko-KR" altLang="en-US" sz="3200" dirty="0" smtClean="0"/>
              <a:t>이스라엘 이집트 출발</a:t>
            </a:r>
            <a:r>
              <a:rPr lang="en-US" altLang="ko-KR" sz="3200" dirty="0" smtClean="0"/>
              <a:t>. </a:t>
            </a:r>
            <a:r>
              <a:rPr lang="ko-KR" altLang="en-US" sz="3200" dirty="0" smtClean="0"/>
              <a:t>하느님께서 그들의 여정을 돌보심</a:t>
            </a:r>
            <a:r>
              <a:rPr lang="en-US" altLang="ko-KR" sz="3200" dirty="0" smtClean="0"/>
              <a:t>. </a:t>
            </a:r>
            <a:r>
              <a:rPr lang="ko-KR" altLang="en-US" sz="3200" dirty="0" smtClean="0"/>
              <a:t>홍해바다</a:t>
            </a:r>
            <a:r>
              <a:rPr lang="en-US" altLang="ko-KR" sz="3200" dirty="0" smtClean="0"/>
              <a:t>-</a:t>
            </a:r>
            <a:r>
              <a:rPr lang="ko-KR" altLang="en-US" sz="3200" dirty="0" smtClean="0"/>
              <a:t>모세기적</a:t>
            </a:r>
            <a:endParaRPr lang="en-US" altLang="ko-KR" sz="3200" dirty="0" smtClean="0"/>
          </a:p>
          <a:p>
            <a:r>
              <a:rPr lang="ko-KR" altLang="en-US" sz="3200" dirty="0" smtClean="0"/>
              <a:t>낮</a:t>
            </a:r>
            <a:r>
              <a:rPr lang="en-US" altLang="ko-KR" sz="3200" dirty="0" smtClean="0"/>
              <a:t>-</a:t>
            </a:r>
            <a:r>
              <a:rPr lang="ko-KR" altLang="en-US" sz="3200" dirty="0" smtClean="0"/>
              <a:t>구름기동</a:t>
            </a:r>
            <a:r>
              <a:rPr lang="en-US" altLang="ko-KR" sz="3200" dirty="0" smtClean="0"/>
              <a:t>, </a:t>
            </a:r>
            <a:r>
              <a:rPr lang="ko-KR" altLang="en-US" sz="3200" dirty="0" smtClean="0"/>
              <a:t>밤</a:t>
            </a:r>
            <a:r>
              <a:rPr lang="en-US" altLang="ko-KR" sz="3200" dirty="0" smtClean="0"/>
              <a:t>-</a:t>
            </a:r>
            <a:r>
              <a:rPr lang="ko-KR" altLang="en-US" sz="3200" dirty="0" smtClean="0"/>
              <a:t>불기둥</a:t>
            </a:r>
            <a:r>
              <a:rPr lang="en-US" altLang="ko-KR" sz="3200" dirty="0" smtClean="0"/>
              <a:t>-</a:t>
            </a:r>
            <a:r>
              <a:rPr lang="ko-KR" altLang="en-US" sz="3200" dirty="0" smtClean="0"/>
              <a:t>하느님 현존의식</a:t>
            </a:r>
            <a:endParaRPr lang="en-US" altLang="ko-KR" sz="3200" dirty="0" smtClean="0"/>
          </a:p>
          <a:p>
            <a:r>
              <a:rPr lang="ko-KR" altLang="en-US" sz="3200" dirty="0" smtClean="0"/>
              <a:t>물속 길 열림</a:t>
            </a:r>
            <a:r>
              <a:rPr lang="en-US" altLang="ko-KR" sz="3200" dirty="0" smtClean="0"/>
              <a:t>-</a:t>
            </a:r>
            <a:r>
              <a:rPr lang="ko-KR" altLang="en-US" sz="3200" dirty="0" smtClean="0"/>
              <a:t>하느님 현존체험</a:t>
            </a:r>
            <a:r>
              <a:rPr lang="en-US" altLang="ko-KR" sz="3200" dirty="0" smtClean="0"/>
              <a:t>. </a:t>
            </a:r>
            <a:r>
              <a:rPr lang="ko-KR" altLang="en-US" sz="3200" dirty="0" smtClean="0"/>
              <a:t>역사사건이 되고 이스라엘 신앙고백의 정수</a:t>
            </a:r>
            <a:endParaRPr lang="ko-KR" altLang="en-US" sz="3200" dirty="0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출애굽</a:t>
            </a:r>
            <a:r>
              <a:rPr lang="en-US" altLang="ko-KR" dirty="0" smtClean="0"/>
              <a:t>(12</a:t>
            </a:r>
            <a:r>
              <a:rPr lang="ko-KR" altLang="en-US" dirty="0" smtClean="0"/>
              <a:t>장</a:t>
            </a:r>
            <a:r>
              <a:rPr lang="en-US" altLang="ko-KR" dirty="0" smtClean="0"/>
              <a:t>-15</a:t>
            </a:r>
            <a:r>
              <a:rPr lang="ko-KR" altLang="en-US" dirty="0" smtClean="0"/>
              <a:t>장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내용 개체 틀 3" descr="SANY027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b="3181"/>
          <a:stretch>
            <a:fillRect/>
          </a:stretch>
        </p:blipFill>
        <p:spPr>
          <a:xfrm>
            <a:off x="2000232" y="28641"/>
            <a:ext cx="5292000" cy="6829359"/>
          </a:xfrm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sz="3200" dirty="0" smtClean="0"/>
              <a:t>광야</a:t>
            </a:r>
            <a:r>
              <a:rPr lang="en-US" altLang="ko-KR" sz="3200" dirty="0" smtClean="0"/>
              <a:t>-</a:t>
            </a:r>
            <a:r>
              <a:rPr lang="ko-KR" altLang="en-US" sz="3200" dirty="0" smtClean="0"/>
              <a:t>건조지대 농사</a:t>
            </a:r>
            <a:r>
              <a:rPr lang="en-US" altLang="ko-KR" sz="3200" dirty="0" smtClean="0"/>
              <a:t>.</a:t>
            </a:r>
            <a:r>
              <a:rPr lang="ko-KR" altLang="en-US" sz="3200" dirty="0" smtClean="0"/>
              <a:t> 불가능</a:t>
            </a:r>
            <a:r>
              <a:rPr lang="en-US" altLang="ko-KR" sz="3200" dirty="0" smtClean="0"/>
              <a:t>. </a:t>
            </a:r>
            <a:r>
              <a:rPr lang="ko-KR" altLang="en-US" sz="3200" dirty="0" smtClean="0"/>
              <a:t>유목민 거주</a:t>
            </a:r>
            <a:endParaRPr lang="en-US" altLang="ko-KR" sz="3200" dirty="0" smtClean="0"/>
          </a:p>
          <a:p>
            <a:r>
              <a:rPr lang="ko-KR" altLang="en-US" sz="3200" dirty="0" smtClean="0"/>
              <a:t>이집트</a:t>
            </a:r>
            <a:r>
              <a:rPr lang="en-US" altLang="ko-KR" sz="3200" dirty="0" smtClean="0"/>
              <a:t>, </a:t>
            </a:r>
            <a:r>
              <a:rPr lang="ko-KR" altLang="en-US" sz="3200" dirty="0" err="1" smtClean="0"/>
              <a:t>시나이</a:t>
            </a:r>
            <a:r>
              <a:rPr lang="ko-KR" altLang="en-US" sz="3200" dirty="0" smtClean="0"/>
              <a:t> 반도</a:t>
            </a:r>
            <a:r>
              <a:rPr lang="en-US" altLang="ko-KR" sz="3200" dirty="0" smtClean="0"/>
              <a:t>, </a:t>
            </a:r>
            <a:r>
              <a:rPr lang="ko-KR" altLang="en-US" sz="3200" dirty="0" err="1" smtClean="0"/>
              <a:t>필리스티아</a:t>
            </a:r>
            <a:r>
              <a:rPr lang="ko-KR" altLang="en-US" sz="3200" dirty="0" smtClean="0"/>
              <a:t> 사이</a:t>
            </a:r>
            <a:endParaRPr lang="en-US" altLang="ko-KR" sz="3200" dirty="0" smtClean="0"/>
          </a:p>
          <a:p>
            <a:r>
              <a:rPr lang="ko-KR" altLang="en-US" sz="3200" dirty="0" smtClean="0"/>
              <a:t>물과 식량 부족 불평 터트림</a:t>
            </a:r>
            <a:endParaRPr lang="en-US" altLang="ko-KR" sz="3200" dirty="0" smtClean="0"/>
          </a:p>
          <a:p>
            <a:r>
              <a:rPr lang="ko-KR" altLang="en-US" sz="3200" dirty="0" smtClean="0"/>
              <a:t>하느님 기적</a:t>
            </a:r>
            <a:r>
              <a:rPr lang="en-US" altLang="ko-KR" sz="3200" dirty="0" smtClean="0"/>
              <a:t>-</a:t>
            </a:r>
            <a:r>
              <a:rPr lang="ko-KR" altLang="en-US" sz="3200" dirty="0" smtClean="0"/>
              <a:t>바다 쓴 물 달게</a:t>
            </a:r>
            <a:r>
              <a:rPr lang="en-US" altLang="ko-KR" sz="3200" dirty="0" smtClean="0"/>
              <a:t>, </a:t>
            </a:r>
            <a:r>
              <a:rPr lang="ko-KR" altLang="en-US" sz="3200" dirty="0" smtClean="0"/>
              <a:t>만나</a:t>
            </a:r>
            <a:r>
              <a:rPr lang="en-US" altLang="ko-KR" sz="3200" dirty="0" smtClean="0"/>
              <a:t>, </a:t>
            </a:r>
            <a:r>
              <a:rPr lang="ko-KR" altLang="en-US" sz="3200" dirty="0" err="1" smtClean="0"/>
              <a:t>메추라기</a:t>
            </a:r>
            <a:r>
              <a:rPr lang="en-US" altLang="ko-KR" sz="3200" dirty="0" smtClean="0"/>
              <a:t>, </a:t>
            </a:r>
            <a:r>
              <a:rPr lang="ko-KR" altLang="en-US" sz="3200" dirty="0" smtClean="0"/>
              <a:t>바위에서 물 솟게 하심</a:t>
            </a:r>
            <a:endParaRPr lang="en-US" altLang="ko-KR" sz="3200" dirty="0" smtClean="0"/>
          </a:p>
          <a:p>
            <a:r>
              <a:rPr lang="ko-KR" altLang="en-US" sz="3200" dirty="0" smtClean="0"/>
              <a:t>모세는 불평하는 백성들 중개</a:t>
            </a:r>
            <a:r>
              <a:rPr lang="en-US" altLang="ko-KR" sz="3200" dirty="0" smtClean="0"/>
              <a:t>. </a:t>
            </a:r>
            <a:r>
              <a:rPr lang="ko-KR" altLang="en-US" sz="3200" dirty="0" smtClean="0"/>
              <a:t>애를 씀</a:t>
            </a:r>
            <a:endParaRPr lang="en-US" altLang="ko-KR" sz="3200" dirty="0" smtClean="0"/>
          </a:p>
          <a:p>
            <a:r>
              <a:rPr lang="ko-KR" altLang="en-US" sz="3200" dirty="0" smtClean="0"/>
              <a:t>광야</a:t>
            </a:r>
            <a:r>
              <a:rPr lang="en-US" altLang="ko-KR" sz="3200" dirty="0" smtClean="0"/>
              <a:t>-</a:t>
            </a:r>
            <a:r>
              <a:rPr lang="ko-KR" altLang="en-US" sz="3200" dirty="0" smtClean="0"/>
              <a:t>힘들고</a:t>
            </a:r>
            <a:r>
              <a:rPr lang="en-US" altLang="ko-KR" sz="3200" dirty="0" smtClean="0"/>
              <a:t>, </a:t>
            </a:r>
            <a:r>
              <a:rPr lang="ko-KR" altLang="en-US" sz="3200" dirty="0" smtClean="0"/>
              <a:t>고통</a:t>
            </a:r>
            <a:r>
              <a:rPr lang="en-US" altLang="ko-KR" sz="3200" dirty="0" smtClean="0"/>
              <a:t>, </a:t>
            </a:r>
            <a:r>
              <a:rPr lang="ko-KR" altLang="en-US" sz="3200" dirty="0" smtClean="0"/>
              <a:t>시련</a:t>
            </a:r>
            <a:r>
              <a:rPr lang="en-US" altLang="ko-KR" sz="3200" dirty="0" smtClean="0"/>
              <a:t>, </a:t>
            </a:r>
            <a:r>
              <a:rPr lang="ko-KR" altLang="en-US" sz="3200" dirty="0" smtClean="0"/>
              <a:t>불평 장소이나 하느님을 체험하는 풍요와 희망의 장소</a:t>
            </a:r>
            <a:endParaRPr lang="ko-KR" altLang="en-US" sz="3200" dirty="0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광야 여정</a:t>
            </a:r>
            <a:r>
              <a:rPr lang="en-US" altLang="ko-KR" dirty="0" smtClean="0"/>
              <a:t>(15</a:t>
            </a:r>
            <a:r>
              <a:rPr lang="ko-KR" altLang="en-US" dirty="0" smtClean="0"/>
              <a:t>장</a:t>
            </a:r>
            <a:r>
              <a:rPr lang="en-US" altLang="ko-KR" dirty="0" smtClean="0"/>
              <a:t>-18</a:t>
            </a:r>
            <a:r>
              <a:rPr lang="ko-KR" altLang="en-US" dirty="0" smtClean="0"/>
              <a:t>장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내용 개체 틀 3" descr="SANY028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b="7158"/>
          <a:stretch>
            <a:fillRect/>
          </a:stretch>
        </p:blipFill>
        <p:spPr>
          <a:xfrm>
            <a:off x="91440" y="214290"/>
            <a:ext cx="9052560" cy="6303434"/>
          </a:xfrm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내용 개체 틀 3" descr="SANY027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23317"/>
            <a:ext cx="9112910" cy="6834683"/>
          </a:xfrm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ko-KR" altLang="en-US" sz="2800" dirty="0" smtClean="0"/>
              <a:t>하느님은 </a:t>
            </a:r>
            <a:r>
              <a:rPr lang="ko-KR" altLang="en-US" sz="2800" dirty="0" err="1" smtClean="0"/>
              <a:t>시나이</a:t>
            </a:r>
            <a:r>
              <a:rPr lang="ko-KR" altLang="en-US" sz="2800" dirty="0" smtClean="0"/>
              <a:t> 계약</a:t>
            </a:r>
            <a:r>
              <a:rPr lang="en-US" altLang="ko-KR" sz="2800" dirty="0" smtClean="0"/>
              <a:t>. </a:t>
            </a:r>
            <a:r>
              <a:rPr lang="ko-KR" altLang="en-US" sz="2800" dirty="0" smtClean="0"/>
              <a:t>이스라엘 하느님이 되고</a:t>
            </a:r>
            <a:r>
              <a:rPr lang="en-US" altLang="ko-KR" sz="2800" dirty="0" smtClean="0"/>
              <a:t>, </a:t>
            </a:r>
            <a:r>
              <a:rPr lang="ko-KR" altLang="en-US" sz="2800" dirty="0" smtClean="0"/>
              <a:t>그들은 하느님의 백성이 된다</a:t>
            </a:r>
            <a:r>
              <a:rPr lang="en-US" altLang="ko-KR" sz="2800" dirty="0" smtClean="0"/>
              <a:t>.</a:t>
            </a:r>
          </a:p>
          <a:p>
            <a:r>
              <a:rPr lang="ko-KR" altLang="en-US" sz="2800" dirty="0" smtClean="0"/>
              <a:t>하느님 자비로 거룩한 </a:t>
            </a:r>
            <a:r>
              <a:rPr lang="ko-KR" altLang="en-US" sz="2800" dirty="0" err="1" smtClean="0"/>
              <a:t>백성된</a:t>
            </a:r>
            <a:r>
              <a:rPr lang="ko-KR" altLang="en-US" sz="2800" dirty="0" smtClean="0"/>
              <a:t> 이스라엘</a:t>
            </a:r>
            <a:r>
              <a:rPr lang="en-US" altLang="ko-KR" sz="2800" dirty="0" smtClean="0"/>
              <a:t>-</a:t>
            </a:r>
            <a:r>
              <a:rPr lang="ko-KR" altLang="en-US" sz="2800" dirty="0" smtClean="0"/>
              <a:t> 유일하신 하느님만 경배</a:t>
            </a:r>
            <a:r>
              <a:rPr lang="en-US" altLang="ko-KR" sz="2800" dirty="0" smtClean="0"/>
              <a:t>, </a:t>
            </a:r>
            <a:r>
              <a:rPr lang="ko-KR" altLang="en-US" sz="2800" dirty="0" smtClean="0"/>
              <a:t>타민족에게 하느님을 알려야</a:t>
            </a:r>
            <a:r>
              <a:rPr lang="en-US" altLang="ko-KR" sz="2800" dirty="0" smtClean="0"/>
              <a:t>.</a:t>
            </a:r>
          </a:p>
          <a:p>
            <a:r>
              <a:rPr lang="ko-KR" altLang="en-US" sz="2800" dirty="0" smtClean="0"/>
              <a:t>십계명</a:t>
            </a:r>
            <a:r>
              <a:rPr lang="en-US" altLang="ko-KR" sz="2800" dirty="0" smtClean="0"/>
              <a:t>-</a:t>
            </a:r>
            <a:r>
              <a:rPr lang="ko-KR" altLang="en-US" sz="2800" dirty="0" smtClean="0"/>
              <a:t>하느님 백성이 지켜야 할 생활규범</a:t>
            </a:r>
            <a:endParaRPr lang="en-US" altLang="ko-KR" sz="2800" dirty="0" smtClean="0"/>
          </a:p>
          <a:p>
            <a:r>
              <a:rPr lang="ko-KR" altLang="en-US" sz="2800" dirty="0" err="1" smtClean="0"/>
              <a:t>시나이</a:t>
            </a:r>
            <a:r>
              <a:rPr lang="ko-KR" altLang="en-US" sz="2800" dirty="0" smtClean="0"/>
              <a:t> 계약</a:t>
            </a:r>
            <a:r>
              <a:rPr lang="en-US" altLang="ko-KR" sz="2800" dirty="0" smtClean="0"/>
              <a:t>-</a:t>
            </a:r>
            <a:r>
              <a:rPr lang="ko-KR" altLang="en-US" sz="2800" dirty="0" smtClean="0"/>
              <a:t>모세</a:t>
            </a:r>
            <a:r>
              <a:rPr lang="en-US" altLang="ko-KR" sz="2800" dirty="0" smtClean="0"/>
              <a:t>.</a:t>
            </a:r>
            <a:r>
              <a:rPr lang="ko-KR" altLang="en-US" sz="2800" dirty="0" smtClean="0"/>
              <a:t>백성과 함께 </a:t>
            </a:r>
            <a:r>
              <a:rPr lang="ko-KR" altLang="en-US" sz="2800" dirty="0" err="1" smtClean="0"/>
              <a:t>번제드리고</a:t>
            </a:r>
            <a:r>
              <a:rPr lang="ko-KR" altLang="en-US" sz="2800" dirty="0" smtClean="0"/>
              <a:t> 계약의 책 읽음</a:t>
            </a:r>
            <a:r>
              <a:rPr lang="en-US" altLang="ko-KR" sz="2800" dirty="0" smtClean="0"/>
              <a:t>, </a:t>
            </a:r>
            <a:r>
              <a:rPr lang="ko-KR" altLang="en-US" sz="2800" dirty="0" smtClean="0"/>
              <a:t>피를 뿌림</a:t>
            </a:r>
            <a:r>
              <a:rPr lang="en-US" altLang="ko-KR" sz="2800" dirty="0" smtClean="0"/>
              <a:t>- </a:t>
            </a:r>
            <a:r>
              <a:rPr lang="ko-KR" altLang="en-US" sz="2800" dirty="0" smtClean="0"/>
              <a:t>그리스도 새 계약과 연결</a:t>
            </a:r>
            <a:endParaRPr lang="en-US" altLang="ko-KR" sz="2800" dirty="0" smtClean="0"/>
          </a:p>
          <a:p>
            <a:r>
              <a:rPr lang="ko-KR" altLang="en-US" sz="2800" dirty="0" smtClean="0"/>
              <a:t>모세는 </a:t>
            </a:r>
            <a:r>
              <a:rPr lang="ko-KR" altLang="en-US" sz="2800" dirty="0" err="1" smtClean="0"/>
              <a:t>시나이</a:t>
            </a:r>
            <a:r>
              <a:rPr lang="ko-KR" altLang="en-US" sz="2800" dirty="0" smtClean="0"/>
              <a:t> 산에서 주님 영광 속에</a:t>
            </a:r>
            <a:r>
              <a:rPr lang="en-US" altLang="ko-KR" sz="2800" dirty="0" smtClean="0"/>
              <a:t> 40</a:t>
            </a:r>
            <a:r>
              <a:rPr lang="ko-KR" altLang="en-US" sz="2800" dirty="0" smtClean="0"/>
              <a:t>일 동안 지냄</a:t>
            </a:r>
            <a:r>
              <a:rPr lang="en-US" altLang="ko-KR" sz="2800" dirty="0" smtClean="0"/>
              <a:t>(</a:t>
            </a:r>
            <a:r>
              <a:rPr lang="ko-KR" altLang="en-US" sz="2800" dirty="0" err="1" smtClean="0"/>
              <a:t>타볼산의</a:t>
            </a:r>
            <a:r>
              <a:rPr lang="ko-KR" altLang="en-US" sz="2800" dirty="0" smtClean="0"/>
              <a:t> 예수</a:t>
            </a:r>
            <a:r>
              <a:rPr lang="en-US" altLang="ko-KR" sz="2800" dirty="0" smtClean="0"/>
              <a:t>)</a:t>
            </a:r>
            <a:endParaRPr lang="ko-KR" altLang="en-US" sz="2800" dirty="0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법률</a:t>
            </a:r>
            <a:r>
              <a:rPr lang="en-US" altLang="ko-KR" dirty="0" smtClean="0"/>
              <a:t>(19</a:t>
            </a:r>
            <a:r>
              <a:rPr lang="ko-KR" altLang="en-US" dirty="0" smtClean="0"/>
              <a:t>장</a:t>
            </a:r>
            <a:r>
              <a:rPr lang="en-US" altLang="ko-KR" dirty="0" smtClean="0"/>
              <a:t>-40</a:t>
            </a:r>
            <a:r>
              <a:rPr lang="ko-KR" altLang="en-US" dirty="0" smtClean="0"/>
              <a:t>장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ko-KR" altLang="en-US" sz="3200" dirty="0" smtClean="0"/>
              <a:t>전례적 구원 제시</a:t>
            </a:r>
            <a:endParaRPr lang="en-US" altLang="ko-KR" sz="3200" dirty="0" smtClean="0"/>
          </a:p>
          <a:p>
            <a:r>
              <a:rPr lang="ko-KR" altLang="en-US" sz="3200" dirty="0" smtClean="0"/>
              <a:t>전례 규정 </a:t>
            </a:r>
            <a:r>
              <a:rPr lang="en-US" altLang="ko-KR" sz="3200" dirty="0" smtClean="0"/>
              <a:t>: </a:t>
            </a:r>
            <a:r>
              <a:rPr lang="ko-KR" altLang="en-US" sz="3200" dirty="0" smtClean="0"/>
              <a:t>전례 장소</a:t>
            </a:r>
            <a:r>
              <a:rPr lang="en-US" altLang="ko-KR" sz="3200" dirty="0" smtClean="0"/>
              <a:t>(</a:t>
            </a:r>
            <a:r>
              <a:rPr lang="ko-KR" altLang="en-US" sz="3200" dirty="0" smtClean="0"/>
              <a:t>장막</a:t>
            </a:r>
            <a:r>
              <a:rPr lang="en-US" altLang="ko-KR" sz="3200" dirty="0" smtClean="0"/>
              <a:t>, </a:t>
            </a:r>
            <a:r>
              <a:rPr lang="ko-KR" altLang="en-US" sz="3200" dirty="0" smtClean="0"/>
              <a:t>계약 궤</a:t>
            </a:r>
            <a:r>
              <a:rPr lang="en-US" altLang="ko-KR" sz="3200" dirty="0" smtClean="0"/>
              <a:t>), </a:t>
            </a:r>
            <a:r>
              <a:rPr lang="ko-KR" altLang="en-US" sz="3200" dirty="0" smtClean="0"/>
              <a:t>전례주례자</a:t>
            </a:r>
            <a:r>
              <a:rPr lang="en-US" altLang="ko-KR" sz="3200" dirty="0" smtClean="0"/>
              <a:t>(</a:t>
            </a:r>
            <a:r>
              <a:rPr lang="ko-KR" altLang="en-US" sz="3200" dirty="0" smtClean="0"/>
              <a:t>사제</a:t>
            </a:r>
            <a:r>
              <a:rPr lang="en-US" altLang="ko-KR" sz="3200" dirty="0" smtClean="0"/>
              <a:t>), </a:t>
            </a:r>
            <a:r>
              <a:rPr lang="ko-KR" altLang="en-US" sz="3200" dirty="0" smtClean="0"/>
              <a:t>전례행위</a:t>
            </a:r>
            <a:r>
              <a:rPr lang="en-US" altLang="ko-KR" sz="3200" dirty="0" smtClean="0"/>
              <a:t>(</a:t>
            </a:r>
            <a:r>
              <a:rPr lang="ko-KR" altLang="en-US" sz="3200" dirty="0" smtClean="0"/>
              <a:t>제사</a:t>
            </a:r>
            <a:r>
              <a:rPr lang="en-US" altLang="ko-KR" sz="3200" dirty="0" smtClean="0"/>
              <a:t>), </a:t>
            </a:r>
            <a:r>
              <a:rPr lang="ko-KR" altLang="en-US" sz="3200" dirty="0" smtClean="0"/>
              <a:t>전례도구</a:t>
            </a:r>
            <a:r>
              <a:rPr lang="en-US" altLang="ko-KR" sz="3200" dirty="0" smtClean="0"/>
              <a:t>(</a:t>
            </a:r>
            <a:r>
              <a:rPr lang="ko-KR" altLang="en-US" sz="3200" dirty="0" smtClean="0"/>
              <a:t>사제의복</a:t>
            </a:r>
            <a:r>
              <a:rPr lang="en-US" altLang="ko-KR" sz="3200" dirty="0" smtClean="0"/>
              <a:t>, </a:t>
            </a:r>
            <a:r>
              <a:rPr lang="ko-KR" altLang="en-US" sz="3200" dirty="0" smtClean="0"/>
              <a:t>제단</a:t>
            </a:r>
            <a:r>
              <a:rPr lang="en-US" altLang="ko-KR" sz="3200" dirty="0" smtClean="0"/>
              <a:t>, </a:t>
            </a:r>
            <a:r>
              <a:rPr lang="ko-KR" altLang="en-US" sz="3200" dirty="0" smtClean="0"/>
              <a:t>등잔</a:t>
            </a:r>
            <a:r>
              <a:rPr lang="en-US" altLang="ko-KR" sz="3200" dirty="0" smtClean="0"/>
              <a:t>, </a:t>
            </a:r>
            <a:r>
              <a:rPr lang="ko-KR" altLang="en-US" sz="3200" dirty="0" smtClean="0"/>
              <a:t>기름</a:t>
            </a:r>
            <a:r>
              <a:rPr lang="en-US" altLang="ko-KR" sz="3200" dirty="0" smtClean="0"/>
              <a:t>), </a:t>
            </a:r>
            <a:r>
              <a:rPr lang="ko-KR" altLang="en-US" sz="3200" dirty="0" smtClean="0"/>
              <a:t>전례시간</a:t>
            </a:r>
            <a:r>
              <a:rPr lang="en-US" altLang="ko-KR" sz="3200" dirty="0" smtClean="0"/>
              <a:t>(</a:t>
            </a:r>
            <a:r>
              <a:rPr lang="ko-KR" altLang="en-US" sz="3200" dirty="0" smtClean="0"/>
              <a:t>안식일</a:t>
            </a:r>
            <a:r>
              <a:rPr lang="en-US" altLang="ko-KR" sz="3200" dirty="0" smtClean="0"/>
              <a:t>)</a:t>
            </a:r>
          </a:p>
          <a:p>
            <a:r>
              <a:rPr lang="ko-KR" altLang="en-US" sz="3200" dirty="0" smtClean="0"/>
              <a:t>이스라엘 고유예배 지킴</a:t>
            </a:r>
            <a:r>
              <a:rPr lang="en-US" altLang="ko-KR" sz="3200" dirty="0" smtClean="0"/>
              <a:t>(</a:t>
            </a:r>
            <a:r>
              <a:rPr lang="ko-KR" altLang="en-US" sz="3200" dirty="0" smtClean="0"/>
              <a:t>바빌론예배 배제</a:t>
            </a:r>
            <a:r>
              <a:rPr lang="en-US" altLang="ko-KR" sz="3200" dirty="0" smtClean="0"/>
              <a:t>)</a:t>
            </a:r>
          </a:p>
          <a:p>
            <a:r>
              <a:rPr lang="ko-KR" altLang="en-US" sz="3200" dirty="0" smtClean="0"/>
              <a:t>성전건립 동참</a:t>
            </a:r>
            <a:r>
              <a:rPr lang="en-US" altLang="ko-KR" sz="3200" dirty="0" smtClean="0"/>
              <a:t>. </a:t>
            </a:r>
            <a:r>
              <a:rPr lang="ko-KR" altLang="en-US" sz="3200" dirty="0" smtClean="0"/>
              <a:t>안식일 유도</a:t>
            </a:r>
            <a:endParaRPr lang="en-US" altLang="ko-KR" sz="3200" dirty="0" smtClean="0"/>
          </a:p>
          <a:p>
            <a:r>
              <a:rPr lang="ko-KR" altLang="en-US" sz="3200" dirty="0" smtClean="0"/>
              <a:t>계약 이스라엘백성</a:t>
            </a:r>
            <a:r>
              <a:rPr lang="en-US" altLang="ko-KR" sz="3200" dirty="0" smtClean="0"/>
              <a:t>-</a:t>
            </a:r>
            <a:r>
              <a:rPr lang="ko-KR" altLang="en-US" sz="3200" dirty="0" smtClean="0"/>
              <a:t>성소와 예배 통해 </a:t>
            </a:r>
            <a:r>
              <a:rPr lang="ko-KR" altLang="en-US" sz="3200" dirty="0" err="1" smtClean="0"/>
              <a:t>거룩</a:t>
            </a:r>
            <a:endParaRPr lang="en-US" altLang="ko-KR" sz="3200" dirty="0" smtClean="0"/>
          </a:p>
          <a:p>
            <a:r>
              <a:rPr lang="ko-KR" altLang="en-US" sz="3200" dirty="0" smtClean="0"/>
              <a:t>전례 행위</a:t>
            </a:r>
            <a:r>
              <a:rPr lang="en-US" altLang="ko-KR" sz="3200" dirty="0" smtClean="0"/>
              <a:t>-</a:t>
            </a:r>
            <a:r>
              <a:rPr lang="ko-KR" altLang="en-US" sz="3200" dirty="0" smtClean="0"/>
              <a:t>하느님 현존 도구</a:t>
            </a:r>
            <a:r>
              <a:rPr lang="en-US" altLang="ko-KR" sz="3200" dirty="0" smtClean="0"/>
              <a:t>, </a:t>
            </a:r>
            <a:r>
              <a:rPr lang="ko-KR" altLang="en-US" sz="3200" dirty="0" smtClean="0"/>
              <a:t>하느님 만남</a:t>
            </a:r>
            <a:endParaRPr lang="ko-KR" altLang="en-US" sz="3200" dirty="0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전례 지침</a:t>
            </a:r>
            <a:r>
              <a:rPr lang="en-US" altLang="ko-KR" dirty="0" smtClean="0"/>
              <a:t>(25-31;35-40</a:t>
            </a:r>
            <a:r>
              <a:rPr lang="ko-KR" altLang="en-US" dirty="0" smtClean="0"/>
              <a:t>장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sz="3200" dirty="0" smtClean="0"/>
              <a:t>모세 </a:t>
            </a:r>
            <a:r>
              <a:rPr lang="ko-KR" altLang="en-US" sz="3200" dirty="0" err="1" smtClean="0"/>
              <a:t>시나이</a:t>
            </a:r>
            <a:r>
              <a:rPr lang="ko-KR" altLang="en-US" sz="3200" dirty="0" smtClean="0"/>
              <a:t> 중</a:t>
            </a:r>
            <a:r>
              <a:rPr lang="en-US" altLang="ko-KR" sz="3200" dirty="0" smtClean="0"/>
              <a:t>. </a:t>
            </a:r>
            <a:r>
              <a:rPr lang="ko-KR" altLang="en-US" sz="3200" dirty="0" smtClean="0"/>
              <a:t>이스라엘 백성</a:t>
            </a:r>
            <a:r>
              <a:rPr lang="en-US" altLang="ko-KR" sz="3200" dirty="0" smtClean="0"/>
              <a:t>-</a:t>
            </a:r>
            <a:r>
              <a:rPr lang="ko-KR" altLang="en-US" sz="3200" dirty="0" smtClean="0"/>
              <a:t>금송아지 숭배</a:t>
            </a:r>
            <a:r>
              <a:rPr lang="en-US" altLang="ko-KR" sz="3200" dirty="0" smtClean="0"/>
              <a:t>. </a:t>
            </a:r>
            <a:r>
              <a:rPr lang="ko-KR" altLang="en-US" sz="3200" dirty="0" smtClean="0"/>
              <a:t>함께 놀음</a:t>
            </a:r>
            <a:r>
              <a:rPr lang="en-US" altLang="ko-KR" sz="3200" dirty="0" smtClean="0"/>
              <a:t>. </a:t>
            </a:r>
            <a:r>
              <a:rPr lang="ko-KR" altLang="en-US" sz="3200" dirty="0" err="1" smtClean="0"/>
              <a:t>아론이</a:t>
            </a:r>
            <a:r>
              <a:rPr lang="ko-KR" altLang="en-US" sz="3200" dirty="0" smtClean="0"/>
              <a:t> 만듦</a:t>
            </a:r>
            <a:endParaRPr lang="en-US" altLang="ko-KR" sz="3200" dirty="0" smtClean="0"/>
          </a:p>
          <a:p>
            <a:r>
              <a:rPr lang="ko-KR" altLang="en-US" sz="3200" dirty="0" smtClean="0"/>
              <a:t>하느님의 진노와 모세의 간청</a:t>
            </a:r>
            <a:r>
              <a:rPr lang="en-US" altLang="ko-KR" sz="3200" dirty="0" smtClean="0"/>
              <a:t>: </a:t>
            </a:r>
            <a:r>
              <a:rPr lang="ko-KR" altLang="en-US" sz="3200" dirty="0" smtClean="0"/>
              <a:t>모세가 하느님께 용서 빔</a:t>
            </a:r>
            <a:r>
              <a:rPr lang="en-US" altLang="ko-KR" sz="3200" dirty="0" smtClean="0"/>
              <a:t>.</a:t>
            </a:r>
            <a:r>
              <a:rPr lang="ko-KR" altLang="en-US" sz="3200" dirty="0" smtClean="0"/>
              <a:t> </a:t>
            </a:r>
            <a:r>
              <a:rPr lang="ko-KR" altLang="en-US" sz="3200" dirty="0" err="1" smtClean="0"/>
              <a:t>증거판</a:t>
            </a:r>
            <a:r>
              <a:rPr lang="ko-KR" altLang="en-US" sz="3200" dirty="0" smtClean="0"/>
              <a:t> 내던져 깨버림</a:t>
            </a:r>
            <a:r>
              <a:rPr lang="en-US" altLang="ko-KR" sz="3200" dirty="0" smtClean="0"/>
              <a:t>. </a:t>
            </a:r>
            <a:r>
              <a:rPr lang="ko-KR" altLang="en-US" sz="3200" dirty="0" err="1" smtClean="0"/>
              <a:t>레위인들이</a:t>
            </a:r>
            <a:r>
              <a:rPr lang="ko-KR" altLang="en-US" sz="3200" dirty="0" smtClean="0"/>
              <a:t> 우상숭배자들 삼 천명</a:t>
            </a:r>
            <a:r>
              <a:rPr lang="en-US" altLang="ko-KR" sz="3200" dirty="0" smtClean="0"/>
              <a:t>, </a:t>
            </a:r>
            <a:r>
              <a:rPr lang="ko-KR" altLang="en-US" sz="3200" dirty="0" smtClean="0"/>
              <a:t>처형</a:t>
            </a:r>
            <a:endParaRPr lang="en-US" altLang="ko-KR" sz="3200" dirty="0" smtClean="0"/>
          </a:p>
          <a:p>
            <a:r>
              <a:rPr lang="ko-KR" altLang="en-US" sz="3200" dirty="0" smtClean="0"/>
              <a:t>새 </a:t>
            </a:r>
            <a:r>
              <a:rPr lang="ko-KR" altLang="en-US" sz="3200" dirty="0" err="1" smtClean="0"/>
              <a:t>증거판</a:t>
            </a:r>
            <a:r>
              <a:rPr lang="en-US" altLang="ko-KR" sz="3200" dirty="0" smtClean="0"/>
              <a:t>, </a:t>
            </a:r>
            <a:r>
              <a:rPr lang="ko-KR" altLang="en-US" sz="3200" dirty="0" smtClean="0"/>
              <a:t>새 계약</a:t>
            </a:r>
            <a:r>
              <a:rPr lang="en-US" altLang="ko-KR" sz="3200" dirty="0" smtClean="0"/>
              <a:t>(34</a:t>
            </a:r>
            <a:r>
              <a:rPr lang="ko-KR" altLang="en-US" sz="3200" dirty="0" smtClean="0"/>
              <a:t>장</a:t>
            </a:r>
            <a:r>
              <a:rPr lang="en-US" altLang="ko-KR" sz="3200" dirty="0" smtClean="0"/>
              <a:t>)</a:t>
            </a:r>
            <a:r>
              <a:rPr lang="ko-KR" altLang="en-US" sz="3200" dirty="0" smtClean="0"/>
              <a:t>맺음</a:t>
            </a:r>
            <a:r>
              <a:rPr lang="en-US" altLang="ko-KR" sz="3200" dirty="0" smtClean="0"/>
              <a:t>. </a:t>
            </a:r>
            <a:r>
              <a:rPr lang="ko-KR" altLang="en-US" sz="3200" dirty="0" smtClean="0"/>
              <a:t>십계명</a:t>
            </a:r>
            <a:r>
              <a:rPr lang="en-US" altLang="ko-KR" sz="3200" dirty="0" smtClean="0"/>
              <a:t>(20</a:t>
            </a:r>
            <a:r>
              <a:rPr lang="ko-KR" altLang="en-US" sz="3200" dirty="0" smtClean="0"/>
              <a:t>장</a:t>
            </a:r>
            <a:r>
              <a:rPr lang="en-US" altLang="ko-KR" sz="3200" dirty="0" smtClean="0"/>
              <a:t>)</a:t>
            </a:r>
            <a:r>
              <a:rPr lang="ko-KR" altLang="en-US" sz="3200" dirty="0" smtClean="0"/>
              <a:t> 연결</a:t>
            </a:r>
            <a:endParaRPr lang="en-US" altLang="ko-KR" sz="3200" dirty="0" smtClean="0"/>
          </a:p>
          <a:p>
            <a:r>
              <a:rPr lang="ko-KR" altLang="en-US" sz="3200" dirty="0" smtClean="0"/>
              <a:t>금송아지 숭배</a:t>
            </a:r>
            <a:r>
              <a:rPr lang="en-US" altLang="ko-KR" sz="3200" dirty="0" smtClean="0"/>
              <a:t>-</a:t>
            </a:r>
            <a:r>
              <a:rPr lang="ko-KR" altLang="en-US" sz="3200" dirty="0" smtClean="0"/>
              <a:t>십계명 외에 하느님 배반</a:t>
            </a:r>
            <a:endParaRPr lang="ko-KR" altLang="en-US" sz="3200" dirty="0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계약 이행</a:t>
            </a:r>
            <a:r>
              <a:rPr lang="en-US" altLang="ko-KR" dirty="0" smtClean="0"/>
              <a:t>(32</a:t>
            </a:r>
            <a:r>
              <a:rPr lang="ko-KR" altLang="en-US" dirty="0" smtClean="0"/>
              <a:t>장</a:t>
            </a:r>
            <a:r>
              <a:rPr lang="en-US" altLang="ko-KR" dirty="0" smtClean="0"/>
              <a:t>-34</a:t>
            </a:r>
            <a:r>
              <a:rPr lang="ko-KR" altLang="en-US" dirty="0" smtClean="0"/>
              <a:t>장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내용 개체 틀 3" descr="SANY027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85720" y="285728"/>
            <a:ext cx="8449056" cy="6336792"/>
          </a:xfrm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sz="3200" dirty="0" smtClean="0"/>
              <a:t>안식일</a:t>
            </a:r>
            <a:r>
              <a:rPr lang="en-US" altLang="ko-KR" sz="3200" dirty="0" smtClean="0"/>
              <a:t>, </a:t>
            </a:r>
            <a:r>
              <a:rPr lang="ko-KR" altLang="en-US" sz="3200" dirty="0" smtClean="0"/>
              <a:t>성소</a:t>
            </a:r>
            <a:r>
              <a:rPr lang="en-US" altLang="ko-KR" sz="3200" dirty="0" smtClean="0"/>
              <a:t>, </a:t>
            </a:r>
            <a:r>
              <a:rPr lang="ko-KR" altLang="en-US" sz="3200" dirty="0" smtClean="0"/>
              <a:t>전례 내용 반복</a:t>
            </a:r>
            <a:endParaRPr lang="en-US" altLang="ko-KR" sz="3200" dirty="0" smtClean="0"/>
          </a:p>
          <a:p>
            <a:r>
              <a:rPr lang="ko-KR" altLang="en-US" sz="3200" dirty="0" smtClean="0"/>
              <a:t>계약 갱신 후 처 계약 이후처럼 하느님 경배</a:t>
            </a:r>
            <a:r>
              <a:rPr lang="en-US" altLang="ko-KR" sz="3200" dirty="0" smtClean="0"/>
              <a:t>, </a:t>
            </a:r>
            <a:r>
              <a:rPr lang="ko-KR" altLang="en-US" sz="3200" dirty="0" smtClean="0"/>
              <a:t>그분 인도받기 위해서</a:t>
            </a:r>
            <a:endParaRPr lang="en-US" altLang="ko-KR" sz="3200" dirty="0" smtClean="0"/>
          </a:p>
          <a:p>
            <a:r>
              <a:rPr lang="ko-KR" altLang="en-US" sz="3200" dirty="0" smtClean="0"/>
              <a:t>계약 궤 </a:t>
            </a:r>
            <a:r>
              <a:rPr lang="en-US" altLang="ko-KR" sz="3200" dirty="0" smtClean="0"/>
              <a:t>, </a:t>
            </a:r>
            <a:r>
              <a:rPr lang="ko-KR" altLang="en-US" sz="3200" dirty="0" err="1" smtClean="0"/>
              <a:t>성막</a:t>
            </a:r>
            <a:r>
              <a:rPr lang="ko-KR" altLang="en-US" sz="3200" dirty="0" smtClean="0"/>
              <a:t> 등 완성</a:t>
            </a:r>
            <a:r>
              <a:rPr lang="en-US" altLang="ko-KR" sz="3200" dirty="0" smtClean="0"/>
              <a:t>, </a:t>
            </a:r>
            <a:r>
              <a:rPr lang="ko-KR" altLang="en-US" sz="3200" dirty="0" smtClean="0"/>
              <a:t>성별 봉헌</a:t>
            </a:r>
            <a:endParaRPr lang="en-US" altLang="ko-KR" sz="3200" dirty="0" smtClean="0"/>
          </a:p>
          <a:p>
            <a:r>
              <a:rPr lang="ko-KR" altLang="en-US" sz="3200" dirty="0" smtClean="0"/>
              <a:t>구름이 </a:t>
            </a:r>
            <a:r>
              <a:rPr lang="ko-KR" altLang="en-US" sz="3200" dirty="0" err="1" smtClean="0"/>
              <a:t>성막</a:t>
            </a:r>
            <a:r>
              <a:rPr lang="ko-KR" altLang="en-US" sz="3200" dirty="0" smtClean="0"/>
              <a:t> 위에</a:t>
            </a:r>
            <a:r>
              <a:rPr lang="en-US" altLang="ko-KR" sz="3200" dirty="0" smtClean="0"/>
              <a:t>. </a:t>
            </a:r>
            <a:r>
              <a:rPr lang="ko-KR" altLang="en-US" sz="3200" dirty="0" smtClean="0"/>
              <a:t>하느님 은총이 함께 하고 있음</a:t>
            </a:r>
            <a:endParaRPr lang="en-US" altLang="ko-KR" sz="3200" dirty="0" smtClean="0"/>
          </a:p>
          <a:p>
            <a:r>
              <a:rPr lang="ko-KR" altLang="en-US" sz="3200" dirty="0" smtClean="0"/>
              <a:t>하느님과 일치</a:t>
            </a:r>
            <a:r>
              <a:rPr lang="en-US" altLang="ko-KR" sz="3200" dirty="0" smtClean="0"/>
              <a:t>. </a:t>
            </a:r>
            <a:r>
              <a:rPr lang="ko-KR" altLang="en-US" sz="3200" dirty="0" smtClean="0"/>
              <a:t>은총 중재</a:t>
            </a:r>
            <a:r>
              <a:rPr lang="en-US" altLang="ko-KR" sz="3200" dirty="0" smtClean="0"/>
              <a:t>-</a:t>
            </a:r>
            <a:r>
              <a:rPr lang="ko-KR" altLang="en-US" sz="3200" dirty="0" smtClean="0"/>
              <a:t>중개자 모세</a:t>
            </a:r>
            <a:r>
              <a:rPr lang="en-US" altLang="ko-KR" sz="3200" dirty="0" smtClean="0"/>
              <a:t>, </a:t>
            </a:r>
            <a:r>
              <a:rPr lang="ko-KR" altLang="en-US" sz="3200" dirty="0" smtClean="0"/>
              <a:t>제사 집전 </a:t>
            </a:r>
            <a:r>
              <a:rPr lang="ko-KR" altLang="en-US" sz="3200" dirty="0" err="1" smtClean="0"/>
              <a:t>아론</a:t>
            </a:r>
            <a:r>
              <a:rPr lang="ko-KR" altLang="en-US" sz="3200" dirty="0" smtClean="0"/>
              <a:t> 사제 필요</a:t>
            </a:r>
            <a:r>
              <a:rPr lang="en-US" altLang="ko-KR" sz="3200" dirty="0" smtClean="0"/>
              <a:t>.</a:t>
            </a:r>
            <a:endParaRPr lang="ko-KR" altLang="en-US" sz="3200" dirty="0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전례 이행</a:t>
            </a:r>
            <a:r>
              <a:rPr lang="en-US" altLang="ko-KR" dirty="0" smtClean="0"/>
              <a:t>(35</a:t>
            </a:r>
            <a:r>
              <a:rPr lang="ko-KR" altLang="en-US" dirty="0" smtClean="0"/>
              <a:t>장</a:t>
            </a:r>
            <a:r>
              <a:rPr lang="en-US" altLang="ko-KR" dirty="0" smtClean="0"/>
              <a:t>-40</a:t>
            </a:r>
            <a:r>
              <a:rPr lang="ko-KR" altLang="en-US" dirty="0" smtClean="0"/>
              <a:t>장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ko-KR" sz="3200" dirty="0" smtClean="0"/>
              <a:t>1,1-4</a:t>
            </a:r>
            <a:r>
              <a:rPr lang="ko-KR" altLang="en-US" sz="3200" dirty="0" smtClean="0"/>
              <a:t>절 야곱 역사 종결</a:t>
            </a:r>
            <a:r>
              <a:rPr lang="en-US" altLang="ko-KR" sz="3200" dirty="0" smtClean="0"/>
              <a:t>. </a:t>
            </a:r>
            <a:r>
              <a:rPr lang="ko-KR" altLang="en-US" sz="3200" dirty="0" smtClean="0"/>
              <a:t>창세기</a:t>
            </a:r>
            <a:r>
              <a:rPr lang="en-US" altLang="ko-KR" sz="3200" dirty="0" smtClean="0"/>
              <a:t>. </a:t>
            </a:r>
            <a:r>
              <a:rPr lang="ko-KR" altLang="en-US" sz="3200" dirty="0" err="1" smtClean="0"/>
              <a:t>탈출기연결</a:t>
            </a:r>
            <a:endParaRPr lang="en-US" altLang="ko-KR" sz="3200" dirty="0" smtClean="0"/>
          </a:p>
          <a:p>
            <a:r>
              <a:rPr lang="en-US" altLang="ko-KR" sz="3200" dirty="0" smtClean="0"/>
              <a:t>70(</a:t>
            </a:r>
            <a:r>
              <a:rPr lang="ko-KR" altLang="en-US" sz="3200" dirty="0" err="1" smtClean="0"/>
              <a:t>야곱자손</a:t>
            </a:r>
            <a:r>
              <a:rPr lang="en-US" altLang="ko-KR" sz="3200" dirty="0" smtClean="0"/>
              <a:t>)-</a:t>
            </a:r>
            <a:r>
              <a:rPr lang="ko-KR" altLang="en-US" sz="3200" dirty="0" smtClean="0"/>
              <a:t> 완전함</a:t>
            </a:r>
            <a:r>
              <a:rPr lang="en-US" altLang="ko-KR" sz="3200" dirty="0" smtClean="0"/>
              <a:t>. </a:t>
            </a:r>
            <a:r>
              <a:rPr lang="ko-KR" altLang="en-US" sz="3200" dirty="0" smtClean="0"/>
              <a:t>충만함</a:t>
            </a:r>
            <a:r>
              <a:rPr lang="en-US" altLang="ko-KR" sz="3200" dirty="0" smtClean="0"/>
              <a:t>. </a:t>
            </a:r>
            <a:r>
              <a:rPr lang="ko-KR" altLang="en-US" sz="3200" dirty="0" smtClean="0"/>
              <a:t>큰 </a:t>
            </a:r>
            <a:r>
              <a:rPr lang="ko-KR" altLang="en-US" sz="3200" dirty="0" err="1" smtClean="0"/>
              <a:t>민족됨</a:t>
            </a:r>
            <a:endParaRPr lang="en-US" altLang="ko-KR" sz="3200" dirty="0" smtClean="0"/>
          </a:p>
          <a:p>
            <a:r>
              <a:rPr lang="ko-KR" altLang="en-US" sz="3200" dirty="0" smtClean="0"/>
              <a:t>강제노동</a:t>
            </a:r>
            <a:r>
              <a:rPr lang="en-US" altLang="ko-KR" sz="3200" dirty="0" smtClean="0"/>
              <a:t>. </a:t>
            </a:r>
            <a:r>
              <a:rPr lang="ko-KR" altLang="en-US" sz="3200" dirty="0" smtClean="0"/>
              <a:t>인간 중심역사는 하느님 중심역사 무시</a:t>
            </a:r>
            <a:r>
              <a:rPr lang="en-US" altLang="ko-KR" sz="3200" dirty="0" smtClean="0"/>
              <a:t>-</a:t>
            </a:r>
            <a:r>
              <a:rPr lang="ko-KR" altLang="en-US" sz="3200" dirty="0" smtClean="0"/>
              <a:t>폭력 현상으로</a:t>
            </a:r>
            <a:r>
              <a:rPr lang="en-US" altLang="ko-KR" sz="3200" dirty="0" smtClean="0"/>
              <a:t>. </a:t>
            </a:r>
            <a:r>
              <a:rPr lang="ko-KR" altLang="en-US" sz="3200" dirty="0" err="1" smtClean="0"/>
              <a:t>제관계</a:t>
            </a:r>
            <a:r>
              <a:rPr lang="ko-KR" altLang="en-US" sz="3200" dirty="0" smtClean="0"/>
              <a:t> 저자들 국가 위기 현실을 하느님 눈으로 관조</a:t>
            </a:r>
            <a:endParaRPr lang="en-US" altLang="ko-KR" sz="3200" dirty="0" smtClean="0"/>
          </a:p>
          <a:p>
            <a:r>
              <a:rPr lang="ko-KR" altLang="en-US" sz="3200" dirty="0" smtClean="0"/>
              <a:t>백성번성</a:t>
            </a:r>
            <a:r>
              <a:rPr lang="en-US" altLang="ko-KR" sz="3200" dirty="0" smtClean="0"/>
              <a:t>. </a:t>
            </a:r>
            <a:r>
              <a:rPr lang="ko-KR" altLang="en-US" sz="3200" dirty="0" smtClean="0"/>
              <a:t>인간의 폭력억압</a:t>
            </a:r>
            <a:r>
              <a:rPr lang="en-US" altLang="ko-KR" sz="3200" dirty="0" smtClean="0"/>
              <a:t>-</a:t>
            </a:r>
            <a:r>
              <a:rPr lang="ko-KR" altLang="en-US" sz="3200" dirty="0" smtClean="0"/>
              <a:t>하느님 구원역사 계속</a:t>
            </a:r>
            <a:endParaRPr lang="ko-KR" altLang="en-US" sz="3200" dirty="0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탈출기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주요점</a:t>
            </a:r>
            <a:r>
              <a:rPr lang="en-US" altLang="ko-KR" dirty="0" smtClean="0"/>
              <a:t>(1)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sz="3200" dirty="0" smtClean="0"/>
              <a:t>산파들</a:t>
            </a:r>
            <a:r>
              <a:rPr lang="en-US" altLang="ko-KR" sz="3200" dirty="0" smtClean="0"/>
              <a:t>-</a:t>
            </a:r>
            <a:r>
              <a:rPr lang="ko-KR" altLang="en-US" sz="3200" dirty="0" smtClean="0"/>
              <a:t>하느님 경외</a:t>
            </a:r>
            <a:r>
              <a:rPr lang="en-US" altLang="ko-KR" sz="3200" dirty="0" smtClean="0"/>
              <a:t>. </a:t>
            </a:r>
            <a:r>
              <a:rPr lang="ko-KR" altLang="en-US" sz="3200" dirty="0" smtClean="0"/>
              <a:t>파라오 명령거부</a:t>
            </a:r>
            <a:r>
              <a:rPr lang="en-US" altLang="ko-KR" sz="3200" dirty="0" smtClean="0"/>
              <a:t>. </a:t>
            </a:r>
            <a:r>
              <a:rPr lang="ko-KR" altLang="en-US" sz="3200" dirty="0" smtClean="0"/>
              <a:t>하느님께 대한 두려움</a:t>
            </a:r>
            <a:r>
              <a:rPr lang="en-US" altLang="ko-KR" sz="3200" dirty="0" smtClean="0"/>
              <a:t>(</a:t>
            </a:r>
            <a:r>
              <a:rPr lang="ko-KR" altLang="en-US" sz="3200" dirty="0" smtClean="0"/>
              <a:t>경외</a:t>
            </a:r>
            <a:r>
              <a:rPr lang="en-US" altLang="ko-KR" sz="3200" dirty="0" smtClean="0"/>
              <a:t>)</a:t>
            </a:r>
          </a:p>
          <a:p>
            <a:r>
              <a:rPr lang="ko-KR" altLang="en-US" sz="3200" dirty="0" smtClean="0"/>
              <a:t>하느님의 지혜</a:t>
            </a:r>
            <a:r>
              <a:rPr lang="en-US" altLang="ko-KR" sz="3200" dirty="0" smtClean="0"/>
              <a:t>-</a:t>
            </a:r>
            <a:r>
              <a:rPr lang="ko-KR" altLang="en-US" sz="3200" dirty="0" smtClean="0"/>
              <a:t>축복</a:t>
            </a:r>
            <a:r>
              <a:rPr lang="en-US" altLang="ko-KR" sz="3200" dirty="0" smtClean="0"/>
              <a:t>, </a:t>
            </a:r>
            <a:r>
              <a:rPr lang="ko-KR" altLang="en-US" sz="3200" dirty="0" smtClean="0"/>
              <a:t>파라오지혜</a:t>
            </a:r>
            <a:r>
              <a:rPr lang="en-US" altLang="ko-KR" sz="3200" dirty="0" smtClean="0"/>
              <a:t>-</a:t>
            </a:r>
            <a:r>
              <a:rPr lang="ko-KR" altLang="en-US" sz="3200" dirty="0" smtClean="0"/>
              <a:t>죽음</a:t>
            </a:r>
            <a:r>
              <a:rPr lang="en-US" altLang="ko-KR" sz="3200" dirty="0" smtClean="0"/>
              <a:t>: </a:t>
            </a:r>
            <a:r>
              <a:rPr lang="ko-KR" altLang="en-US" sz="3200" dirty="0" smtClean="0"/>
              <a:t>생명의 신학</a:t>
            </a:r>
            <a:r>
              <a:rPr lang="en-US" altLang="ko-KR" sz="3200" dirty="0" smtClean="0"/>
              <a:t>.</a:t>
            </a:r>
          </a:p>
          <a:p>
            <a:r>
              <a:rPr lang="ko-KR" altLang="en-US" sz="3200" dirty="0" smtClean="0"/>
              <a:t>모세 광주리</a:t>
            </a:r>
            <a:r>
              <a:rPr lang="en-US" altLang="ko-KR" sz="3200" dirty="0" smtClean="0"/>
              <a:t>-</a:t>
            </a:r>
            <a:r>
              <a:rPr lang="ko-KR" altLang="en-US" sz="3200" dirty="0" err="1" smtClean="0"/>
              <a:t>노아</a:t>
            </a:r>
            <a:r>
              <a:rPr lang="ko-KR" altLang="en-US" sz="3200" dirty="0" smtClean="0"/>
              <a:t> 방주</a:t>
            </a:r>
            <a:r>
              <a:rPr lang="en-US" altLang="ko-KR" sz="3200" dirty="0" smtClean="0"/>
              <a:t>-</a:t>
            </a:r>
            <a:r>
              <a:rPr lang="ko-KR" altLang="en-US" sz="3200" dirty="0" smtClean="0"/>
              <a:t>성소 생각</a:t>
            </a:r>
            <a:endParaRPr lang="en-US" altLang="ko-KR" sz="3200" dirty="0" smtClean="0"/>
          </a:p>
          <a:p>
            <a:r>
              <a:rPr lang="ko-KR" altLang="en-US" sz="3200" dirty="0" smtClean="0"/>
              <a:t>공주의 측은지심</a:t>
            </a:r>
            <a:r>
              <a:rPr lang="en-US" altLang="ko-KR" sz="3200" dirty="0" smtClean="0"/>
              <a:t>-</a:t>
            </a:r>
            <a:r>
              <a:rPr lang="ko-KR" altLang="en-US" sz="3200" dirty="0" smtClean="0"/>
              <a:t>하느님 두려워하다</a:t>
            </a:r>
            <a:r>
              <a:rPr lang="en-US" altLang="ko-KR" sz="3200" dirty="0" smtClean="0"/>
              <a:t>. </a:t>
            </a:r>
            <a:r>
              <a:rPr lang="ko-KR" altLang="en-US" sz="3200" dirty="0" smtClean="0"/>
              <a:t>모성애가 자유회복</a:t>
            </a:r>
            <a:r>
              <a:rPr lang="en-US" altLang="ko-KR" sz="3200" dirty="0" smtClean="0"/>
              <a:t>, </a:t>
            </a:r>
            <a:r>
              <a:rPr lang="ko-KR" altLang="en-US" sz="3200" dirty="0" smtClean="0"/>
              <a:t>인간악법 넘는다</a:t>
            </a:r>
            <a:r>
              <a:rPr lang="en-US" altLang="ko-KR" sz="3200" dirty="0" smtClean="0"/>
              <a:t>.</a:t>
            </a:r>
          </a:p>
          <a:p>
            <a:r>
              <a:rPr lang="ko-KR" altLang="en-US" sz="3200" dirty="0" smtClean="0"/>
              <a:t>모세살인</a:t>
            </a:r>
            <a:r>
              <a:rPr lang="en-US" altLang="ko-KR" sz="3200" dirty="0" smtClean="0"/>
              <a:t>-</a:t>
            </a:r>
            <a:r>
              <a:rPr lang="ko-KR" altLang="en-US" sz="3200" dirty="0" smtClean="0"/>
              <a:t>파라오 방법</a:t>
            </a:r>
            <a:r>
              <a:rPr lang="en-US" altLang="ko-KR" sz="3200" dirty="0" smtClean="0"/>
              <a:t>. </a:t>
            </a:r>
            <a:r>
              <a:rPr lang="ko-KR" altLang="en-US" sz="3200" dirty="0" smtClean="0"/>
              <a:t>모세 도망</a:t>
            </a:r>
            <a:r>
              <a:rPr lang="en-US" altLang="ko-KR" sz="3200" dirty="0" smtClean="0"/>
              <a:t> </a:t>
            </a:r>
            <a:endParaRPr lang="ko-KR" altLang="en-US" sz="3200" dirty="0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탈출기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주요점</a:t>
            </a:r>
            <a:r>
              <a:rPr lang="en-US" altLang="ko-KR" dirty="0" smtClean="0"/>
              <a:t>(2)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sz="3200" dirty="0" err="1" smtClean="0"/>
              <a:t>미디안</a:t>
            </a:r>
            <a:r>
              <a:rPr lang="ko-KR" altLang="en-US" sz="3200" dirty="0" smtClean="0"/>
              <a:t> 도망</a:t>
            </a:r>
            <a:r>
              <a:rPr lang="en-US" altLang="ko-KR" sz="3200" dirty="0" smtClean="0"/>
              <a:t>-</a:t>
            </a:r>
            <a:r>
              <a:rPr lang="ko-KR" altLang="en-US" sz="3200" dirty="0" smtClean="0"/>
              <a:t>모세가 약자를 도움</a:t>
            </a:r>
            <a:r>
              <a:rPr lang="en-US" altLang="ko-KR" sz="3200" dirty="0" smtClean="0"/>
              <a:t>. </a:t>
            </a:r>
            <a:r>
              <a:rPr lang="ko-KR" altLang="en-US" sz="3200" dirty="0" smtClean="0"/>
              <a:t>아직 미완성</a:t>
            </a:r>
            <a:r>
              <a:rPr lang="en-US" altLang="ko-KR" sz="3200" dirty="0" smtClean="0"/>
              <a:t>. </a:t>
            </a:r>
            <a:r>
              <a:rPr lang="ko-KR" altLang="en-US" sz="3200" dirty="0" smtClean="0"/>
              <a:t>아들이름</a:t>
            </a:r>
            <a:r>
              <a:rPr lang="en-US" altLang="ko-KR" sz="3200" dirty="0" smtClean="0"/>
              <a:t> </a:t>
            </a:r>
            <a:r>
              <a:rPr lang="ko-KR" altLang="en-US" sz="3200" dirty="0" err="1" smtClean="0"/>
              <a:t>게르솜</a:t>
            </a:r>
            <a:r>
              <a:rPr lang="en-US" altLang="ko-KR" sz="3200" dirty="0" smtClean="0"/>
              <a:t>(</a:t>
            </a:r>
            <a:r>
              <a:rPr lang="ko-KR" altLang="en-US" sz="3200" dirty="0" smtClean="0"/>
              <a:t>황폐하다 뜻</a:t>
            </a:r>
            <a:r>
              <a:rPr lang="en-US" altLang="ko-KR" sz="3200" dirty="0" smtClean="0"/>
              <a:t>)</a:t>
            </a:r>
          </a:p>
          <a:p>
            <a:r>
              <a:rPr lang="ko-KR" altLang="en-US" sz="3200" dirty="0" smtClean="0"/>
              <a:t>이스라엘백성 울부짖음</a:t>
            </a:r>
            <a:r>
              <a:rPr lang="en-US" altLang="ko-KR" sz="3200" dirty="0" smtClean="0"/>
              <a:t>. </a:t>
            </a:r>
            <a:r>
              <a:rPr lang="ko-KR" altLang="en-US" sz="3200" dirty="0" smtClean="0"/>
              <a:t>노예상태 지속</a:t>
            </a:r>
            <a:r>
              <a:rPr lang="en-US" altLang="ko-KR" sz="3200" dirty="0" smtClean="0"/>
              <a:t>. </a:t>
            </a:r>
            <a:r>
              <a:rPr lang="ko-KR" altLang="en-US" sz="3200" dirty="0" smtClean="0"/>
              <a:t>울부짖는 그들의 소리 들음</a:t>
            </a:r>
            <a:r>
              <a:rPr lang="en-US" altLang="ko-KR" sz="3200" dirty="0" smtClean="0"/>
              <a:t>. </a:t>
            </a:r>
          </a:p>
          <a:p>
            <a:r>
              <a:rPr lang="ko-KR" altLang="en-US" sz="3200" dirty="0" smtClean="0"/>
              <a:t>모세가 부르심 받음</a:t>
            </a:r>
            <a:endParaRPr lang="en-US" altLang="ko-KR" sz="3200" dirty="0" smtClean="0"/>
          </a:p>
          <a:p>
            <a:r>
              <a:rPr lang="ko-KR" altLang="en-US" sz="3200" dirty="0" smtClean="0"/>
              <a:t>좋고</a:t>
            </a:r>
            <a:r>
              <a:rPr lang="en-US" altLang="ko-KR" sz="3200" dirty="0" smtClean="0"/>
              <a:t>, </a:t>
            </a:r>
            <a:r>
              <a:rPr lang="ko-KR" altLang="en-US" sz="3200" dirty="0" smtClean="0"/>
              <a:t>넓은 땅</a:t>
            </a:r>
            <a:r>
              <a:rPr lang="en-US" altLang="ko-KR" sz="3200" dirty="0" smtClean="0"/>
              <a:t>- </a:t>
            </a:r>
            <a:r>
              <a:rPr lang="ko-KR" altLang="en-US" sz="3200" dirty="0" smtClean="0"/>
              <a:t>땅은 하느님의 선물</a:t>
            </a:r>
            <a:endParaRPr lang="en-US" altLang="ko-KR" sz="3200" dirty="0" smtClean="0"/>
          </a:p>
          <a:p>
            <a:r>
              <a:rPr lang="ko-KR" altLang="en-US" sz="3200" dirty="0" smtClean="0"/>
              <a:t>야훼 내려오심</a:t>
            </a:r>
            <a:r>
              <a:rPr lang="en-US" altLang="ko-KR" sz="3200" dirty="0" smtClean="0"/>
              <a:t>-</a:t>
            </a:r>
            <a:r>
              <a:rPr lang="ko-KR" altLang="en-US" sz="3200" dirty="0" smtClean="0"/>
              <a:t>직접 역사 주관하심</a:t>
            </a:r>
            <a:r>
              <a:rPr lang="en-US" altLang="ko-KR" sz="3200" dirty="0" smtClean="0"/>
              <a:t>. </a:t>
            </a:r>
            <a:r>
              <a:rPr lang="ko-KR" altLang="en-US" sz="3200" dirty="0" smtClean="0"/>
              <a:t>하느님 주관하심</a:t>
            </a:r>
            <a:endParaRPr lang="ko-KR" altLang="en-US" sz="3200" dirty="0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탈출기</a:t>
            </a:r>
            <a:r>
              <a:rPr lang="ko-KR" altLang="en-US" dirty="0" smtClean="0"/>
              <a:t> 요점</a:t>
            </a:r>
            <a:r>
              <a:rPr lang="en-US" altLang="ko-KR" dirty="0" smtClean="0"/>
              <a:t>(3)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sz="3200" dirty="0" smtClean="0"/>
              <a:t>모세야</a:t>
            </a:r>
            <a:r>
              <a:rPr lang="en-US" altLang="ko-KR" sz="3200" dirty="0" smtClean="0"/>
              <a:t>, </a:t>
            </a:r>
            <a:r>
              <a:rPr lang="ko-KR" altLang="en-US" sz="3200" dirty="0" smtClean="0"/>
              <a:t>모세야 </a:t>
            </a:r>
            <a:r>
              <a:rPr lang="en-US" altLang="ko-KR" sz="3200" dirty="0" smtClean="0"/>
              <a:t>: </a:t>
            </a:r>
            <a:r>
              <a:rPr lang="ko-KR" altLang="en-US" sz="3200" dirty="0" smtClean="0"/>
              <a:t>두 번 부르심</a:t>
            </a:r>
            <a:r>
              <a:rPr lang="en-US" altLang="ko-KR" sz="3200" dirty="0" smtClean="0"/>
              <a:t>. </a:t>
            </a:r>
            <a:r>
              <a:rPr lang="ko-KR" altLang="en-US" sz="3200" dirty="0" smtClean="0"/>
              <a:t>사명 위한 협조자를 부르심</a:t>
            </a:r>
            <a:r>
              <a:rPr lang="en-US" altLang="ko-KR" sz="3200" dirty="0" smtClean="0"/>
              <a:t> </a:t>
            </a:r>
          </a:p>
          <a:p>
            <a:r>
              <a:rPr lang="ko-KR" altLang="en-US" sz="3200" dirty="0" smtClean="0"/>
              <a:t>네 조상들의 하느님 </a:t>
            </a:r>
            <a:r>
              <a:rPr lang="en-US" altLang="ko-KR" sz="3200" dirty="0" smtClean="0"/>
              <a:t>: </a:t>
            </a:r>
            <a:r>
              <a:rPr lang="ko-KR" altLang="en-US" sz="3200" dirty="0" smtClean="0"/>
              <a:t>하느님의 주도권</a:t>
            </a:r>
            <a:endParaRPr lang="en-US" altLang="ko-KR" sz="3200" dirty="0" smtClean="0"/>
          </a:p>
          <a:p>
            <a:r>
              <a:rPr lang="ko-KR" altLang="en-US" sz="3200" dirty="0" smtClean="0"/>
              <a:t>예</a:t>
            </a:r>
            <a:r>
              <a:rPr lang="en-US" altLang="ko-KR" sz="3200" dirty="0" smtClean="0"/>
              <a:t>, </a:t>
            </a:r>
            <a:r>
              <a:rPr lang="ko-KR" altLang="en-US" sz="3200" dirty="0" smtClean="0"/>
              <a:t>여기</a:t>
            </a:r>
            <a:r>
              <a:rPr lang="en-US" altLang="ko-KR" sz="3200" dirty="0" smtClean="0"/>
              <a:t>! : </a:t>
            </a:r>
            <a:r>
              <a:rPr lang="ko-KR" altLang="en-US" sz="3200" dirty="0" smtClean="0"/>
              <a:t>모세</a:t>
            </a:r>
            <a:r>
              <a:rPr lang="en-US" altLang="ko-KR" sz="3200" dirty="0" smtClean="0"/>
              <a:t>.</a:t>
            </a:r>
            <a:r>
              <a:rPr lang="ko-KR" altLang="en-US" sz="3200" dirty="0" smtClean="0"/>
              <a:t> 위탁 받는 자</a:t>
            </a:r>
            <a:r>
              <a:rPr lang="en-US" altLang="ko-KR" sz="3200" dirty="0" smtClean="0"/>
              <a:t>. </a:t>
            </a:r>
            <a:r>
              <a:rPr lang="ko-KR" altLang="en-US" sz="3200" dirty="0" smtClean="0"/>
              <a:t>하느님 주도권에 의해서 위탁 받음</a:t>
            </a:r>
            <a:endParaRPr lang="en-US" altLang="ko-KR" sz="3200" dirty="0" smtClean="0"/>
          </a:p>
          <a:p>
            <a:r>
              <a:rPr lang="ko-KR" altLang="en-US" sz="3200" dirty="0" smtClean="0"/>
              <a:t>하느님 사람 일</a:t>
            </a:r>
            <a:r>
              <a:rPr lang="en-US" altLang="ko-KR" sz="3200" dirty="0" smtClean="0"/>
              <a:t>-</a:t>
            </a:r>
            <a:r>
              <a:rPr lang="ko-KR" altLang="en-US" sz="3200" dirty="0" smtClean="0"/>
              <a:t>우선</a:t>
            </a:r>
            <a:r>
              <a:rPr lang="en-US" altLang="ko-KR" sz="3200" dirty="0" smtClean="0"/>
              <a:t>.</a:t>
            </a:r>
            <a:r>
              <a:rPr lang="ko-KR" altLang="en-US" sz="3200" dirty="0" smtClean="0"/>
              <a:t> 억압받는 사람 구함</a:t>
            </a:r>
            <a:endParaRPr lang="en-US" altLang="ko-KR" sz="3200" dirty="0" smtClean="0"/>
          </a:p>
          <a:p>
            <a:r>
              <a:rPr lang="ko-KR" altLang="en-US" sz="3200" dirty="0" smtClean="0"/>
              <a:t>불타는 떨기 에서 하느님 발현</a:t>
            </a:r>
            <a:r>
              <a:rPr lang="en-US" altLang="ko-KR" sz="3200" dirty="0" smtClean="0"/>
              <a:t>-</a:t>
            </a:r>
            <a:r>
              <a:rPr lang="ko-KR" altLang="en-US" sz="3200" dirty="0" smtClean="0"/>
              <a:t>거룩한 장소</a:t>
            </a:r>
            <a:r>
              <a:rPr lang="en-US" altLang="ko-KR" sz="3200" dirty="0" smtClean="0"/>
              <a:t>.</a:t>
            </a:r>
            <a:r>
              <a:rPr lang="ko-KR" altLang="en-US" sz="3200" dirty="0" smtClean="0"/>
              <a:t> 하느님 만나고</a:t>
            </a:r>
            <a:r>
              <a:rPr lang="en-US" altLang="ko-KR" sz="3200" dirty="0" smtClean="0"/>
              <a:t>. </a:t>
            </a:r>
            <a:r>
              <a:rPr lang="ko-KR" altLang="en-US" sz="3200" dirty="0" smtClean="0"/>
              <a:t>사건을 체험하는 장소</a:t>
            </a:r>
            <a:r>
              <a:rPr lang="en-US" altLang="ko-KR" sz="3200" dirty="0" smtClean="0"/>
              <a:t>.</a:t>
            </a:r>
          </a:p>
          <a:p>
            <a:pPr>
              <a:buNone/>
            </a:pPr>
            <a:endParaRPr lang="ko-KR" altLang="en-US" sz="3200" dirty="0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탈출기요점</a:t>
            </a:r>
            <a:r>
              <a:rPr lang="en-US" altLang="ko-KR" dirty="0" smtClean="0"/>
              <a:t>(4)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ko-KR" altLang="en-US" sz="2800" dirty="0" smtClean="0"/>
              <a:t>나는 있는 나 </a:t>
            </a:r>
            <a:r>
              <a:rPr lang="en-US" altLang="ko-KR" sz="2800" dirty="0" smtClean="0"/>
              <a:t>: </a:t>
            </a:r>
            <a:r>
              <a:rPr lang="ko-KR" altLang="en-US" sz="2800" dirty="0" smtClean="0"/>
              <a:t>인간 마음대로 할 수 없는 분</a:t>
            </a:r>
            <a:r>
              <a:rPr lang="en-US" altLang="ko-KR" sz="2800" dirty="0" smtClean="0"/>
              <a:t>. </a:t>
            </a:r>
            <a:r>
              <a:rPr lang="ko-KR" altLang="en-US" sz="2800" dirty="0" smtClean="0"/>
              <a:t>인간이 만든 틀에 결코 안 들어 가는 분</a:t>
            </a:r>
            <a:endParaRPr lang="en-US" altLang="ko-KR" sz="2800" dirty="0" smtClean="0"/>
          </a:p>
          <a:p>
            <a:r>
              <a:rPr lang="ko-KR" altLang="en-US" sz="2800" dirty="0" smtClean="0"/>
              <a:t>모세 주저 </a:t>
            </a:r>
            <a:r>
              <a:rPr lang="en-US" altLang="ko-KR" sz="2800" dirty="0" smtClean="0"/>
              <a:t>: </a:t>
            </a:r>
            <a:r>
              <a:rPr lang="ko-KR" altLang="en-US" sz="2800" dirty="0" err="1" smtClean="0"/>
              <a:t>사명자들의</a:t>
            </a:r>
            <a:r>
              <a:rPr lang="ko-KR" altLang="en-US" sz="2800" dirty="0" smtClean="0"/>
              <a:t> 원초적 두려움</a:t>
            </a:r>
            <a:r>
              <a:rPr lang="en-US" altLang="ko-KR" sz="2800" dirty="0" smtClean="0"/>
              <a:t>. </a:t>
            </a:r>
            <a:r>
              <a:rPr lang="ko-KR" altLang="en-US" sz="2800" dirty="0" smtClean="0"/>
              <a:t>그러나 모든 것 하느님 능력으로 이루어짐</a:t>
            </a:r>
            <a:endParaRPr lang="en-US" altLang="ko-KR" sz="2800" dirty="0" smtClean="0"/>
          </a:p>
          <a:p>
            <a:r>
              <a:rPr lang="ko-KR" altLang="en-US" sz="2800" dirty="0" smtClean="0"/>
              <a:t>모세</a:t>
            </a:r>
            <a:r>
              <a:rPr lang="en-US" altLang="ko-KR" sz="2800" dirty="0" smtClean="0"/>
              <a:t>. </a:t>
            </a:r>
            <a:r>
              <a:rPr lang="ko-KR" altLang="en-US" sz="2800" dirty="0" smtClean="0"/>
              <a:t>정치적</a:t>
            </a:r>
            <a:r>
              <a:rPr lang="en-US" altLang="ko-KR" sz="2800" dirty="0" smtClean="0"/>
              <a:t>, </a:t>
            </a:r>
            <a:r>
              <a:rPr lang="ko-KR" altLang="en-US" sz="2800" dirty="0" smtClean="0"/>
              <a:t>경제적 기반 없음</a:t>
            </a:r>
            <a:r>
              <a:rPr lang="en-US" altLang="ko-KR" sz="2800" dirty="0" smtClean="0"/>
              <a:t>-</a:t>
            </a:r>
            <a:r>
              <a:rPr lang="ko-KR" altLang="en-US" sz="2800" dirty="0" smtClean="0"/>
              <a:t>파라오 허위 고발</a:t>
            </a:r>
            <a:r>
              <a:rPr lang="en-US" altLang="ko-KR" sz="2800" dirty="0" smtClean="0"/>
              <a:t>. </a:t>
            </a:r>
            <a:r>
              <a:rPr lang="ko-KR" altLang="en-US" sz="2800" dirty="0" smtClean="0"/>
              <a:t>참 하느님 가치에서 탈출 실마리</a:t>
            </a:r>
            <a:endParaRPr lang="en-US" altLang="ko-KR" sz="2800" dirty="0" smtClean="0"/>
          </a:p>
          <a:p>
            <a:r>
              <a:rPr lang="ko-KR" altLang="en-US" sz="2800" dirty="0" smtClean="0"/>
              <a:t>모세와 </a:t>
            </a:r>
            <a:r>
              <a:rPr lang="ko-KR" altLang="en-US" sz="2800" dirty="0" err="1" smtClean="0"/>
              <a:t>아론의</a:t>
            </a:r>
            <a:r>
              <a:rPr lang="ko-KR" altLang="en-US" sz="2800" dirty="0" smtClean="0"/>
              <a:t> 권리주장</a:t>
            </a:r>
            <a:r>
              <a:rPr lang="en-US" altLang="ko-KR" sz="2800" dirty="0" smtClean="0"/>
              <a:t>-</a:t>
            </a:r>
            <a:r>
              <a:rPr lang="ko-KR" altLang="en-US" sz="2800" dirty="0" smtClean="0"/>
              <a:t>파라오에게 이스라엘 하느님 야훼를 내세워 권리 주장</a:t>
            </a:r>
            <a:endParaRPr lang="en-US" altLang="ko-KR" sz="2800" dirty="0" smtClean="0"/>
          </a:p>
          <a:p>
            <a:r>
              <a:rPr lang="ko-KR" altLang="en-US" sz="2800" dirty="0" smtClean="0"/>
              <a:t>이집트신 부정</a:t>
            </a:r>
            <a:r>
              <a:rPr lang="en-US" altLang="ko-KR" sz="2800" dirty="0" smtClean="0"/>
              <a:t>-</a:t>
            </a:r>
            <a:r>
              <a:rPr lang="ko-KR" altLang="en-US" sz="2800" dirty="0" smtClean="0"/>
              <a:t>이집트체제 부정</a:t>
            </a:r>
            <a:r>
              <a:rPr lang="en-US" altLang="ko-KR" sz="2800" dirty="0" smtClean="0"/>
              <a:t>. </a:t>
            </a:r>
            <a:r>
              <a:rPr lang="ko-KR" altLang="en-US" sz="2800" dirty="0" smtClean="0"/>
              <a:t>협상결렬 더욱 가혹하게 </a:t>
            </a:r>
            <a:r>
              <a:rPr lang="ko-KR" altLang="en-US" sz="2800" dirty="0" err="1" smtClean="0"/>
              <a:t>내몸</a:t>
            </a:r>
            <a:endParaRPr lang="ko-KR" altLang="en-US" sz="2800" dirty="0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탈출기요점</a:t>
            </a:r>
            <a:r>
              <a:rPr lang="en-US" altLang="ko-KR" dirty="0" smtClean="0"/>
              <a:t>(5)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ko-KR" sz="3600" dirty="0" smtClean="0"/>
              <a:t>10</a:t>
            </a:r>
            <a:r>
              <a:rPr lang="ko-KR" altLang="en-US" sz="3600" dirty="0" smtClean="0"/>
              <a:t>가지 재앙</a:t>
            </a:r>
            <a:endParaRPr lang="en-US" altLang="ko-KR" sz="3600" dirty="0" smtClean="0"/>
          </a:p>
          <a:p>
            <a:r>
              <a:rPr lang="ko-KR" altLang="en-US" sz="3600" dirty="0" smtClean="0"/>
              <a:t>하느님 능력이 이집트신 무력화</a:t>
            </a:r>
            <a:endParaRPr lang="en-US" altLang="ko-KR" sz="3600" dirty="0" smtClean="0"/>
          </a:p>
          <a:p>
            <a:r>
              <a:rPr lang="ko-KR" altLang="en-US" sz="3600" dirty="0" err="1" smtClean="0"/>
              <a:t>과월절</a:t>
            </a:r>
            <a:r>
              <a:rPr lang="ko-KR" altLang="en-US" sz="3600" dirty="0" smtClean="0"/>
              <a:t> 이집트 사건 이스라엘 출애굽의 직접적인 계기</a:t>
            </a:r>
            <a:r>
              <a:rPr lang="en-US" altLang="ko-KR" sz="3600" dirty="0" smtClean="0"/>
              <a:t>(</a:t>
            </a:r>
            <a:r>
              <a:rPr lang="ko-KR" altLang="en-US" sz="3600" dirty="0" smtClean="0"/>
              <a:t>맏배</a:t>
            </a:r>
            <a:r>
              <a:rPr lang="en-US" altLang="ko-KR" sz="3600" dirty="0" smtClean="0"/>
              <a:t>, </a:t>
            </a:r>
            <a:r>
              <a:rPr lang="ko-KR" altLang="en-US" sz="3600" dirty="0" smtClean="0"/>
              <a:t>맏아들</a:t>
            </a:r>
            <a:r>
              <a:rPr lang="en-US" altLang="ko-KR" sz="3600" dirty="0" smtClean="0"/>
              <a:t>)</a:t>
            </a:r>
          </a:p>
          <a:p>
            <a:r>
              <a:rPr lang="ko-KR" altLang="en-US" sz="3600" dirty="0" smtClean="0"/>
              <a:t>갈대 바다사건</a:t>
            </a:r>
            <a:r>
              <a:rPr lang="en-US" altLang="ko-KR" sz="3600" dirty="0" smtClean="0"/>
              <a:t>-</a:t>
            </a:r>
            <a:r>
              <a:rPr lang="ko-KR" altLang="en-US" sz="3600" dirty="0" smtClean="0"/>
              <a:t>자연 이상사건</a:t>
            </a:r>
            <a:r>
              <a:rPr lang="en-US" altLang="ko-KR" sz="3600" dirty="0" smtClean="0"/>
              <a:t>-</a:t>
            </a:r>
            <a:r>
              <a:rPr lang="ko-KR" altLang="en-US" sz="3600" dirty="0" smtClean="0"/>
              <a:t>하느님 구원도움</a:t>
            </a:r>
            <a:r>
              <a:rPr lang="en-US" altLang="ko-KR" sz="3600" dirty="0" smtClean="0"/>
              <a:t>-</a:t>
            </a:r>
            <a:r>
              <a:rPr lang="ko-KR" altLang="en-US" sz="3600" dirty="0" smtClean="0"/>
              <a:t>홍해바다 사건으로 확장</a:t>
            </a:r>
            <a:endParaRPr lang="ko-KR" altLang="en-US" sz="3600" dirty="0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탈출기요점</a:t>
            </a:r>
            <a:r>
              <a:rPr lang="en-US" altLang="ko-KR" dirty="0" smtClean="0"/>
              <a:t>(6)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sz="3200" dirty="0" err="1" smtClean="0"/>
              <a:t>시나이</a:t>
            </a:r>
            <a:r>
              <a:rPr lang="ko-KR" altLang="en-US" sz="3200" dirty="0" smtClean="0"/>
              <a:t> 현현</a:t>
            </a:r>
            <a:r>
              <a:rPr lang="en-US" altLang="ko-KR" sz="3200" dirty="0" smtClean="0"/>
              <a:t>(</a:t>
            </a:r>
            <a:r>
              <a:rPr lang="ko-KR" altLang="en-US" sz="3200" dirty="0" smtClean="0"/>
              <a:t>顯現</a:t>
            </a:r>
            <a:r>
              <a:rPr lang="en-US" altLang="ko-KR" sz="3200" dirty="0" smtClean="0"/>
              <a:t>, </a:t>
            </a:r>
            <a:r>
              <a:rPr lang="ko-KR" altLang="en-US" sz="3200" dirty="0" smtClean="0"/>
              <a:t>나타남</a:t>
            </a:r>
            <a:r>
              <a:rPr lang="en-US" altLang="ko-KR" sz="3200" dirty="0" smtClean="0"/>
              <a:t>)</a:t>
            </a:r>
          </a:p>
          <a:p>
            <a:r>
              <a:rPr lang="ko-KR" altLang="en-US" sz="3200" dirty="0" smtClean="0"/>
              <a:t>출애굽 역사 신학화</a:t>
            </a:r>
            <a:r>
              <a:rPr lang="en-US" altLang="ko-KR" sz="3200" dirty="0" smtClean="0"/>
              <a:t>, </a:t>
            </a:r>
            <a:r>
              <a:rPr lang="ko-KR" altLang="en-US" sz="3200" dirty="0" smtClean="0"/>
              <a:t>과거 사실을 현재화</a:t>
            </a:r>
            <a:r>
              <a:rPr lang="en-US" altLang="ko-KR" sz="3200" dirty="0" smtClean="0"/>
              <a:t>, </a:t>
            </a:r>
            <a:r>
              <a:rPr lang="ko-KR" altLang="en-US" sz="3200" dirty="0" smtClean="0"/>
              <a:t>현재의 실존 진리로 바꾸어 주는 것</a:t>
            </a:r>
            <a:r>
              <a:rPr lang="en-US" altLang="ko-KR" sz="3200" dirty="0" smtClean="0"/>
              <a:t>.</a:t>
            </a:r>
          </a:p>
          <a:p>
            <a:r>
              <a:rPr lang="ko-KR" altLang="en-US" sz="3200" dirty="0" smtClean="0"/>
              <a:t>어느 장소에서도 출애굽 반복</a:t>
            </a:r>
            <a:endParaRPr lang="en-US" altLang="ko-KR" sz="3200" dirty="0" smtClean="0"/>
          </a:p>
          <a:p>
            <a:r>
              <a:rPr lang="ko-KR" altLang="en-US" sz="3200" dirty="0" smtClean="0"/>
              <a:t>인간의 자유 행복</a:t>
            </a:r>
            <a:r>
              <a:rPr lang="en-US" altLang="ko-KR" sz="3200" dirty="0" smtClean="0"/>
              <a:t>-</a:t>
            </a:r>
            <a:r>
              <a:rPr lang="ko-KR" altLang="en-US" sz="3200" dirty="0" smtClean="0"/>
              <a:t>하느님을 드러내는 것</a:t>
            </a:r>
            <a:endParaRPr lang="en-US" altLang="ko-KR" sz="3200" dirty="0" smtClean="0"/>
          </a:p>
          <a:p>
            <a:r>
              <a:rPr lang="ko-KR" altLang="en-US" sz="3200" dirty="0" err="1" smtClean="0"/>
              <a:t>시나이</a:t>
            </a:r>
            <a:r>
              <a:rPr lang="ko-KR" altLang="en-US" sz="3200" dirty="0" smtClean="0"/>
              <a:t> 현현은 그리스도 십자가 절정 이룸</a:t>
            </a:r>
            <a:endParaRPr lang="en-US" altLang="ko-KR" sz="3200" dirty="0" smtClean="0"/>
          </a:p>
          <a:p>
            <a:r>
              <a:rPr lang="ko-KR" altLang="en-US" sz="3200" dirty="0" smtClean="0"/>
              <a:t>그리스도의 십자가</a:t>
            </a:r>
            <a:r>
              <a:rPr lang="en-US" altLang="ko-KR" sz="3200" dirty="0" smtClean="0"/>
              <a:t>-</a:t>
            </a:r>
            <a:r>
              <a:rPr lang="ko-KR" altLang="en-US" sz="3200" dirty="0" smtClean="0"/>
              <a:t>세상 </a:t>
            </a:r>
            <a:r>
              <a:rPr lang="ko-KR" altLang="en-US" sz="3200" dirty="0" err="1" smtClean="0"/>
              <a:t>모든이에게</a:t>
            </a:r>
            <a:r>
              <a:rPr lang="ko-KR" altLang="en-US" sz="3200" dirty="0" smtClean="0"/>
              <a:t> 죽음에서 승리하는 축복을 줌</a:t>
            </a:r>
            <a:endParaRPr lang="en-US" altLang="ko-KR" sz="3200" dirty="0" smtClean="0"/>
          </a:p>
          <a:p>
            <a:endParaRPr lang="ko-KR" altLang="en-US" sz="3200" dirty="0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탈출기</a:t>
            </a:r>
            <a:r>
              <a:rPr lang="ko-KR" altLang="en-US" dirty="0" smtClean="0"/>
              <a:t> 요점</a:t>
            </a:r>
            <a:r>
              <a:rPr lang="en-US" altLang="ko-KR" dirty="0" smtClean="0"/>
              <a:t>(7)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광장">
  <a:themeElements>
    <a:clrScheme name="광장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광장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광장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405</TotalTime>
  <Words>1304</Words>
  <Application>Microsoft Office PowerPoint</Application>
  <PresentationFormat>화면 슬라이드 쇼(4:3)</PresentationFormat>
  <Paragraphs>151</Paragraphs>
  <Slides>34</Slides>
  <Notes>3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34</vt:i4>
      </vt:variant>
    </vt:vector>
  </HeadingPairs>
  <TitlesOfParts>
    <vt:vector size="35" baseType="lpstr">
      <vt:lpstr>광장</vt:lpstr>
      <vt:lpstr>탈출기</vt:lpstr>
      <vt:lpstr>탈출기 어원</vt:lpstr>
      <vt:lpstr>탈출기 </vt:lpstr>
      <vt:lpstr>탈출기 문헌</vt:lpstr>
      <vt:lpstr>이스라엘 성조와 왕조 역사</vt:lpstr>
      <vt:lpstr>탈출기 중심사상</vt:lpstr>
      <vt:lpstr>슬라이드 7</vt:lpstr>
      <vt:lpstr>슬라이드 8</vt:lpstr>
      <vt:lpstr>슬라이드 9</vt:lpstr>
      <vt:lpstr>탈출기 저술기간</vt:lpstr>
      <vt:lpstr>성경 저자의 역사의 위기 극복</vt:lpstr>
      <vt:lpstr>구원의 미래</vt:lpstr>
      <vt:lpstr>탈출기 법으로(제관계)</vt:lpstr>
      <vt:lpstr>탈출(exodus)전 탈출1-3장</vt:lpstr>
      <vt:lpstr>슬라이드 15</vt:lpstr>
      <vt:lpstr>슬라이드 16</vt:lpstr>
      <vt:lpstr>열가지 재앙과 대탈출(7장-12장)</vt:lpstr>
      <vt:lpstr>출애굽(12장-15장)</vt:lpstr>
      <vt:lpstr>슬라이드 19</vt:lpstr>
      <vt:lpstr>광야 여정(15장-18장)</vt:lpstr>
      <vt:lpstr>슬라이드 21</vt:lpstr>
      <vt:lpstr>슬라이드 22</vt:lpstr>
      <vt:lpstr>법률(19장-40장)</vt:lpstr>
      <vt:lpstr>전례 지침(25-31;35-40장)</vt:lpstr>
      <vt:lpstr>계약 이행(32장-34장)</vt:lpstr>
      <vt:lpstr>슬라이드 26</vt:lpstr>
      <vt:lpstr>전례 이행(35장-40장)</vt:lpstr>
      <vt:lpstr>탈출기 주요점(1)</vt:lpstr>
      <vt:lpstr>탈출기 주요점(2)</vt:lpstr>
      <vt:lpstr>탈출기 요점(3)</vt:lpstr>
      <vt:lpstr>탈출기요점(4)</vt:lpstr>
      <vt:lpstr>탈출기요점(5)</vt:lpstr>
      <vt:lpstr>탈출기요점(6)</vt:lpstr>
      <vt:lpstr>탈출기 요점(7)</vt:lpstr>
    </vt:vector>
  </TitlesOfParts>
  <Company>NEX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탈출기</dc:title>
  <dc:creator>Digital NEX</dc:creator>
  <cp:lastModifiedBy>lee</cp:lastModifiedBy>
  <cp:revision>48</cp:revision>
  <dcterms:created xsi:type="dcterms:W3CDTF">2013-03-08T08:30:51Z</dcterms:created>
  <dcterms:modified xsi:type="dcterms:W3CDTF">2016-01-31T15:18:22Z</dcterms:modified>
</cp:coreProperties>
</file>