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0"/>
  </p:notesMasterIdLst>
  <p:sldIdLst>
    <p:sldId id="256" r:id="rId2"/>
    <p:sldId id="309" r:id="rId3"/>
    <p:sldId id="272" r:id="rId4"/>
    <p:sldId id="274" r:id="rId5"/>
    <p:sldId id="281" r:id="rId6"/>
    <p:sldId id="282" r:id="rId7"/>
    <p:sldId id="283" r:id="rId8"/>
    <p:sldId id="277" r:id="rId9"/>
    <p:sldId id="275" r:id="rId10"/>
    <p:sldId id="278" r:id="rId11"/>
    <p:sldId id="279" r:id="rId12"/>
    <p:sldId id="280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94" r:id="rId22"/>
    <p:sldId id="295" r:id="rId23"/>
    <p:sldId id="307" r:id="rId24"/>
    <p:sldId id="308" r:id="rId25"/>
    <p:sldId id="293" r:id="rId26"/>
    <p:sldId id="271" r:id="rId27"/>
    <p:sldId id="298" r:id="rId28"/>
    <p:sldId id="299" r:id="rId29"/>
    <p:sldId id="265" r:id="rId30"/>
    <p:sldId id="300" r:id="rId31"/>
    <p:sldId id="301" r:id="rId32"/>
    <p:sldId id="303" r:id="rId33"/>
    <p:sldId id="305" r:id="rId34"/>
    <p:sldId id="266" r:id="rId35"/>
    <p:sldId id="302" r:id="rId36"/>
    <p:sldId id="264" r:id="rId37"/>
    <p:sldId id="306" r:id="rId38"/>
    <p:sldId id="310" r:id="rId3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615" autoAdjust="0"/>
    <p:restoredTop sz="86414" autoAdjust="0"/>
  </p:normalViewPr>
  <p:slideViewPr>
    <p:cSldViewPr>
      <p:cViewPr varScale="1">
        <p:scale>
          <a:sx n="96" d="100"/>
          <a:sy n="96" d="100"/>
        </p:scale>
        <p:origin x="-13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76" y="29371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383862-9502-4907-B065-0BD76A932BC5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84A5A4-5C60-41AF-9715-2A5884B9A20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84A5A4-5C60-41AF-9715-2A5884B9A20E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smtClean="0"/>
              <a:t>아브라함의 이동 경로</a:t>
            </a:r>
            <a:r>
              <a:rPr lang="en-US" altLang="ko-KR" sz="1800" dirty="0" smtClean="0"/>
              <a:t>- </a:t>
            </a:r>
            <a:r>
              <a:rPr lang="ko-KR" altLang="en-US" sz="1800" dirty="0" err="1" smtClean="0"/>
              <a:t>우르</a:t>
            </a:r>
            <a:r>
              <a:rPr lang="en-US" altLang="ko-KR" sz="1800" dirty="0" smtClean="0"/>
              <a:t>-&gt;</a:t>
            </a:r>
            <a:r>
              <a:rPr lang="ko-KR" altLang="en-US" sz="1800" dirty="0" smtClean="0"/>
              <a:t>하란</a:t>
            </a:r>
            <a:r>
              <a:rPr lang="en-US" altLang="ko-KR" sz="1800" dirty="0" smtClean="0"/>
              <a:t>-&gt;</a:t>
            </a:r>
            <a:r>
              <a:rPr lang="ko-KR" altLang="en-US" sz="1800" dirty="0" smtClean="0"/>
              <a:t>가나안</a:t>
            </a:r>
            <a:endParaRPr lang="ko-KR" altLang="en-US" sz="18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84A5A4-5C60-41AF-9715-2A5884B9A20E}" type="slidenum">
              <a:rPr lang="ko-KR" altLang="en-US" smtClean="0"/>
              <a:pPr/>
              <a:t>33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CFD95BA-DB90-43DC-B4E8-864A9931F137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2BAF66E-A028-4DE2-B30E-825CEE9AF3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FD95BA-DB90-43DC-B4E8-864A9931F137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AF66E-A028-4DE2-B30E-825CEE9AF33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FD95BA-DB90-43DC-B4E8-864A9931F137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AF66E-A028-4DE2-B30E-825CEE9AF33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FD95BA-DB90-43DC-B4E8-864A9931F137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AF66E-A028-4DE2-B30E-825CEE9AF33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FD95BA-DB90-43DC-B4E8-864A9931F137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AF66E-A028-4DE2-B30E-825CEE9AF3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FD95BA-DB90-43DC-B4E8-864A9931F137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AF66E-A028-4DE2-B30E-825CEE9AF33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FD95BA-DB90-43DC-B4E8-864A9931F137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AF66E-A028-4DE2-B30E-825CEE9AF3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CFD95BA-DB90-43DC-B4E8-864A9931F137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AF66E-A028-4DE2-B30E-825CEE9AF3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CFD95BA-DB90-43DC-B4E8-864A9931F137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2BAF66E-A028-4DE2-B30E-825CEE9AF33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FD95BA-DB90-43DC-B4E8-864A9931F137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AF66E-A028-4DE2-B30E-825CEE9AF3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FD95BA-DB90-43DC-B4E8-864A9931F137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2BAF66E-A028-4DE2-B30E-825CEE9AF3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CFD95BA-DB90-43DC-B4E8-864A9931F137}" type="datetimeFigureOut">
              <a:rPr lang="ko-KR" altLang="en-US" smtClean="0"/>
              <a:pPr/>
              <a:t>2016-02-01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2BAF66E-A028-4DE2-B30E-825CEE9AF3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창세기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공덕동 성당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r>
              <a:rPr lang="ko-KR" altLang="en-US" sz="4800" dirty="0" smtClean="0">
                <a:solidFill>
                  <a:srgbClr val="0070C0"/>
                </a:solidFill>
              </a:rPr>
              <a:t>살아가면서 많은 재산을 갖는 것이 바람직하다면 </a:t>
            </a:r>
            <a:endParaRPr lang="en-US" altLang="ko-KR" sz="4800" dirty="0" smtClean="0">
              <a:solidFill>
                <a:srgbClr val="0070C0"/>
              </a:solidFill>
            </a:endParaRPr>
          </a:p>
          <a:p>
            <a:r>
              <a:rPr lang="ko-KR" altLang="en-US" sz="4800" dirty="0" smtClean="0">
                <a:solidFill>
                  <a:srgbClr val="0070C0"/>
                </a:solidFill>
              </a:rPr>
              <a:t>모든 것을 이루는 지혜보다 더 큰 재산이 어디 있겠는가</a:t>
            </a:r>
            <a:r>
              <a:rPr lang="en-US" altLang="ko-KR" sz="4800" dirty="0" smtClean="0">
                <a:solidFill>
                  <a:srgbClr val="0070C0"/>
                </a:solidFill>
              </a:rPr>
              <a:t>? </a:t>
            </a:r>
          </a:p>
          <a:p>
            <a:r>
              <a:rPr lang="en-US" altLang="ko-KR" sz="4800" dirty="0" smtClean="0">
                <a:solidFill>
                  <a:srgbClr val="0070C0"/>
                </a:solidFill>
              </a:rPr>
              <a:t>                       (</a:t>
            </a:r>
            <a:r>
              <a:rPr lang="ko-KR" altLang="en-US" sz="4800" dirty="0" smtClean="0">
                <a:solidFill>
                  <a:srgbClr val="0070C0"/>
                </a:solidFill>
              </a:rPr>
              <a:t>지혜</a:t>
            </a:r>
            <a:r>
              <a:rPr lang="en-US" altLang="ko-KR" sz="4800" dirty="0" smtClean="0">
                <a:solidFill>
                  <a:srgbClr val="0070C0"/>
                </a:solidFill>
              </a:rPr>
              <a:t>8,5)</a:t>
            </a:r>
            <a:endParaRPr lang="ko-KR" altLang="en-US" sz="4800" dirty="0">
              <a:solidFill>
                <a:srgbClr val="0070C0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지혜</a:t>
            </a:r>
            <a:r>
              <a:rPr lang="en-US" altLang="ko-KR" dirty="0" smtClean="0"/>
              <a:t>-</a:t>
            </a:r>
            <a:r>
              <a:rPr lang="ko-KR" altLang="en-US" dirty="0" smtClean="0"/>
              <a:t>가장 큰 재산</a:t>
            </a:r>
            <a:endParaRPr lang="ko-KR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사건</a:t>
            </a:r>
            <a:r>
              <a:rPr lang="en-US" altLang="ko-KR" sz="3200" dirty="0" smtClean="0"/>
              <a:t>-&gt;</a:t>
            </a:r>
            <a:r>
              <a:rPr lang="ko-KR" altLang="en-US" sz="3200" dirty="0" smtClean="0"/>
              <a:t> 전승</a:t>
            </a:r>
            <a:r>
              <a:rPr lang="en-US" altLang="ko-KR" sz="3200" dirty="0" smtClean="0"/>
              <a:t>-&gt;</a:t>
            </a:r>
            <a:r>
              <a:rPr lang="ko-KR" altLang="en-US" sz="3200" dirty="0" smtClean="0"/>
              <a:t>기록</a:t>
            </a:r>
            <a:endParaRPr lang="en-US" altLang="ko-KR" sz="3200" dirty="0" smtClean="0"/>
          </a:p>
          <a:p>
            <a:r>
              <a:rPr lang="ko-KR" altLang="en-US" sz="3200" dirty="0" smtClean="0"/>
              <a:t>역사의 흐름 속에 사건은 해석되고 의미부여 기록된다</a:t>
            </a:r>
            <a:r>
              <a:rPr lang="en-US" altLang="ko-KR" sz="3200" dirty="0" smtClean="0"/>
              <a:t>.</a:t>
            </a:r>
          </a:p>
          <a:p>
            <a:endParaRPr lang="en-US" altLang="ko-KR" sz="3200" dirty="0" smtClean="0"/>
          </a:p>
          <a:p>
            <a:r>
              <a:rPr lang="ko-KR" altLang="en-US" sz="3200" dirty="0" smtClean="0"/>
              <a:t>사건과 일 등 역사 내용이</a:t>
            </a:r>
            <a:endParaRPr lang="en-US" altLang="ko-KR" sz="3200" dirty="0" smtClean="0"/>
          </a:p>
          <a:p>
            <a:r>
              <a:rPr lang="ko-KR" altLang="en-US" sz="3200" dirty="0" smtClean="0"/>
              <a:t>전해지고</a:t>
            </a:r>
            <a:r>
              <a:rPr lang="en-US" altLang="ko-KR" sz="3200" dirty="0" smtClean="0"/>
              <a:t>,</a:t>
            </a:r>
            <a:r>
              <a:rPr lang="ko-KR" altLang="en-US" sz="3200" dirty="0" smtClean="0"/>
              <a:t> 해석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편집되어</a:t>
            </a:r>
            <a:endParaRPr lang="en-US" altLang="ko-KR" sz="3200" dirty="0" smtClean="0"/>
          </a:p>
          <a:p>
            <a:r>
              <a:rPr lang="ko-KR" altLang="en-US" sz="3200" dirty="0" smtClean="0"/>
              <a:t>저자들이 </a:t>
            </a:r>
            <a:endParaRPr lang="en-US" altLang="ko-KR" sz="3200" dirty="0" smtClean="0"/>
          </a:p>
          <a:p>
            <a:r>
              <a:rPr lang="ko-KR" altLang="en-US" sz="3200" dirty="0" smtClean="0"/>
              <a:t>기록을 남긴다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 </a:t>
            </a:r>
            <a:r>
              <a:rPr lang="en-US" altLang="ko-KR" sz="3200" dirty="0" smtClean="0"/>
              <a:t> 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사실사와</a:t>
            </a:r>
            <a:r>
              <a:rPr lang="ko-KR" altLang="en-US" dirty="0" smtClean="0"/>
              <a:t> 성경 탄생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err="1" smtClean="0">
                <a:solidFill>
                  <a:srgbClr val="7030A0"/>
                </a:solidFill>
              </a:rPr>
              <a:t>원역사</a:t>
            </a:r>
            <a:r>
              <a:rPr lang="en-US" altLang="ko-KR" dirty="0" smtClean="0">
                <a:solidFill>
                  <a:srgbClr val="7030A0"/>
                </a:solidFill>
              </a:rPr>
              <a:t>(</a:t>
            </a:r>
            <a:r>
              <a:rPr lang="ko-KR" altLang="en-US" dirty="0" err="1" smtClean="0">
                <a:solidFill>
                  <a:srgbClr val="7030A0"/>
                </a:solidFill>
              </a:rPr>
              <a:t>原歷史</a:t>
            </a:r>
            <a:r>
              <a:rPr lang="en-US" altLang="ko-KR" dirty="0" smtClean="0">
                <a:solidFill>
                  <a:srgbClr val="7030A0"/>
                </a:solidFill>
              </a:rPr>
              <a:t>) : </a:t>
            </a:r>
            <a:r>
              <a:rPr lang="ko-KR" altLang="en-US" dirty="0" smtClean="0">
                <a:solidFill>
                  <a:srgbClr val="7030A0"/>
                </a:solidFill>
              </a:rPr>
              <a:t>창세 </a:t>
            </a:r>
            <a:r>
              <a:rPr lang="en-US" altLang="ko-KR" dirty="0" smtClean="0">
                <a:solidFill>
                  <a:srgbClr val="7030A0"/>
                </a:solidFill>
              </a:rPr>
              <a:t>1</a:t>
            </a:r>
            <a:r>
              <a:rPr lang="ko-KR" altLang="en-US" dirty="0" smtClean="0">
                <a:solidFill>
                  <a:srgbClr val="7030A0"/>
                </a:solidFill>
              </a:rPr>
              <a:t>장</a:t>
            </a:r>
            <a:r>
              <a:rPr lang="en-US" altLang="ko-KR" dirty="0" smtClean="0">
                <a:solidFill>
                  <a:srgbClr val="7030A0"/>
                </a:solidFill>
              </a:rPr>
              <a:t>-11</a:t>
            </a:r>
            <a:r>
              <a:rPr lang="ko-KR" altLang="en-US" dirty="0" smtClean="0">
                <a:solidFill>
                  <a:srgbClr val="7030A0"/>
                </a:solidFill>
              </a:rPr>
              <a:t>장</a:t>
            </a:r>
            <a:r>
              <a:rPr lang="en-US" altLang="ko-KR" dirty="0" smtClean="0">
                <a:solidFill>
                  <a:srgbClr val="7030A0"/>
                </a:solidFill>
              </a:rPr>
              <a:t>(</a:t>
            </a:r>
            <a:r>
              <a:rPr lang="ko-KR" altLang="en-US" dirty="0" smtClean="0">
                <a:solidFill>
                  <a:srgbClr val="7030A0"/>
                </a:solidFill>
              </a:rPr>
              <a:t>천지 창조</a:t>
            </a:r>
            <a:r>
              <a:rPr lang="en-US" altLang="ko-KR" dirty="0" smtClean="0">
                <a:solidFill>
                  <a:srgbClr val="7030A0"/>
                </a:solidFill>
              </a:rPr>
              <a:t>-</a:t>
            </a:r>
            <a:r>
              <a:rPr lang="ko-KR" altLang="en-US" dirty="0" smtClean="0">
                <a:solidFill>
                  <a:srgbClr val="7030A0"/>
                </a:solidFill>
              </a:rPr>
              <a:t>바벨탑까지</a:t>
            </a:r>
            <a:r>
              <a:rPr lang="en-US" altLang="ko-KR" dirty="0" smtClean="0">
                <a:solidFill>
                  <a:srgbClr val="7030A0"/>
                </a:solidFill>
              </a:rPr>
              <a:t>)</a:t>
            </a:r>
          </a:p>
          <a:p>
            <a:r>
              <a:rPr lang="ko-KR" altLang="en-US" sz="2800" dirty="0" smtClean="0"/>
              <a:t>천지 창조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에덴동산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인간의 죄와 벌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카인과 </a:t>
            </a:r>
            <a:r>
              <a:rPr lang="ko-KR" altLang="en-US" sz="2800" dirty="0" err="1" smtClean="0"/>
              <a:t>아벨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셋과 그의 아들들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하느님의 아들들과 </a:t>
            </a:r>
            <a:r>
              <a:rPr lang="ko-KR" altLang="en-US" sz="2800" dirty="0" err="1" smtClean="0"/>
              <a:t>거인족</a:t>
            </a:r>
            <a:r>
              <a:rPr lang="en-US" altLang="ko-KR" sz="2800" dirty="0" smtClean="0"/>
              <a:t>, </a:t>
            </a:r>
            <a:r>
              <a:rPr lang="ko-KR" altLang="en-US" sz="2800" dirty="0" err="1" smtClean="0"/>
              <a:t>노아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홍수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계약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아들들</a:t>
            </a:r>
            <a:r>
              <a:rPr lang="en-US" altLang="ko-KR" sz="2800" dirty="0" smtClean="0"/>
              <a:t>), </a:t>
            </a:r>
            <a:r>
              <a:rPr lang="ko-KR" altLang="en-US" sz="2800" dirty="0" smtClean="0"/>
              <a:t>바벨탑</a:t>
            </a:r>
            <a:endParaRPr lang="en-US" altLang="ko-KR" sz="2800" dirty="0" smtClean="0"/>
          </a:p>
          <a:p>
            <a:endParaRPr lang="en-US" altLang="ko-KR" dirty="0" smtClean="0"/>
          </a:p>
          <a:p>
            <a:r>
              <a:rPr lang="en-US" altLang="ko-KR" dirty="0" smtClean="0"/>
              <a:t>2. </a:t>
            </a:r>
            <a:r>
              <a:rPr lang="ko-KR" altLang="en-US" dirty="0" err="1" smtClean="0">
                <a:solidFill>
                  <a:srgbClr val="7030A0"/>
                </a:solidFill>
              </a:rPr>
              <a:t>성조사</a:t>
            </a:r>
            <a:r>
              <a:rPr lang="en-US" altLang="ko-KR" dirty="0" smtClean="0">
                <a:solidFill>
                  <a:srgbClr val="7030A0"/>
                </a:solidFill>
              </a:rPr>
              <a:t>(</a:t>
            </a:r>
            <a:r>
              <a:rPr lang="ko-KR" altLang="en-US" dirty="0" err="1" smtClean="0">
                <a:solidFill>
                  <a:srgbClr val="7030A0"/>
                </a:solidFill>
              </a:rPr>
              <a:t>聖祖史</a:t>
            </a:r>
            <a:r>
              <a:rPr lang="en-US" altLang="ko-KR" dirty="0" smtClean="0">
                <a:solidFill>
                  <a:srgbClr val="7030A0"/>
                </a:solidFill>
              </a:rPr>
              <a:t>) : </a:t>
            </a:r>
            <a:r>
              <a:rPr lang="ko-KR" altLang="en-US" dirty="0" smtClean="0">
                <a:solidFill>
                  <a:srgbClr val="7030A0"/>
                </a:solidFill>
              </a:rPr>
              <a:t>창세 </a:t>
            </a:r>
            <a:r>
              <a:rPr lang="en-US" altLang="ko-KR" dirty="0" smtClean="0">
                <a:solidFill>
                  <a:srgbClr val="7030A0"/>
                </a:solidFill>
              </a:rPr>
              <a:t>12</a:t>
            </a:r>
            <a:r>
              <a:rPr lang="ko-KR" altLang="en-US" dirty="0" smtClean="0">
                <a:solidFill>
                  <a:srgbClr val="7030A0"/>
                </a:solidFill>
              </a:rPr>
              <a:t>장</a:t>
            </a:r>
            <a:r>
              <a:rPr lang="en-US" altLang="ko-KR" dirty="0" smtClean="0">
                <a:solidFill>
                  <a:srgbClr val="7030A0"/>
                </a:solidFill>
              </a:rPr>
              <a:t>-50</a:t>
            </a:r>
            <a:r>
              <a:rPr lang="ko-KR" altLang="en-US" dirty="0" smtClean="0">
                <a:solidFill>
                  <a:srgbClr val="7030A0"/>
                </a:solidFill>
              </a:rPr>
              <a:t>장</a:t>
            </a:r>
            <a:r>
              <a:rPr lang="en-US" altLang="ko-KR" dirty="0" smtClean="0">
                <a:solidFill>
                  <a:srgbClr val="7030A0"/>
                </a:solidFill>
              </a:rPr>
              <a:t>(</a:t>
            </a:r>
            <a:r>
              <a:rPr lang="ko-KR" altLang="en-US" sz="2800" dirty="0" smtClean="0">
                <a:solidFill>
                  <a:srgbClr val="7030A0"/>
                </a:solidFill>
              </a:rPr>
              <a:t>아브라함</a:t>
            </a:r>
            <a:r>
              <a:rPr lang="en-US" altLang="ko-KR" sz="2800" dirty="0" smtClean="0">
                <a:solidFill>
                  <a:srgbClr val="7030A0"/>
                </a:solidFill>
              </a:rPr>
              <a:t>, </a:t>
            </a:r>
            <a:r>
              <a:rPr lang="ko-KR" altLang="en-US" sz="2800" dirty="0" err="1" smtClean="0"/>
              <a:t>이사악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야곱과 그 아들들</a:t>
            </a:r>
            <a:r>
              <a:rPr lang="en-US" altLang="ko-KR" sz="2800" dirty="0" smtClean="0"/>
              <a:t>) </a:t>
            </a:r>
          </a:p>
          <a:p>
            <a:r>
              <a:rPr lang="ko-KR" altLang="en-US" sz="2800" dirty="0" smtClean="0"/>
              <a:t>가족사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민족사</a:t>
            </a:r>
            <a:r>
              <a:rPr lang="en-US" altLang="ko-KR" sz="2800" dirty="0" smtClean="0"/>
              <a:t> </a:t>
            </a:r>
          </a:p>
          <a:p>
            <a:r>
              <a:rPr lang="ko-KR" altLang="en-US" sz="2800" dirty="0" smtClean="0"/>
              <a:t>인류의 </a:t>
            </a:r>
            <a:r>
              <a:rPr lang="ko-KR" altLang="en-US" sz="2800" dirty="0" err="1" smtClean="0"/>
              <a:t>구세사</a:t>
            </a:r>
            <a:endParaRPr lang="ko-KR" altLang="en-US" sz="28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창세기 구성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 smtClean="0">
                <a:solidFill>
                  <a:srgbClr val="7030A0"/>
                </a:solidFill>
              </a:rPr>
              <a:t>배경 </a:t>
            </a:r>
            <a:r>
              <a:rPr lang="en-US" altLang="ko-KR" sz="2800" dirty="0" smtClean="0">
                <a:solidFill>
                  <a:srgbClr val="7030A0"/>
                </a:solidFill>
              </a:rPr>
              <a:t>: </a:t>
            </a:r>
            <a:r>
              <a:rPr lang="ko-KR" altLang="en-US" sz="2800" dirty="0" smtClean="0">
                <a:solidFill>
                  <a:srgbClr val="7030A0"/>
                </a:solidFill>
              </a:rPr>
              <a:t>탈출정신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영토점령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판관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예언자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통일국가 다윗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솔로몬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남북분단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왕들 시대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바빌론 </a:t>
            </a:r>
            <a:r>
              <a:rPr lang="ko-KR" altLang="en-US" sz="2800" dirty="0" err="1" smtClean="0"/>
              <a:t>유배전까지</a:t>
            </a:r>
            <a:r>
              <a:rPr lang="en-US" altLang="ko-KR" sz="2800" dirty="0" smtClean="0"/>
              <a:t>, 722</a:t>
            </a:r>
            <a:r>
              <a:rPr lang="ko-KR" altLang="en-US" sz="2800" dirty="0" smtClean="0"/>
              <a:t>년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북 이스라엘 전승 기초</a:t>
            </a:r>
            <a:endParaRPr lang="en-US" altLang="ko-KR" sz="2800" dirty="0" smtClean="0"/>
          </a:p>
          <a:p>
            <a:r>
              <a:rPr lang="ko-KR" altLang="en-US" sz="2800" dirty="0" smtClean="0">
                <a:solidFill>
                  <a:srgbClr val="7030A0"/>
                </a:solidFill>
              </a:rPr>
              <a:t>신학 </a:t>
            </a:r>
            <a:r>
              <a:rPr lang="en-US" altLang="ko-KR" sz="2800" dirty="0" smtClean="0">
                <a:solidFill>
                  <a:srgbClr val="7030A0"/>
                </a:solidFill>
              </a:rPr>
              <a:t>:</a:t>
            </a:r>
            <a:r>
              <a:rPr lang="ko-KR" altLang="en-US" sz="2800" dirty="0" smtClean="0">
                <a:solidFill>
                  <a:srgbClr val="7030A0"/>
                </a:solidFill>
              </a:rPr>
              <a:t>탈출의 하느님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판관과 예언자들의 선포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통일국가와 분단 결과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왕들 권력과 백성들 생활</a:t>
            </a:r>
            <a:r>
              <a:rPr lang="en-US" altLang="ko-KR" sz="2800" dirty="0" smtClean="0"/>
              <a:t>.</a:t>
            </a:r>
          </a:p>
          <a:p>
            <a:r>
              <a:rPr lang="ko-KR" altLang="en-US" sz="2800" dirty="0" smtClean="0"/>
              <a:t>하느님 이름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야훼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성조 아브라함과 계약 </a:t>
            </a:r>
            <a:endParaRPr lang="en-US" altLang="ko-KR" sz="2800" dirty="0" smtClean="0"/>
          </a:p>
          <a:p>
            <a:r>
              <a:rPr lang="ko-KR" altLang="en-US" sz="2800" dirty="0" smtClean="0">
                <a:solidFill>
                  <a:srgbClr val="7030A0"/>
                </a:solidFill>
              </a:rPr>
              <a:t>인간의 존재 질문</a:t>
            </a:r>
            <a:r>
              <a:rPr lang="en-US" altLang="ko-KR" sz="2800" dirty="0" smtClean="0">
                <a:solidFill>
                  <a:srgbClr val="7030A0"/>
                </a:solidFill>
              </a:rPr>
              <a:t>, </a:t>
            </a:r>
            <a:r>
              <a:rPr lang="ko-KR" altLang="en-US" sz="2800" dirty="0" smtClean="0">
                <a:solidFill>
                  <a:srgbClr val="7030A0"/>
                </a:solidFill>
              </a:rPr>
              <a:t>생명</a:t>
            </a:r>
            <a:r>
              <a:rPr lang="en-US" altLang="ko-KR" sz="2800" dirty="0" smtClean="0">
                <a:solidFill>
                  <a:srgbClr val="7030A0"/>
                </a:solidFill>
              </a:rPr>
              <a:t>, </a:t>
            </a:r>
            <a:r>
              <a:rPr lang="ko-KR" altLang="en-US" sz="2800" dirty="0" smtClean="0">
                <a:solidFill>
                  <a:srgbClr val="7030A0"/>
                </a:solidFill>
              </a:rPr>
              <a:t>노동</a:t>
            </a:r>
            <a:r>
              <a:rPr lang="en-US" altLang="ko-KR" sz="2800" dirty="0" smtClean="0">
                <a:solidFill>
                  <a:srgbClr val="7030A0"/>
                </a:solidFill>
              </a:rPr>
              <a:t>, </a:t>
            </a:r>
            <a:r>
              <a:rPr lang="ko-KR" altLang="en-US" sz="2800" dirty="0" smtClean="0">
                <a:solidFill>
                  <a:srgbClr val="7030A0"/>
                </a:solidFill>
              </a:rPr>
              <a:t>출산</a:t>
            </a:r>
            <a:r>
              <a:rPr lang="en-US" altLang="ko-KR" sz="2800" dirty="0" smtClean="0">
                <a:solidFill>
                  <a:srgbClr val="7030A0"/>
                </a:solidFill>
              </a:rPr>
              <a:t>, </a:t>
            </a:r>
            <a:r>
              <a:rPr lang="ko-KR" altLang="en-US" sz="2800" dirty="0" smtClean="0">
                <a:solidFill>
                  <a:srgbClr val="7030A0"/>
                </a:solidFill>
              </a:rPr>
              <a:t>고통</a:t>
            </a:r>
            <a:r>
              <a:rPr lang="en-US" altLang="ko-KR" sz="2800" dirty="0" smtClean="0">
                <a:solidFill>
                  <a:srgbClr val="7030A0"/>
                </a:solidFill>
              </a:rPr>
              <a:t> </a:t>
            </a:r>
            <a:r>
              <a:rPr lang="ko-KR" altLang="en-US" sz="2800" dirty="0" smtClean="0">
                <a:solidFill>
                  <a:srgbClr val="7030A0"/>
                </a:solidFill>
              </a:rPr>
              <a:t>인간 근본문제 제시</a:t>
            </a:r>
            <a:r>
              <a:rPr lang="en-US" altLang="ko-KR" sz="2800" dirty="0" smtClean="0">
                <a:solidFill>
                  <a:srgbClr val="7030A0"/>
                </a:solidFill>
              </a:rPr>
              <a:t>(</a:t>
            </a:r>
            <a:r>
              <a:rPr lang="ko-KR" altLang="en-US" sz="2800" dirty="0" smtClean="0">
                <a:solidFill>
                  <a:srgbClr val="7030A0"/>
                </a:solidFill>
              </a:rPr>
              <a:t>인간을 부르시는 하느님</a:t>
            </a:r>
            <a:r>
              <a:rPr lang="en-US" altLang="ko-KR" sz="2800" dirty="0" smtClean="0">
                <a:solidFill>
                  <a:srgbClr val="7030A0"/>
                </a:solidFill>
              </a:rPr>
              <a:t>-</a:t>
            </a:r>
            <a:r>
              <a:rPr lang="ko-KR" altLang="en-US" sz="2800" dirty="0" smtClean="0">
                <a:solidFill>
                  <a:srgbClr val="7030A0"/>
                </a:solidFill>
              </a:rPr>
              <a:t>아담아</a:t>
            </a:r>
            <a:r>
              <a:rPr lang="en-US" altLang="ko-KR" sz="2800" dirty="0" smtClean="0">
                <a:solidFill>
                  <a:srgbClr val="7030A0"/>
                </a:solidFill>
              </a:rPr>
              <a:t>!)</a:t>
            </a:r>
            <a:r>
              <a:rPr lang="ko-KR" altLang="en-US" sz="2800" dirty="0" smtClean="0">
                <a:solidFill>
                  <a:srgbClr val="7030A0"/>
                </a:solidFill>
              </a:rPr>
              <a:t> </a:t>
            </a:r>
            <a:endParaRPr lang="en-US" altLang="ko-KR" sz="2800" dirty="0" smtClean="0">
              <a:solidFill>
                <a:srgbClr val="7030A0"/>
              </a:solidFill>
            </a:endParaRPr>
          </a:p>
          <a:p>
            <a:r>
              <a:rPr lang="ko-KR" altLang="en-US" sz="2800" dirty="0" smtClean="0"/>
              <a:t>인간과 하느님 연결 여부</a:t>
            </a:r>
            <a:r>
              <a:rPr lang="en-US" altLang="ko-KR" sz="2800" dirty="0" smtClean="0"/>
              <a:t>-&gt;</a:t>
            </a:r>
            <a:r>
              <a:rPr lang="ko-KR" altLang="en-US" sz="2800" dirty="0" smtClean="0"/>
              <a:t>축복과 저주</a:t>
            </a:r>
            <a:r>
              <a:rPr lang="en-US" altLang="ko-KR" sz="2800" dirty="0" smtClean="0"/>
              <a:t>. </a:t>
            </a:r>
            <a:endParaRPr lang="en-US" altLang="ko-KR" sz="2800" dirty="0" smtClean="0">
              <a:solidFill>
                <a:srgbClr val="7030A0"/>
              </a:solidFill>
            </a:endParaRPr>
          </a:p>
          <a:p>
            <a:r>
              <a:rPr lang="ko-KR" altLang="en-US" sz="2800" dirty="0" smtClean="0"/>
              <a:t>천지창조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에덴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카인과 </a:t>
            </a:r>
            <a:r>
              <a:rPr lang="ko-KR" altLang="en-US" sz="2800" dirty="0" err="1" smtClean="0"/>
              <a:t>아벨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홍수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바벨탑 등</a:t>
            </a:r>
            <a:endParaRPr lang="en-US" altLang="ko-KR" sz="2800" dirty="0" smtClean="0"/>
          </a:p>
          <a:p>
            <a:r>
              <a:rPr lang="ko-KR" altLang="en-US" sz="2800" dirty="0" smtClean="0">
                <a:solidFill>
                  <a:srgbClr val="7030A0"/>
                </a:solidFill>
              </a:rPr>
              <a:t> </a:t>
            </a:r>
            <a:endParaRPr lang="en-US" altLang="ko-KR" sz="2800" dirty="0" smtClean="0">
              <a:solidFill>
                <a:srgbClr val="7030A0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창세기 </a:t>
            </a:r>
            <a:r>
              <a:rPr lang="ko-KR" altLang="en-US" dirty="0" err="1" smtClean="0"/>
              <a:t>야훼계</a:t>
            </a:r>
            <a:r>
              <a:rPr lang="en-US" altLang="ko-KR" dirty="0" smtClean="0"/>
              <a:t> </a:t>
            </a:r>
            <a:r>
              <a:rPr lang="ko-KR" altLang="en-US" dirty="0" smtClean="0"/>
              <a:t>저자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sz="3200" dirty="0" smtClean="0"/>
              <a:t>배경 </a:t>
            </a:r>
            <a:r>
              <a:rPr lang="en-US" altLang="ko-KR" sz="3200" dirty="0" smtClean="0"/>
              <a:t>: </a:t>
            </a:r>
            <a:r>
              <a:rPr lang="ko-KR" altLang="en-US" sz="3200" dirty="0" smtClean="0">
                <a:solidFill>
                  <a:srgbClr val="7030A0"/>
                </a:solidFill>
              </a:rPr>
              <a:t>이집트탈출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영토점령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판관과</a:t>
            </a:r>
            <a:r>
              <a:rPr lang="en-US" altLang="ko-KR" sz="3200" dirty="0" smtClean="0"/>
              <a:t> </a:t>
            </a:r>
            <a:r>
              <a:rPr lang="ko-KR" altLang="en-US" sz="3200" dirty="0" smtClean="0"/>
              <a:t>예언자 활동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왕 다윗</a:t>
            </a:r>
            <a:r>
              <a:rPr lang="en-US" altLang="ko-KR" sz="3200" dirty="0" smtClean="0"/>
              <a:t> </a:t>
            </a:r>
            <a:r>
              <a:rPr lang="ko-KR" altLang="en-US" sz="3200" dirty="0" smtClean="0"/>
              <a:t>솔로몬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남유다</a:t>
            </a:r>
            <a:r>
              <a:rPr lang="ko-KR" altLang="en-US" sz="3200" dirty="0" smtClean="0"/>
              <a:t> </a:t>
            </a:r>
            <a:r>
              <a:rPr lang="ko-KR" altLang="en-US" sz="3200" dirty="0" err="1" smtClean="0"/>
              <a:t>북이스라엘</a:t>
            </a:r>
            <a:r>
              <a:rPr lang="ko-KR" altLang="en-US" sz="3200" dirty="0" smtClean="0"/>
              <a:t> 분단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왕들의 역사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바빌론 유배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 바빌론 사회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문화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종교 경험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유배 후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사제들 기록</a:t>
            </a:r>
            <a:r>
              <a:rPr lang="en-US" altLang="ko-KR" sz="3200" dirty="0" smtClean="0"/>
              <a:t>(533</a:t>
            </a:r>
            <a:r>
              <a:rPr lang="ko-KR" altLang="en-US" sz="3200" dirty="0" smtClean="0"/>
              <a:t>년</a:t>
            </a:r>
            <a:r>
              <a:rPr lang="en-US" altLang="ko-KR" sz="3200" dirty="0" smtClean="0"/>
              <a:t> </a:t>
            </a:r>
            <a:r>
              <a:rPr lang="ko-KR" altLang="en-US" sz="3200" dirty="0" smtClean="0"/>
              <a:t>이후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smtClean="0"/>
              <a:t>바빌론 이방종교</a:t>
            </a:r>
            <a:r>
              <a:rPr lang="en-US" altLang="ko-KR" sz="3200" dirty="0" smtClean="0"/>
              <a:t>,</a:t>
            </a:r>
            <a:r>
              <a:rPr lang="ko-KR" altLang="en-US" sz="3200" dirty="0" smtClean="0"/>
              <a:t> 문화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사회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정치 경험</a:t>
            </a:r>
          </a:p>
          <a:p>
            <a:r>
              <a:rPr lang="ko-KR" altLang="en-US" sz="3200" dirty="0" smtClean="0"/>
              <a:t>성전 재건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새로운 </a:t>
            </a:r>
            <a:r>
              <a:rPr lang="ko-KR" altLang="en-US" sz="3200" dirty="0" err="1" smtClean="0"/>
              <a:t>경신례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새계약</a:t>
            </a:r>
            <a:endParaRPr lang="en-US" altLang="ko-KR" sz="3200" dirty="0" smtClean="0"/>
          </a:p>
          <a:p>
            <a:r>
              <a:rPr lang="ko-KR" altLang="en-US" sz="3200" dirty="0" smtClean="0"/>
              <a:t>독자적 이스라엘 중심 구원관</a:t>
            </a:r>
            <a:endParaRPr lang="en-US" altLang="ko-KR" sz="3200" dirty="0" smtClean="0"/>
          </a:p>
          <a:p>
            <a:r>
              <a:rPr lang="ko-KR" altLang="en-US" sz="3200" dirty="0" smtClean="0"/>
              <a:t>모든 민족 구원과 연관 하느님</a:t>
            </a:r>
            <a:endParaRPr lang="en-US" altLang="ko-KR" sz="3200" dirty="0" smtClean="0"/>
          </a:p>
          <a:p>
            <a:r>
              <a:rPr lang="ko-KR" altLang="en-US" sz="3200" dirty="0" smtClean="0"/>
              <a:t>창세 </a:t>
            </a:r>
            <a:r>
              <a:rPr lang="en-US" altLang="ko-KR" sz="3200" dirty="0" smtClean="0"/>
              <a:t>7</a:t>
            </a:r>
            <a:r>
              <a:rPr lang="ko-KR" altLang="en-US" sz="3200" dirty="0" smtClean="0"/>
              <a:t>일 숫자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안식일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노아</a:t>
            </a:r>
            <a:r>
              <a:rPr lang="ko-KR" altLang="en-US" sz="3200" dirty="0" smtClean="0"/>
              <a:t> 계약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방주</a:t>
            </a:r>
            <a:r>
              <a:rPr lang="en-US" altLang="ko-KR" sz="3200" dirty="0" smtClean="0"/>
              <a:t>  </a:t>
            </a:r>
          </a:p>
          <a:p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창세기 </a:t>
            </a:r>
            <a:r>
              <a:rPr lang="ko-KR" altLang="en-US" dirty="0" err="1" smtClean="0"/>
              <a:t>사제계</a:t>
            </a:r>
            <a:r>
              <a:rPr lang="ko-KR" altLang="en-US" dirty="0" smtClean="0"/>
              <a:t> 저자 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이스라엘 성조사의 서곡</a:t>
            </a:r>
            <a:endParaRPr lang="en-US" altLang="ko-KR" sz="2800" dirty="0" smtClean="0"/>
          </a:p>
          <a:p>
            <a:r>
              <a:rPr lang="ko-KR" altLang="en-US" sz="2800" dirty="0" err="1" smtClean="0"/>
              <a:t>신구약</a:t>
            </a:r>
            <a:r>
              <a:rPr lang="ko-KR" altLang="en-US" sz="2800" dirty="0" smtClean="0"/>
              <a:t> 성경 전체 서장</a:t>
            </a:r>
            <a:r>
              <a:rPr lang="en-US" altLang="ko-KR" sz="2800" dirty="0" smtClean="0"/>
              <a:t>. </a:t>
            </a:r>
          </a:p>
          <a:p>
            <a:r>
              <a:rPr lang="ko-KR" altLang="en-US" sz="2800" dirty="0" smtClean="0"/>
              <a:t>이스라엘 백성</a:t>
            </a:r>
            <a:r>
              <a:rPr lang="en-US" altLang="ko-KR" sz="2800" dirty="0" smtClean="0"/>
              <a:t>-&gt;</a:t>
            </a:r>
            <a:r>
              <a:rPr lang="ko-KR" altLang="en-US" sz="2800" dirty="0" smtClean="0"/>
              <a:t>역사 경험</a:t>
            </a:r>
            <a:r>
              <a:rPr lang="en-US" altLang="ko-KR" sz="2800" dirty="0" smtClean="0"/>
              <a:t>-&gt;</a:t>
            </a:r>
            <a:r>
              <a:rPr lang="ko-KR" altLang="en-US" sz="2800" dirty="0" smtClean="0"/>
              <a:t>하느님께 대한 신앙고백</a:t>
            </a:r>
            <a:r>
              <a:rPr lang="en-US" altLang="ko-KR" sz="2800" dirty="0" smtClean="0"/>
              <a:t>.</a:t>
            </a:r>
            <a:r>
              <a:rPr lang="ko-KR" altLang="en-US" sz="2800" dirty="0" smtClean="0"/>
              <a:t> </a:t>
            </a:r>
            <a:endParaRPr lang="en-US" altLang="ko-KR" sz="2800" dirty="0" smtClean="0"/>
          </a:p>
          <a:p>
            <a:r>
              <a:rPr lang="ko-KR" altLang="en-US" sz="2800" dirty="0" smtClean="0"/>
              <a:t>하느님으로부터 떨어져가는 시기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아담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카인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바벨탑</a:t>
            </a:r>
            <a:r>
              <a:rPr lang="en-US" altLang="ko-KR" sz="2800" dirty="0" smtClean="0"/>
              <a:t>)</a:t>
            </a:r>
          </a:p>
          <a:p>
            <a:r>
              <a:rPr lang="ko-KR" altLang="en-US" sz="2800" dirty="0" smtClean="0"/>
              <a:t>인간은 무엇인가</a:t>
            </a:r>
            <a:r>
              <a:rPr lang="en-US" altLang="ko-KR" sz="2800" dirty="0" smtClean="0"/>
              <a:t>? </a:t>
            </a:r>
            <a:r>
              <a:rPr lang="ko-KR" altLang="en-US" sz="2800" dirty="0" smtClean="0"/>
              <a:t>인간 고통의 실존 문제제기</a:t>
            </a:r>
            <a:endParaRPr lang="en-US" altLang="ko-KR" sz="2800" dirty="0" smtClean="0"/>
          </a:p>
          <a:p>
            <a:r>
              <a:rPr lang="ko-KR" altLang="en-US" sz="2800" dirty="0" smtClean="0"/>
              <a:t>하느님은 세상과 자연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전 인류 주관</a:t>
            </a:r>
            <a:endParaRPr lang="en-US" altLang="ko-KR" sz="2800" dirty="0" smtClean="0"/>
          </a:p>
          <a:p>
            <a:r>
              <a:rPr lang="ko-KR" altLang="en-US" sz="2800" dirty="0" smtClean="0"/>
              <a:t>이스라엘 역사</a:t>
            </a:r>
            <a:r>
              <a:rPr lang="en-US" altLang="ko-KR" sz="2800" dirty="0" smtClean="0"/>
              <a:t>-&gt; </a:t>
            </a:r>
            <a:r>
              <a:rPr lang="ko-KR" altLang="en-US" sz="2800" dirty="0" smtClean="0"/>
              <a:t>하느님 구원의 역사</a:t>
            </a:r>
            <a:endParaRPr lang="en-US" altLang="ko-KR" sz="28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원역사</a:t>
            </a:r>
            <a:r>
              <a:rPr lang="en-US" altLang="ko-KR" smtClean="0"/>
              <a:t>(</a:t>
            </a:r>
            <a:r>
              <a:rPr lang="ko-KR" altLang="en-US" smtClean="0"/>
              <a:t>창세</a:t>
            </a:r>
            <a:r>
              <a:rPr lang="en-US" altLang="ko-KR" smtClean="0"/>
              <a:t>1</a:t>
            </a:r>
            <a:r>
              <a:rPr lang="ko-KR" altLang="en-US" smtClean="0"/>
              <a:t>장</a:t>
            </a:r>
            <a:r>
              <a:rPr lang="en-US" altLang="ko-KR" smtClean="0"/>
              <a:t>-11</a:t>
            </a:r>
            <a:r>
              <a:rPr lang="ko-KR" altLang="en-US" smtClean="0"/>
              <a:t>장</a:t>
            </a:r>
            <a:r>
              <a:rPr lang="en-US" altLang="ko-KR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err="1" smtClean="0"/>
              <a:t>야훼계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창세기 전체 사건과 줄거리</a:t>
            </a:r>
            <a:endParaRPr lang="en-US" altLang="ko-KR" sz="3600" dirty="0" smtClean="0"/>
          </a:p>
          <a:p>
            <a:endParaRPr lang="en-US" altLang="ko-KR" sz="3600" dirty="0" smtClean="0"/>
          </a:p>
          <a:p>
            <a:r>
              <a:rPr lang="ko-KR" altLang="en-US" sz="3600" dirty="0" err="1" smtClean="0"/>
              <a:t>사제계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창조와 홍수이야기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족보 등</a:t>
            </a:r>
            <a:endParaRPr lang="en-US" altLang="ko-KR" sz="3600" dirty="0" smtClean="0"/>
          </a:p>
          <a:p>
            <a:endParaRPr lang="en-US" altLang="ko-KR" sz="3600" dirty="0" smtClean="0"/>
          </a:p>
          <a:p>
            <a:r>
              <a:rPr lang="ko-KR" altLang="en-US" sz="3600" dirty="0" smtClean="0"/>
              <a:t>하느님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이스라엘 역사 주관</a:t>
            </a:r>
            <a:r>
              <a:rPr lang="en-US" altLang="ko-KR" sz="3600" dirty="0" smtClean="0"/>
              <a:t> </a:t>
            </a:r>
          </a:p>
          <a:p>
            <a:endParaRPr lang="en-US" altLang="ko-KR" sz="3600" dirty="0" smtClean="0"/>
          </a:p>
          <a:p>
            <a:r>
              <a:rPr lang="ko-KR" altLang="en-US" sz="3600" dirty="0" smtClean="0"/>
              <a:t>세상과 자연과 전 인류의 역사 주관</a:t>
            </a:r>
            <a:endParaRPr lang="en-US" altLang="ko-KR" sz="36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원역사</a:t>
            </a:r>
            <a:r>
              <a:rPr lang="en-US" altLang="ko-KR" dirty="0" smtClean="0"/>
              <a:t>(</a:t>
            </a:r>
            <a:r>
              <a:rPr lang="ko-KR" altLang="en-US" dirty="0" smtClean="0"/>
              <a:t>창세</a:t>
            </a:r>
            <a:r>
              <a:rPr lang="en-US" altLang="ko-KR" dirty="0" smtClean="0"/>
              <a:t>1-11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>
                <a:solidFill>
                  <a:schemeClr val="accent4"/>
                </a:solidFill>
              </a:rPr>
              <a:t>배경</a:t>
            </a:r>
            <a:r>
              <a:rPr lang="en-US" altLang="ko-KR" sz="3200" dirty="0" smtClean="0">
                <a:solidFill>
                  <a:schemeClr val="accent4"/>
                </a:solidFill>
              </a:rPr>
              <a:t>-</a:t>
            </a:r>
            <a:r>
              <a:rPr lang="ko-KR" altLang="en-US" sz="3200" dirty="0" smtClean="0">
                <a:solidFill>
                  <a:schemeClr val="accent4"/>
                </a:solidFill>
              </a:rPr>
              <a:t>이집트로부터 </a:t>
            </a:r>
            <a:r>
              <a:rPr lang="en-US" altLang="ko-KR" sz="3200" dirty="0" smtClean="0">
                <a:solidFill>
                  <a:schemeClr val="accent4"/>
                </a:solidFill>
              </a:rPr>
              <a:t>‘</a:t>
            </a:r>
            <a:r>
              <a:rPr lang="ko-KR" altLang="en-US" sz="3200" dirty="0" smtClean="0">
                <a:solidFill>
                  <a:schemeClr val="accent4"/>
                </a:solidFill>
              </a:rPr>
              <a:t>탈출 사건</a:t>
            </a:r>
            <a:r>
              <a:rPr lang="en-US" altLang="ko-KR" sz="3200" dirty="0" smtClean="0">
                <a:solidFill>
                  <a:schemeClr val="accent4"/>
                </a:solidFill>
              </a:rPr>
              <a:t>’</a:t>
            </a:r>
          </a:p>
          <a:p>
            <a:r>
              <a:rPr lang="ko-KR" altLang="en-US" sz="3200" dirty="0" smtClean="0"/>
              <a:t>이스라엘백성이 역사 통해 체험한 하느님을 경험 사건</a:t>
            </a:r>
            <a:r>
              <a:rPr lang="en-US" altLang="ko-KR" sz="3200" dirty="0" smtClean="0"/>
              <a:t>-&gt;</a:t>
            </a:r>
            <a:r>
              <a:rPr lang="ko-KR" altLang="en-US" sz="3200" dirty="0" smtClean="0"/>
              <a:t>신앙의 눈 기록</a:t>
            </a:r>
            <a:endParaRPr lang="en-US" altLang="ko-KR" sz="3200" dirty="0" smtClean="0"/>
          </a:p>
          <a:p>
            <a:r>
              <a:rPr lang="ko-KR" altLang="en-US" sz="3200" dirty="0" smtClean="0"/>
              <a:t>창조주 하느님</a:t>
            </a:r>
            <a:r>
              <a:rPr lang="en-US" altLang="ko-KR" sz="3200" dirty="0" smtClean="0"/>
              <a:t>- </a:t>
            </a:r>
            <a:r>
              <a:rPr lang="ko-KR" altLang="en-US" sz="3200" dirty="0" smtClean="0"/>
              <a:t>인류 구원을 위해 이스라엘 선택</a:t>
            </a:r>
            <a:endParaRPr lang="en-US" altLang="ko-KR" sz="3200" dirty="0" smtClean="0"/>
          </a:p>
          <a:p>
            <a:r>
              <a:rPr lang="ko-KR" altLang="en-US" sz="3200" dirty="0" smtClean="0"/>
              <a:t>우주와 인간창조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인류의 범죄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죄의 구원 위한 하느님 계획 등</a:t>
            </a:r>
            <a:endParaRPr lang="en-US" altLang="ko-KR" sz="32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창세기 중심 사상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3600" dirty="0" err="1" smtClean="0"/>
              <a:t>한처음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태초</a:t>
            </a:r>
            <a:r>
              <a:rPr lang="en-US" altLang="ko-KR" sz="3600" dirty="0" smtClean="0"/>
              <a:t>)-</a:t>
            </a:r>
            <a:r>
              <a:rPr lang="ko-KR" altLang="en-US" sz="3600" dirty="0" smtClean="0"/>
              <a:t>모든 것의 뿌리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시간이전 시간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하느님의 시간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절대시간</a:t>
            </a:r>
            <a:endParaRPr lang="en-US" altLang="ko-KR" sz="3600" dirty="0" smtClean="0"/>
          </a:p>
          <a:p>
            <a:endParaRPr lang="en-US" altLang="ko-KR" sz="3600" dirty="0" smtClean="0"/>
          </a:p>
          <a:p>
            <a:r>
              <a:rPr lang="ko-KR" altLang="en-US" sz="3600" dirty="0" smtClean="0"/>
              <a:t>하느님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 창조의 하느님이다</a:t>
            </a:r>
            <a:r>
              <a:rPr lang="en-US" altLang="ko-KR" sz="3600" dirty="0" smtClean="0"/>
              <a:t>.</a:t>
            </a:r>
          </a:p>
          <a:p>
            <a:endParaRPr lang="en-US" altLang="ko-KR" sz="3600" dirty="0" smtClean="0"/>
          </a:p>
          <a:p>
            <a:r>
              <a:rPr lang="ko-KR" altLang="en-US" sz="3600" dirty="0" smtClean="0"/>
              <a:t>하늘과 땅</a:t>
            </a:r>
            <a:r>
              <a:rPr lang="en-US" altLang="ko-KR" sz="3600" dirty="0" smtClean="0"/>
              <a:t>- </a:t>
            </a:r>
            <a:r>
              <a:rPr lang="ko-KR" altLang="en-US" sz="3600" dirty="0" smtClean="0"/>
              <a:t>세상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존재하는 모든 것</a:t>
            </a:r>
            <a:endParaRPr lang="en-US" altLang="ko-KR" sz="3600" dirty="0" smtClean="0"/>
          </a:p>
          <a:p>
            <a:endParaRPr lang="en-US" altLang="ko-KR" sz="3600" dirty="0" smtClean="0"/>
          </a:p>
          <a:p>
            <a:r>
              <a:rPr lang="ko-KR" altLang="en-US" sz="3600" dirty="0" smtClean="0"/>
              <a:t>세상모든 것</a:t>
            </a:r>
            <a:r>
              <a:rPr lang="en-US" altLang="ko-KR" sz="3600" dirty="0" smtClean="0"/>
              <a:t>&lt;-</a:t>
            </a:r>
            <a:r>
              <a:rPr lang="ko-KR" altLang="en-US" sz="3600" dirty="0" smtClean="0"/>
              <a:t> 하느님으로부터 시작</a:t>
            </a:r>
            <a:r>
              <a:rPr lang="en-US" altLang="ko-KR" sz="3600" dirty="0" smtClean="0"/>
              <a:t>!</a:t>
            </a:r>
            <a:endParaRPr lang="ko-KR" altLang="en-US" sz="36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만물과 인간의 창조</a:t>
            </a:r>
            <a:r>
              <a:rPr lang="en-US" altLang="ko-KR" dirty="0" smtClean="0"/>
              <a:t>(</a:t>
            </a:r>
            <a:r>
              <a:rPr lang="ko-KR" altLang="en-US" dirty="0" smtClean="0"/>
              <a:t>창세</a:t>
            </a:r>
            <a:r>
              <a:rPr lang="en-US" altLang="ko-KR" dirty="0" smtClean="0"/>
              <a:t>1,1-2,4a)</a:t>
            </a:r>
            <a:r>
              <a:rPr lang="ko-KR" altLang="en-US" dirty="0" smtClean="0"/>
              <a:t>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땅이 역할 없음</a:t>
            </a:r>
            <a:r>
              <a:rPr lang="en-US" altLang="ko-KR" sz="4000" dirty="0" smtClean="0"/>
              <a:t>. </a:t>
            </a:r>
            <a:r>
              <a:rPr lang="ko-KR" altLang="en-US" sz="4000" dirty="0" smtClean="0"/>
              <a:t>생명력 없음</a:t>
            </a:r>
            <a:r>
              <a:rPr lang="en-US" altLang="ko-KR" sz="4000" dirty="0" smtClean="0"/>
              <a:t>.</a:t>
            </a:r>
          </a:p>
          <a:p>
            <a:r>
              <a:rPr lang="ko-KR" altLang="en-US" sz="4000" dirty="0" smtClean="0"/>
              <a:t>어둠이 심연 덮음</a:t>
            </a:r>
            <a:r>
              <a:rPr lang="en-US" altLang="ko-KR" sz="4000" dirty="0" smtClean="0"/>
              <a:t>-</a:t>
            </a:r>
            <a:r>
              <a:rPr lang="ko-KR" altLang="en-US" sz="4000" dirty="0" smtClean="0"/>
              <a:t>혼돈 상태</a:t>
            </a:r>
            <a:r>
              <a:rPr lang="en-US" altLang="ko-KR" sz="4000" dirty="0" smtClean="0"/>
              <a:t>. </a:t>
            </a:r>
          </a:p>
          <a:p>
            <a:r>
              <a:rPr lang="ko-KR" altLang="en-US" sz="4000" dirty="0" smtClean="0"/>
              <a:t>물</a:t>
            </a:r>
            <a:r>
              <a:rPr lang="en-US" altLang="ko-KR" sz="4000" dirty="0" smtClean="0"/>
              <a:t>-</a:t>
            </a:r>
            <a:r>
              <a:rPr lang="ko-KR" altLang="en-US" sz="4000" dirty="0" smtClean="0"/>
              <a:t>혼돈</a:t>
            </a:r>
            <a:r>
              <a:rPr lang="en-US" altLang="ko-KR" sz="4000" dirty="0" smtClean="0"/>
              <a:t>, </a:t>
            </a:r>
            <a:r>
              <a:rPr lang="ko-KR" altLang="en-US" sz="4000" dirty="0" smtClean="0"/>
              <a:t>혼란</a:t>
            </a:r>
            <a:r>
              <a:rPr lang="en-US" altLang="ko-KR" sz="4000" dirty="0" smtClean="0"/>
              <a:t>, </a:t>
            </a:r>
            <a:r>
              <a:rPr lang="ko-KR" altLang="en-US" sz="4000" dirty="0" smtClean="0"/>
              <a:t>위기</a:t>
            </a:r>
            <a:r>
              <a:rPr lang="en-US" altLang="ko-KR" sz="4000" dirty="0" smtClean="0"/>
              <a:t>, </a:t>
            </a:r>
            <a:r>
              <a:rPr lang="ko-KR" altLang="en-US" sz="4000" dirty="0" smtClean="0"/>
              <a:t>죽음 의미</a:t>
            </a:r>
            <a:endParaRPr lang="en-US" altLang="ko-KR" sz="4000" dirty="0" smtClean="0"/>
          </a:p>
          <a:p>
            <a:r>
              <a:rPr lang="ko-KR" altLang="en-US" sz="4000" dirty="0" smtClean="0"/>
              <a:t>물을 정리</a:t>
            </a:r>
            <a:r>
              <a:rPr lang="en-US" altLang="ko-KR" sz="4000" dirty="0" smtClean="0"/>
              <a:t>-&gt; </a:t>
            </a:r>
            <a:r>
              <a:rPr lang="ko-KR" altLang="en-US" sz="4000" dirty="0" smtClean="0"/>
              <a:t>창조</a:t>
            </a:r>
            <a:endParaRPr lang="en-US" altLang="ko-KR" sz="4000" dirty="0" smtClean="0"/>
          </a:p>
          <a:p>
            <a:r>
              <a:rPr lang="ko-KR" altLang="en-US" sz="4000" dirty="0" smtClean="0"/>
              <a:t>하느님의 영</a:t>
            </a:r>
            <a:r>
              <a:rPr lang="en-US" altLang="ko-KR" sz="4000" dirty="0" smtClean="0"/>
              <a:t>(</a:t>
            </a:r>
            <a:r>
              <a:rPr lang="ko-KR" altLang="en-US" sz="4000" dirty="0" smtClean="0"/>
              <a:t>창조의 기운</a:t>
            </a:r>
            <a:r>
              <a:rPr lang="en-US" altLang="ko-KR" sz="4000" dirty="0" smtClean="0"/>
              <a:t>)-&gt;</a:t>
            </a:r>
            <a:r>
              <a:rPr lang="ko-KR" altLang="en-US" sz="4000" dirty="0" smtClean="0"/>
              <a:t>혼돈 정리</a:t>
            </a:r>
            <a:r>
              <a:rPr lang="en-US" altLang="ko-KR" sz="4000" dirty="0" smtClean="0"/>
              <a:t>-</a:t>
            </a:r>
            <a:r>
              <a:rPr lang="ko-KR" altLang="en-US" sz="4000" dirty="0" smtClean="0"/>
              <a:t>창조</a:t>
            </a:r>
            <a:endParaRPr lang="en-US" altLang="ko-KR" sz="4000" dirty="0" smtClean="0"/>
          </a:p>
          <a:p>
            <a:endParaRPr lang="ko-KR" altLang="en-US" sz="36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o-KR" altLang="en-US" sz="3200" dirty="0" smtClean="0"/>
              <a:t>땅은 꼴 못 갖춤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어둠이 심연 덮음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하느님의 영이 물위 </a:t>
            </a:r>
            <a:r>
              <a:rPr lang="ko-KR" altLang="en-US" sz="3200" dirty="0" err="1" smtClean="0"/>
              <a:t>감돌음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창세</a:t>
            </a:r>
            <a:r>
              <a:rPr lang="en-US" altLang="ko-KR" sz="3200" dirty="0" smtClean="0"/>
              <a:t>1,1-2)</a:t>
            </a:r>
            <a:endParaRPr lang="ko-KR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하느님은 말씀하심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하느님과 말씀은 불가분 관계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 말씀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 모든 것 창조</a:t>
            </a:r>
            <a:r>
              <a:rPr lang="en-US" altLang="ko-KR" sz="3200" dirty="0" smtClean="0"/>
              <a:t>.</a:t>
            </a:r>
          </a:p>
          <a:p>
            <a:r>
              <a:rPr lang="en-US" altLang="ko-KR" sz="3200" dirty="0" smtClean="0"/>
              <a:t> </a:t>
            </a:r>
          </a:p>
          <a:p>
            <a:r>
              <a:rPr lang="ko-KR" altLang="en-US" sz="3200" dirty="0" smtClean="0"/>
              <a:t>빛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생명과 영광</a:t>
            </a:r>
            <a:endParaRPr lang="en-US" altLang="ko-KR" sz="3200" dirty="0" smtClean="0"/>
          </a:p>
          <a:p>
            <a:endParaRPr lang="en-US" altLang="ko-KR" sz="3200" dirty="0" smtClean="0"/>
          </a:p>
          <a:p>
            <a:r>
              <a:rPr lang="ko-KR" altLang="en-US" sz="3200" dirty="0" smtClean="0"/>
              <a:t>하느님 말씀으로 생명과 영광을 창조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/>
              <a:t>하느님 말씀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빛 생겨라</a:t>
            </a:r>
            <a:r>
              <a:rPr lang="en-US" altLang="ko-KR" sz="3600" dirty="0" smtClean="0"/>
              <a:t>.  </a:t>
            </a:r>
            <a:r>
              <a:rPr lang="ko-KR" altLang="en-US" sz="3600" dirty="0" smtClean="0"/>
              <a:t>빛 생김</a:t>
            </a:r>
            <a:r>
              <a:rPr lang="en-US" altLang="ko-KR" sz="3600" dirty="0" smtClean="0"/>
              <a:t>(1,3)</a:t>
            </a:r>
            <a:endParaRPr lang="ko-KR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 smtClean="0"/>
              <a:t>물</a:t>
            </a:r>
            <a:r>
              <a:rPr lang="en-US" altLang="ko-KR" sz="2800" dirty="0" smtClean="0"/>
              <a:t>- </a:t>
            </a:r>
            <a:r>
              <a:rPr lang="ko-KR" altLang="en-US" sz="2800" dirty="0" smtClean="0"/>
              <a:t>원초적 혼돈</a:t>
            </a:r>
            <a:r>
              <a:rPr lang="en-US" altLang="ko-KR" sz="2800" dirty="0" smtClean="0"/>
              <a:t>. </a:t>
            </a:r>
          </a:p>
          <a:p>
            <a:r>
              <a:rPr lang="ko-KR" altLang="en-US" sz="2800" dirty="0" smtClean="0"/>
              <a:t>물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혼돈</a:t>
            </a:r>
            <a:r>
              <a:rPr lang="en-US" altLang="ko-KR" sz="2800" dirty="0" smtClean="0"/>
              <a:t>)-</a:t>
            </a:r>
            <a:r>
              <a:rPr lang="ko-KR" altLang="en-US" sz="2800" dirty="0" smtClean="0"/>
              <a:t>분리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 정리하는 것</a:t>
            </a:r>
            <a:r>
              <a:rPr lang="en-US" altLang="ko-KR" sz="2800" dirty="0" smtClean="0"/>
              <a:t>-&gt; </a:t>
            </a:r>
            <a:r>
              <a:rPr lang="ko-KR" altLang="en-US" sz="2800" dirty="0" smtClean="0"/>
              <a:t>창조</a:t>
            </a:r>
            <a:endParaRPr lang="en-US" altLang="ko-KR" sz="2800" dirty="0" smtClean="0"/>
          </a:p>
          <a:p>
            <a:r>
              <a:rPr lang="ko-KR" altLang="en-US" sz="2800" dirty="0" smtClean="0"/>
              <a:t>혼돈</a:t>
            </a:r>
            <a:r>
              <a:rPr lang="en-US" altLang="ko-KR" sz="2800" dirty="0" smtClean="0"/>
              <a:t>(chaos)</a:t>
            </a:r>
            <a:r>
              <a:rPr lang="ko-KR" altLang="en-US" sz="2800" dirty="0" smtClean="0"/>
              <a:t>을 분열 시켜라</a:t>
            </a:r>
            <a:r>
              <a:rPr lang="en-US" altLang="ko-KR" sz="2800" dirty="0" smtClean="0"/>
              <a:t>-&gt;</a:t>
            </a:r>
            <a:r>
              <a:rPr lang="ko-KR" altLang="en-US" sz="2800" dirty="0" smtClean="0"/>
              <a:t>창조</a:t>
            </a:r>
            <a:r>
              <a:rPr lang="en-US" altLang="ko-KR" sz="2800" dirty="0" smtClean="0"/>
              <a:t>-&gt;</a:t>
            </a:r>
            <a:r>
              <a:rPr lang="ko-KR" altLang="en-US" sz="2800" dirty="0" smtClean="0"/>
              <a:t>조화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질서</a:t>
            </a:r>
            <a:r>
              <a:rPr lang="en-US" altLang="ko-KR" sz="2800" dirty="0" smtClean="0"/>
              <a:t>(cosmos)</a:t>
            </a:r>
            <a:r>
              <a:rPr lang="ko-KR" altLang="en-US" sz="2800" dirty="0" smtClean="0"/>
              <a:t>를 이뤄라</a:t>
            </a:r>
            <a:endParaRPr lang="en-US" altLang="ko-KR" sz="2800" dirty="0" smtClean="0"/>
          </a:p>
          <a:p>
            <a:r>
              <a:rPr lang="ko-KR" altLang="en-US" sz="2800" dirty="0" smtClean="0"/>
              <a:t>하느님이 명하심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사건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사물 이름 붙임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지배와 종속관계</a:t>
            </a:r>
            <a:r>
              <a:rPr lang="en-US" altLang="ko-KR" sz="2800" dirty="0" smtClean="0"/>
              <a:t>. </a:t>
            </a:r>
          </a:p>
          <a:p>
            <a:r>
              <a:rPr lang="ko-KR" altLang="en-US" sz="2800" dirty="0" smtClean="0"/>
              <a:t>피조물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 모두가 하느님 소유</a:t>
            </a:r>
            <a:endParaRPr lang="en-US" altLang="ko-KR" sz="2800" dirty="0" smtClean="0"/>
          </a:p>
          <a:p>
            <a:r>
              <a:rPr lang="ko-KR" altLang="en-US" sz="2800" dirty="0" smtClean="0"/>
              <a:t>창조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하느님 영의 말씀 </a:t>
            </a:r>
            <a:r>
              <a:rPr lang="en-US" altLang="ko-KR" sz="2800" dirty="0" smtClean="0"/>
              <a:t>-&gt; </a:t>
            </a:r>
            <a:r>
              <a:rPr lang="ko-KR" altLang="en-US" sz="2800" dirty="0" smtClean="0"/>
              <a:t>혼돈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물</a:t>
            </a:r>
            <a:r>
              <a:rPr lang="en-US" altLang="ko-KR" sz="2800" dirty="0" smtClean="0"/>
              <a:t>)</a:t>
            </a:r>
            <a:r>
              <a:rPr lang="ko-KR" altLang="en-US" sz="2800" dirty="0" smtClean="0"/>
              <a:t>정리</a:t>
            </a:r>
            <a:endParaRPr lang="en-US" altLang="ko-KR" sz="2800" dirty="0" smtClean="0"/>
          </a:p>
          <a:p>
            <a:r>
              <a:rPr lang="ko-KR" altLang="en-US" sz="2800" dirty="0" smtClean="0"/>
              <a:t>창조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조화와 질서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 해방과 생명이다</a:t>
            </a:r>
            <a:r>
              <a:rPr lang="en-US" altLang="ko-KR" sz="2800" dirty="0" smtClean="0"/>
              <a:t>.</a:t>
            </a:r>
          </a:p>
          <a:p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smtClean="0"/>
              <a:t>물</a:t>
            </a:r>
            <a:r>
              <a:rPr lang="en-US" altLang="ko-KR" dirty="0" smtClean="0"/>
              <a:t>, </a:t>
            </a:r>
            <a:r>
              <a:rPr lang="ko-KR" altLang="en-US" dirty="0" smtClean="0"/>
              <a:t>궁창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물과 </a:t>
            </a:r>
            <a:r>
              <a:rPr lang="ko-KR" altLang="en-US" dirty="0" err="1" smtClean="0"/>
              <a:t>물사이</a:t>
            </a:r>
            <a:r>
              <a:rPr lang="ko-KR" altLang="en-US" dirty="0" smtClean="0"/>
              <a:t> 갈라놓음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하느님이 명하심</a:t>
            </a:r>
            <a:r>
              <a:rPr lang="en-US" altLang="ko-KR" dirty="0" smtClean="0"/>
              <a:t>(</a:t>
            </a:r>
            <a:r>
              <a:rPr lang="ko-KR" altLang="en-US" dirty="0" smtClean="0"/>
              <a:t>창세</a:t>
            </a:r>
            <a:r>
              <a:rPr lang="en-US" altLang="ko-KR" dirty="0" smtClean="0"/>
              <a:t>1,7)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600" dirty="0" smtClean="0"/>
              <a:t>창조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생명의 터를 만들고 확장해나가는 것</a:t>
            </a:r>
            <a:endParaRPr lang="en-US" altLang="ko-KR" sz="3600" dirty="0" smtClean="0"/>
          </a:p>
          <a:p>
            <a:r>
              <a:rPr lang="ko-KR" altLang="en-US" sz="3600" dirty="0" smtClean="0"/>
              <a:t>바빌론은 죽음을 강요하지만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우리의 하느님은 생명 주신다</a:t>
            </a:r>
            <a:r>
              <a:rPr lang="en-US" altLang="ko-KR" sz="3600" dirty="0" smtClean="0"/>
              <a:t>.</a:t>
            </a:r>
          </a:p>
          <a:p>
            <a:r>
              <a:rPr lang="ko-KR" altLang="en-US" sz="3600" dirty="0" smtClean="0"/>
              <a:t>생명을 위해서 계속적인 하느님 창조의 길로 나가야</a:t>
            </a:r>
            <a:r>
              <a:rPr lang="en-US" altLang="ko-KR" sz="3600" dirty="0" smtClean="0"/>
              <a:t> </a:t>
            </a:r>
            <a:r>
              <a:rPr lang="ko-KR" altLang="en-US" sz="3600" dirty="0" smtClean="0"/>
              <a:t>한다</a:t>
            </a:r>
            <a:r>
              <a:rPr lang="en-US" altLang="ko-KR" sz="3600" dirty="0" smtClean="0"/>
              <a:t>.</a:t>
            </a:r>
          </a:p>
          <a:p>
            <a:r>
              <a:rPr lang="ko-KR" altLang="en-US" sz="3600" dirty="0" smtClean="0"/>
              <a:t>우리의 상기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생명의 문화와 죽음의 문화</a:t>
            </a:r>
            <a:endParaRPr lang="ko-KR" altLang="en-US" sz="36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o-KR" altLang="en-US" sz="3600" dirty="0" smtClean="0"/>
              <a:t>땅의 </a:t>
            </a:r>
            <a:r>
              <a:rPr lang="ko-KR" altLang="en-US" sz="3600" dirty="0" err="1" smtClean="0"/>
              <a:t>푸른싹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씨 맺는 풀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맛있는 과일나무 돋아남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창세</a:t>
            </a:r>
            <a:r>
              <a:rPr lang="en-US" altLang="ko-KR" sz="3600" dirty="0" smtClean="0"/>
              <a:t>1,11)</a:t>
            </a:r>
            <a:endParaRPr lang="ko-KR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 smtClean="0"/>
              <a:t>빛의 역할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계절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날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해</a:t>
            </a:r>
            <a:r>
              <a:rPr lang="en-US" altLang="ko-KR" sz="2800" dirty="0" smtClean="0"/>
              <a:t>-&gt;</a:t>
            </a:r>
            <a:r>
              <a:rPr lang="ko-KR" altLang="en-US" sz="2800" dirty="0" smtClean="0"/>
              <a:t>시간</a:t>
            </a:r>
            <a:endParaRPr lang="en-US" altLang="ko-KR" sz="2800" dirty="0" smtClean="0"/>
          </a:p>
          <a:p>
            <a:r>
              <a:rPr lang="ko-KR" altLang="en-US" sz="2800" dirty="0" smtClean="0"/>
              <a:t>모든 시간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 하느님의 시간</a:t>
            </a:r>
            <a:endParaRPr lang="en-US" altLang="ko-KR" sz="2800" dirty="0" smtClean="0"/>
          </a:p>
          <a:p>
            <a:r>
              <a:rPr lang="ko-KR" altLang="en-US" sz="2800" dirty="0" smtClean="0"/>
              <a:t>빛의 결핍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어둠</a:t>
            </a:r>
            <a:endParaRPr lang="en-US" altLang="ko-KR" sz="2800" dirty="0" smtClean="0"/>
          </a:p>
          <a:p>
            <a:r>
              <a:rPr lang="ko-KR" altLang="en-US" sz="2800" dirty="0" smtClean="0"/>
              <a:t>빛과 어둠 존재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상호공존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어둠도 수용하라</a:t>
            </a:r>
            <a:endParaRPr lang="en-US" altLang="ko-KR" sz="2800" dirty="0" smtClean="0"/>
          </a:p>
          <a:p>
            <a:r>
              <a:rPr lang="ko-KR" altLang="en-US" sz="2800" dirty="0" smtClean="0"/>
              <a:t>빛 물체 두 개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태양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달 미사용</a:t>
            </a:r>
            <a:r>
              <a:rPr lang="en-US" altLang="ko-KR" sz="2800" dirty="0" smtClean="0"/>
              <a:t>)-</a:t>
            </a:r>
            <a:r>
              <a:rPr lang="ko-KR" altLang="en-US" sz="2800" dirty="0" smtClean="0"/>
              <a:t>이방숭배 표현</a:t>
            </a:r>
            <a:endParaRPr lang="en-US" altLang="ko-KR" sz="2800" dirty="0" smtClean="0"/>
          </a:p>
          <a:p>
            <a:r>
              <a:rPr lang="ko-KR" altLang="en-US" sz="2800" dirty="0" smtClean="0"/>
              <a:t>창세</a:t>
            </a:r>
            <a:r>
              <a:rPr lang="en-US" altLang="ko-KR" sz="2800" dirty="0" smtClean="0"/>
              <a:t>1</a:t>
            </a:r>
            <a:r>
              <a:rPr lang="ko-KR" altLang="en-US" sz="2800" dirty="0" smtClean="0"/>
              <a:t>장은 사제계가 기록</a:t>
            </a:r>
            <a:r>
              <a:rPr lang="en-US" altLang="ko-KR" sz="2800" dirty="0" smtClean="0"/>
              <a:t>.</a:t>
            </a:r>
            <a:r>
              <a:rPr lang="ko-KR" altLang="en-US" sz="2800" dirty="0" smtClean="0"/>
              <a:t> 주목하라 </a:t>
            </a:r>
            <a:endParaRPr lang="en-US" altLang="ko-KR" sz="2800" dirty="0" smtClean="0"/>
          </a:p>
          <a:p>
            <a:r>
              <a:rPr lang="ko-KR" altLang="en-US" sz="2800" dirty="0" smtClean="0"/>
              <a:t>하느님시간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창조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질서</a:t>
            </a:r>
            <a:r>
              <a:rPr lang="en-US" altLang="ko-KR" sz="2800" dirty="0" smtClean="0"/>
              <a:t>(cosmos)</a:t>
            </a:r>
            <a:r>
              <a:rPr lang="ko-KR" altLang="en-US" sz="2800" dirty="0" smtClean="0"/>
              <a:t>를 회복</a:t>
            </a:r>
            <a:endParaRPr lang="en-US" altLang="ko-KR" sz="2800" dirty="0" smtClean="0"/>
          </a:p>
          <a:p>
            <a:r>
              <a:rPr lang="ko-KR" altLang="en-US" sz="2800" dirty="0" smtClean="0"/>
              <a:t>조화 질서 회복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제사와 </a:t>
            </a:r>
            <a:r>
              <a:rPr lang="ko-KR" altLang="en-US" sz="2800" dirty="0" err="1" smtClean="0"/>
              <a:t>경신례</a:t>
            </a:r>
            <a:r>
              <a:rPr lang="ko-KR" altLang="en-US" sz="2800" dirty="0" smtClean="0"/>
              <a:t> 통해서</a:t>
            </a:r>
            <a:endParaRPr lang="en-US" altLang="ko-KR" sz="2800" dirty="0" smtClean="0"/>
          </a:p>
          <a:p>
            <a:endParaRPr lang="en-US" altLang="ko-KR" sz="28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/>
              <a:t>빛물체</a:t>
            </a:r>
            <a:r>
              <a:rPr lang="ko-KR" altLang="en-US" sz="3200" dirty="0" smtClean="0"/>
              <a:t> 생김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낮과 밤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표징과 절기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날과 해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빛 물체 창조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창세</a:t>
            </a:r>
            <a:r>
              <a:rPr lang="en-US" altLang="ko-KR" sz="3200" dirty="0" smtClean="0"/>
              <a:t>1,14-15)</a:t>
            </a:r>
            <a:endParaRPr lang="ko-KR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3200" dirty="0" smtClean="0"/>
              <a:t>물에 생물 우글거림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혼돈 정리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생명체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생명 </a:t>
            </a:r>
            <a:r>
              <a:rPr lang="ko-KR" altLang="en-US" sz="3200" dirty="0" err="1" smtClean="0"/>
              <a:t>있는것</a:t>
            </a:r>
            <a:r>
              <a:rPr lang="en-US" altLang="ko-KR" sz="3200" dirty="0" smtClean="0"/>
              <a:t>). </a:t>
            </a:r>
          </a:p>
          <a:p>
            <a:r>
              <a:rPr lang="ko-KR" altLang="en-US" sz="3200" dirty="0" smtClean="0"/>
              <a:t>세상을 살아있는 생물 가득 차게 함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공동체의 사랑과 기쁨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감사와 축복이 넘침</a:t>
            </a:r>
            <a:endParaRPr lang="en-US" altLang="ko-KR" sz="3200" dirty="0" smtClean="0"/>
          </a:p>
          <a:p>
            <a:r>
              <a:rPr lang="ko-KR" altLang="en-US" sz="3200" dirty="0" smtClean="0"/>
              <a:t>보시니 좋았다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히브리어</a:t>
            </a:r>
            <a:r>
              <a:rPr lang="en-US" altLang="ko-KR" sz="3200" dirty="0" smtClean="0"/>
              <a:t> ‘</a:t>
            </a:r>
            <a:r>
              <a:rPr lang="ko-KR" altLang="en-US" sz="3200" dirty="0" err="1" smtClean="0"/>
              <a:t>토브</a:t>
            </a:r>
            <a:r>
              <a:rPr lang="en-US" altLang="ko-KR" sz="3200" dirty="0" smtClean="0"/>
              <a:t>’.</a:t>
            </a:r>
            <a:r>
              <a:rPr lang="ko-KR" altLang="en-US" sz="3200" dirty="0" smtClean="0"/>
              <a:t> </a:t>
            </a:r>
            <a:endParaRPr lang="en-US" altLang="ko-KR" sz="3200" dirty="0" smtClean="0"/>
          </a:p>
          <a:p>
            <a:r>
              <a:rPr lang="ko-KR" altLang="en-US" sz="3200" dirty="0" smtClean="0"/>
              <a:t>있어야 할 자리 위치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그 자리에서 역할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직분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은사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기능 등을 기쁘게 수행</a:t>
            </a:r>
            <a:endParaRPr lang="en-US" altLang="ko-KR" sz="3200" dirty="0" smtClean="0"/>
          </a:p>
          <a:p>
            <a:r>
              <a:rPr lang="ko-KR" altLang="en-US" sz="3200" dirty="0" smtClean="0"/>
              <a:t>우리</a:t>
            </a:r>
            <a:r>
              <a:rPr lang="en-US" altLang="ko-KR" sz="3200" dirty="0" smtClean="0"/>
              <a:t>! </a:t>
            </a:r>
            <a:r>
              <a:rPr lang="ko-KR" altLang="en-US" sz="3200" dirty="0" smtClean="0"/>
              <a:t>각자 일과 자리</a:t>
            </a:r>
            <a:r>
              <a:rPr lang="en-US" altLang="ko-KR" sz="3200" dirty="0" smtClean="0"/>
              <a:t>!</a:t>
            </a:r>
            <a:r>
              <a:rPr lang="ko-KR" altLang="en-US" sz="3200" dirty="0" smtClean="0"/>
              <a:t> 제대로 역할 수행</a:t>
            </a:r>
            <a:r>
              <a:rPr lang="en-US" altLang="ko-KR" sz="3200" dirty="0" smtClean="0"/>
              <a:t>!</a:t>
            </a:r>
          </a:p>
          <a:p>
            <a:r>
              <a:rPr lang="ko-KR" altLang="en-US" sz="3200" dirty="0" smtClean="0"/>
              <a:t>나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가정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직장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공동체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신앙인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직분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ko-KR" altLang="en-US" sz="3600" dirty="0" smtClean="0"/>
              <a:t>물에 생물 </a:t>
            </a:r>
            <a:r>
              <a:rPr lang="ko-KR" altLang="en-US" sz="3600" dirty="0" err="1" smtClean="0"/>
              <a:t>우글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새들은 </a:t>
            </a:r>
            <a:r>
              <a:rPr lang="ko-KR" altLang="en-US" sz="3600" dirty="0" err="1" smtClean="0"/>
              <a:t>땅위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온각 새들 창조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번성하여라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보시니 좋았다</a:t>
            </a:r>
            <a:r>
              <a:rPr lang="en-US" altLang="ko-KR" sz="3600" dirty="0" smtClean="0"/>
              <a:t>.(</a:t>
            </a:r>
            <a:r>
              <a:rPr lang="ko-KR" altLang="en-US" sz="3600" dirty="0" smtClean="0"/>
              <a:t>창세</a:t>
            </a:r>
            <a:r>
              <a:rPr lang="en-US" altLang="ko-KR" sz="3600" dirty="0" smtClean="0"/>
              <a:t>1,20.22) </a:t>
            </a:r>
            <a:endParaRPr lang="ko-KR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/>
              <a:t>인간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하느님 모습 창조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하느님의 입김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숨</a:t>
            </a:r>
            <a:r>
              <a:rPr lang="en-US" altLang="ko-KR" sz="3600" dirty="0" smtClean="0"/>
              <a:t>)</a:t>
            </a:r>
            <a:r>
              <a:rPr lang="ko-KR" altLang="en-US" sz="3600" dirty="0" smtClean="0"/>
              <a:t> 창조</a:t>
            </a:r>
            <a:r>
              <a:rPr lang="en-US" altLang="ko-KR" sz="3600" dirty="0" smtClean="0"/>
              <a:t>.</a:t>
            </a:r>
          </a:p>
          <a:p>
            <a:r>
              <a:rPr lang="ko-KR" altLang="en-US" sz="3600" dirty="0" smtClean="0"/>
              <a:t>인간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천부적 권리 소유</a:t>
            </a:r>
            <a:endParaRPr lang="en-US" altLang="ko-KR" sz="3600" dirty="0" smtClean="0"/>
          </a:p>
          <a:p>
            <a:r>
              <a:rPr lang="ko-KR" altLang="en-US" sz="3600" dirty="0" smtClean="0"/>
              <a:t>남자와 여자 동시 창조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동반자 관계</a:t>
            </a:r>
            <a:endParaRPr lang="en-US" altLang="ko-KR" sz="3600" dirty="0" smtClean="0"/>
          </a:p>
          <a:p>
            <a:r>
              <a:rPr lang="ko-KR" altLang="en-US" sz="3600" dirty="0" smtClean="0"/>
              <a:t>한쪽 지배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 창조정신 위배</a:t>
            </a:r>
            <a:endParaRPr lang="en-US" altLang="ko-KR" sz="3600" dirty="0" smtClean="0"/>
          </a:p>
          <a:p>
            <a:r>
              <a:rPr lang="ko-KR" altLang="en-US" sz="3600" dirty="0" smtClean="0"/>
              <a:t>창조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번성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생명의 확장 목표 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예</a:t>
            </a:r>
            <a:r>
              <a:rPr lang="en-US" altLang="ko-KR" sz="3600" dirty="0" smtClean="0"/>
              <a:t>: </a:t>
            </a:r>
            <a:r>
              <a:rPr lang="ko-KR" altLang="en-US" sz="3600" dirty="0" smtClean="0"/>
              <a:t>교회</a:t>
            </a:r>
            <a:r>
              <a:rPr lang="en-US" altLang="ko-KR" sz="3600" dirty="0" smtClean="0"/>
              <a:t>). </a:t>
            </a:r>
            <a:r>
              <a:rPr lang="ko-KR" altLang="en-US" sz="3600" dirty="0" smtClean="0"/>
              <a:t>교회 선교</a:t>
            </a:r>
            <a:endParaRPr lang="en-US" altLang="ko-KR" sz="3600" dirty="0" smtClean="0"/>
          </a:p>
          <a:p>
            <a:endParaRPr lang="ko-KR" altLang="en-US" sz="36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r>
              <a:rPr lang="ko-KR" altLang="en-US" sz="3200" dirty="0" smtClean="0"/>
              <a:t>당신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하느님 모습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 인간 창조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남자와 여자</a:t>
            </a:r>
            <a:r>
              <a:rPr lang="en-US" altLang="ko-KR" sz="3200" dirty="0" smtClean="0"/>
              <a:t>.</a:t>
            </a:r>
            <a:br>
              <a:rPr lang="en-US" altLang="ko-KR" sz="3200" dirty="0" smtClean="0"/>
            </a:br>
            <a:r>
              <a:rPr lang="ko-KR" altLang="en-US" sz="3200" dirty="0" smtClean="0"/>
              <a:t>복 내림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자식 낳고 번성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창세</a:t>
            </a:r>
            <a:r>
              <a:rPr lang="en-US" altLang="ko-KR" sz="3200" dirty="0" smtClean="0"/>
              <a:t>1,21-27)</a:t>
            </a:r>
            <a:endParaRPr lang="ko-KR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4000" dirty="0" smtClean="0"/>
              <a:t>창조는 </a:t>
            </a:r>
            <a:r>
              <a:rPr lang="en-US" altLang="ko-KR" sz="4000" dirty="0" smtClean="0"/>
              <a:t>6</a:t>
            </a:r>
            <a:r>
              <a:rPr lang="ko-KR" altLang="en-US" sz="4000" dirty="0" smtClean="0"/>
              <a:t>일간 노동과 </a:t>
            </a:r>
            <a:r>
              <a:rPr lang="en-US" altLang="ko-KR" sz="4000" dirty="0" smtClean="0"/>
              <a:t>1</a:t>
            </a:r>
            <a:r>
              <a:rPr lang="ko-KR" altLang="en-US" sz="4000" dirty="0" smtClean="0"/>
              <a:t>일의 휴식</a:t>
            </a:r>
            <a:endParaRPr lang="en-US" altLang="ko-KR" sz="4000" dirty="0" smtClean="0"/>
          </a:p>
          <a:p>
            <a:r>
              <a:rPr lang="ko-KR" altLang="en-US" sz="4000" dirty="0" smtClean="0"/>
              <a:t>휴식을 통해서 창조</a:t>
            </a:r>
            <a:r>
              <a:rPr lang="en-US" altLang="ko-KR" sz="4000" dirty="0" smtClean="0"/>
              <a:t>. </a:t>
            </a:r>
          </a:p>
          <a:p>
            <a:r>
              <a:rPr lang="ko-KR" altLang="en-US" sz="4000" dirty="0" smtClean="0"/>
              <a:t>안식일</a:t>
            </a:r>
            <a:r>
              <a:rPr lang="en-US" altLang="ko-KR" sz="4000" dirty="0" smtClean="0"/>
              <a:t>-</a:t>
            </a:r>
            <a:r>
              <a:rPr lang="ko-KR" altLang="en-US" sz="4000" dirty="0" smtClean="0"/>
              <a:t>하느님과 인간 만나는 날</a:t>
            </a:r>
            <a:endParaRPr lang="en-US" altLang="ko-KR" sz="4000" dirty="0" smtClean="0"/>
          </a:p>
          <a:p>
            <a:r>
              <a:rPr lang="ko-KR" altLang="en-US" sz="4000" dirty="0" smtClean="0"/>
              <a:t>안식일</a:t>
            </a:r>
            <a:r>
              <a:rPr lang="en-US" altLang="ko-KR" sz="4000" dirty="0" smtClean="0"/>
              <a:t>,</a:t>
            </a:r>
            <a:r>
              <a:rPr lang="ko-KR" altLang="en-US" sz="4000" dirty="0" smtClean="0"/>
              <a:t>이렛날</a:t>
            </a:r>
            <a:r>
              <a:rPr lang="en-US" altLang="ko-KR" sz="4000" dirty="0" smtClean="0"/>
              <a:t>-</a:t>
            </a:r>
            <a:r>
              <a:rPr lang="ko-KR" altLang="en-US" sz="4000" dirty="0" smtClean="0"/>
              <a:t>하느님이 축복함</a:t>
            </a:r>
            <a:endParaRPr lang="en-US" altLang="ko-KR" sz="4000" dirty="0" smtClean="0"/>
          </a:p>
          <a:p>
            <a:r>
              <a:rPr lang="ko-KR" altLang="en-US" sz="4000" dirty="0" smtClean="0"/>
              <a:t>안식일에 모두를 거룩하게 하심</a:t>
            </a:r>
            <a:endParaRPr lang="en-US" altLang="ko-KR" sz="40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smtClean="0"/>
              <a:t>하는 일 마치고 이렛날 쉼</a:t>
            </a:r>
            <a:r>
              <a:rPr lang="en-US" altLang="ko-KR" smtClean="0"/>
              <a:t>. </a:t>
            </a:r>
            <a:r>
              <a:rPr lang="ko-KR" altLang="en-US" smtClean="0"/>
              <a:t>이렛날 복</a:t>
            </a:r>
            <a:r>
              <a:rPr lang="en-US" altLang="ko-KR" smtClean="0"/>
              <a:t>. </a:t>
            </a:r>
            <a:r>
              <a:rPr lang="ko-KR" altLang="en-US" smtClean="0"/>
              <a:t>그날 거룩하게 하심</a:t>
            </a:r>
            <a:r>
              <a:rPr lang="en-US" altLang="ko-KR" smtClean="0"/>
              <a:t>(</a:t>
            </a:r>
            <a:r>
              <a:rPr lang="ko-KR" altLang="en-US" smtClean="0"/>
              <a:t>창세</a:t>
            </a:r>
            <a:r>
              <a:rPr lang="en-US" altLang="ko-KR" smtClean="0"/>
              <a:t>2,1-3)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3600" dirty="0" smtClean="0"/>
              <a:t>히브리어</a:t>
            </a:r>
            <a:r>
              <a:rPr lang="en-US" altLang="ko-KR" sz="3600" dirty="0" smtClean="0"/>
              <a:t>.</a:t>
            </a:r>
            <a:r>
              <a:rPr lang="ko-KR" altLang="en-US" sz="3600" dirty="0" smtClean="0"/>
              <a:t> 사람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아담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흙은 </a:t>
            </a:r>
            <a:r>
              <a:rPr lang="en-US" altLang="ko-KR" sz="3600" dirty="0" smtClean="0"/>
              <a:t>‘</a:t>
            </a:r>
            <a:r>
              <a:rPr lang="ko-KR" altLang="en-US" sz="3600" dirty="0" err="1" smtClean="0"/>
              <a:t>아다마</a:t>
            </a:r>
            <a:r>
              <a:rPr lang="en-US" altLang="ko-KR" sz="3600" dirty="0" smtClean="0"/>
              <a:t>’</a:t>
            </a:r>
          </a:p>
          <a:p>
            <a:r>
              <a:rPr lang="ko-KR" altLang="en-US" sz="3600" dirty="0" err="1" smtClean="0"/>
              <a:t>아다마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흙</a:t>
            </a:r>
            <a:r>
              <a:rPr lang="en-US" altLang="ko-KR" sz="3600" dirty="0" smtClean="0"/>
              <a:t>)-&gt;</a:t>
            </a:r>
            <a:r>
              <a:rPr lang="ko-KR" altLang="en-US" sz="3600" dirty="0" smtClean="0"/>
              <a:t>인간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아담</a:t>
            </a:r>
            <a:r>
              <a:rPr lang="en-US" altLang="ko-KR" sz="3600" dirty="0" smtClean="0"/>
              <a:t>)</a:t>
            </a:r>
            <a:r>
              <a:rPr lang="ko-KR" altLang="en-US" sz="3600" dirty="0" smtClean="0"/>
              <a:t>을 만드셨다</a:t>
            </a:r>
            <a:r>
              <a:rPr lang="en-US" altLang="ko-KR" sz="3600" dirty="0" smtClean="0"/>
              <a:t>. </a:t>
            </a:r>
          </a:p>
          <a:p>
            <a:r>
              <a:rPr lang="ko-KR" altLang="en-US" sz="3600" dirty="0" smtClean="0"/>
              <a:t>땅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하느님의 소유 </a:t>
            </a:r>
            <a:endParaRPr lang="en-US" altLang="ko-KR" sz="3600" dirty="0" smtClean="0"/>
          </a:p>
          <a:p>
            <a:r>
              <a:rPr lang="ko-KR" altLang="en-US" sz="3600" dirty="0" smtClean="0"/>
              <a:t>인간의 육체는 덧없으나</a:t>
            </a:r>
            <a:endParaRPr lang="en-US" altLang="ko-KR" sz="3600" dirty="0" smtClean="0"/>
          </a:p>
          <a:p>
            <a:r>
              <a:rPr lang="ko-KR" altLang="en-US" sz="3600" dirty="0" smtClean="0"/>
              <a:t>코에 숨 불어넣음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하느님 숨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인간 됨</a:t>
            </a:r>
            <a:endParaRPr lang="en-US" altLang="ko-KR" sz="3600" dirty="0" smtClean="0"/>
          </a:p>
          <a:p>
            <a:r>
              <a:rPr lang="ko-KR" altLang="en-US" sz="3600" dirty="0" smtClean="0"/>
              <a:t>땅의 신학 전개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땅을 자기 것처럼 하지 마라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사울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다윗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솔로몬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파라오 등 대형토목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건축자들</a:t>
            </a:r>
            <a:endParaRPr lang="en-US" altLang="ko-KR" sz="36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흙으로 사람 만드심</a:t>
            </a:r>
            <a:r>
              <a:rPr lang="en-US" altLang="ko-KR" dirty="0" smtClean="0"/>
              <a:t>(</a:t>
            </a:r>
            <a:r>
              <a:rPr lang="ko-KR" altLang="en-US" dirty="0" smtClean="0"/>
              <a:t>창세</a:t>
            </a:r>
            <a:r>
              <a:rPr lang="en-US" altLang="ko-KR" dirty="0" smtClean="0"/>
              <a:t>2,7)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에덴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뜻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환희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에덴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생명의 터</a:t>
            </a:r>
            <a:r>
              <a:rPr lang="en-US" altLang="ko-KR" sz="3200" dirty="0" smtClean="0"/>
              <a:t>  </a:t>
            </a:r>
          </a:p>
          <a:p>
            <a:r>
              <a:rPr lang="ko-KR" altLang="en-US" sz="3200" dirty="0" smtClean="0"/>
              <a:t>인간은 환희의 존재다</a:t>
            </a:r>
            <a:r>
              <a:rPr lang="en-US" altLang="ko-KR" sz="3200" dirty="0" smtClean="0"/>
              <a:t>.</a:t>
            </a:r>
            <a:endParaRPr lang="ko-KR" altLang="en-US" sz="3200" dirty="0" smtClean="0"/>
          </a:p>
          <a:p>
            <a:r>
              <a:rPr lang="ko-KR" altLang="en-US" sz="3200" dirty="0" smtClean="0"/>
              <a:t>하느님 탐스럽고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먹기가 좋은 온갖 나무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동산가운데 생명나무와 선과 악을 아는 나무 자라게 하심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/>
              <a:t>인간은</a:t>
            </a:r>
            <a:r>
              <a:rPr lang="en-US" altLang="ko-KR" sz="3200" dirty="0" smtClean="0"/>
              <a:t> </a:t>
            </a:r>
            <a:r>
              <a:rPr lang="ko-KR" altLang="en-US" sz="3200" dirty="0" smtClean="0"/>
              <a:t>생명 존중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선과 악 구별하면서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하느님 말씀의 지혜로서 선을 찾아야 </a:t>
            </a:r>
            <a:endParaRPr lang="en-US" altLang="ko-KR" sz="3200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에덴</a:t>
            </a:r>
            <a:r>
              <a:rPr lang="en-US" altLang="ko-KR" dirty="0" smtClean="0"/>
              <a:t>(</a:t>
            </a:r>
            <a:r>
              <a:rPr lang="ko-KR" altLang="en-US" dirty="0" smtClean="0"/>
              <a:t>환희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>
            <a:normAutofit/>
          </a:bodyPr>
          <a:lstStyle/>
          <a:p>
            <a:r>
              <a:rPr lang="ko-KR" altLang="en-US" sz="3200" dirty="0" smtClean="0"/>
              <a:t>동반자</a:t>
            </a:r>
            <a:r>
              <a:rPr lang="en-US" altLang="ko-KR" sz="3200" dirty="0" smtClean="0"/>
              <a:t>(partnership) </a:t>
            </a:r>
          </a:p>
          <a:p>
            <a:r>
              <a:rPr lang="ko-KR" altLang="en-US" sz="3200" dirty="0" smtClean="0"/>
              <a:t>동반자를 소외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창조정신 위배</a:t>
            </a:r>
            <a:endParaRPr lang="en-US" altLang="ko-KR" sz="3200" dirty="0" smtClean="0"/>
          </a:p>
          <a:p>
            <a:r>
              <a:rPr lang="ko-KR" altLang="en-US" sz="3200" dirty="0" smtClean="0"/>
              <a:t>동반자 정신 회복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창조정신 되찾음</a:t>
            </a:r>
            <a:endParaRPr lang="en-US" altLang="ko-KR" sz="3200" dirty="0" smtClean="0"/>
          </a:p>
          <a:p>
            <a:r>
              <a:rPr lang="ko-KR" altLang="en-US" sz="3200" dirty="0" smtClean="0"/>
              <a:t>짐승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새들도 인간과 같은 동반자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자연과 함께 하는 동반자</a:t>
            </a:r>
            <a:endParaRPr lang="en-US" altLang="ko-KR" sz="3200" dirty="0" smtClean="0"/>
          </a:p>
          <a:p>
            <a:r>
              <a:rPr lang="ko-KR" altLang="en-US" sz="3200" dirty="0" err="1" smtClean="0"/>
              <a:t>야훼계</a:t>
            </a:r>
            <a:r>
              <a:rPr lang="ko-KR" altLang="en-US" sz="3200" dirty="0" smtClean="0"/>
              <a:t> 저자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인간 소외감 관심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군주들의 권한 남용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왕 중심의 제도와 폭력</a:t>
            </a:r>
            <a:endParaRPr lang="en-US" altLang="ko-KR" sz="3200" dirty="0" smtClean="0"/>
          </a:p>
          <a:p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ko-KR" altLang="en-US" sz="3600" dirty="0" smtClean="0"/>
              <a:t>동반자</a:t>
            </a:r>
            <a:r>
              <a:rPr lang="ko-KR" altLang="en-US" dirty="0" smtClean="0"/>
              <a:t> </a:t>
            </a:r>
            <a:r>
              <a:rPr lang="ko-KR" altLang="en-US" sz="3600" dirty="0" smtClean="0"/>
              <a:t>만듦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흙으로 짐승</a:t>
            </a:r>
            <a:r>
              <a:rPr lang="en-US" altLang="ko-KR" sz="3600" dirty="0" smtClean="0"/>
              <a:t> </a:t>
            </a:r>
            <a:r>
              <a:rPr lang="ko-KR" altLang="en-US" sz="3600" dirty="0" smtClean="0"/>
              <a:t>새들 빚음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아담에 </a:t>
            </a:r>
            <a:r>
              <a:rPr lang="en-US" altLang="ko-KR" sz="3600" dirty="0" smtClean="0"/>
              <a:t/>
            </a:r>
            <a:br>
              <a:rPr lang="en-US" altLang="ko-KR" sz="3600" dirty="0" smtClean="0"/>
            </a:br>
            <a:r>
              <a:rPr lang="ko-KR" altLang="en-US" sz="3600" dirty="0" smtClean="0"/>
              <a:t>데려감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이름이 됨</a:t>
            </a:r>
            <a:r>
              <a:rPr lang="en-US" altLang="ko-KR" sz="3600" dirty="0" smtClean="0"/>
              <a:t>(</a:t>
            </a:r>
            <a:r>
              <a:rPr lang="ko-KR" altLang="en-US" sz="3600" dirty="0" smtClean="0"/>
              <a:t>창세</a:t>
            </a:r>
            <a:r>
              <a:rPr lang="en-US" altLang="ko-KR" sz="3600" dirty="0" smtClean="0"/>
              <a:t>2,18-19)</a:t>
            </a:r>
            <a:endParaRPr lang="ko-KR" alt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아담의 협조자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인간은 협력자 필요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/>
              <a:t>갈빗대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뜻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건물의 옆면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협력과 평등관계</a:t>
            </a:r>
            <a:endParaRPr lang="en-US" altLang="ko-KR" sz="3200" dirty="0" smtClean="0"/>
          </a:p>
          <a:p>
            <a:r>
              <a:rPr lang="ko-KR" altLang="en-US" sz="3200" dirty="0" smtClean="0"/>
              <a:t>아담</a:t>
            </a:r>
            <a:r>
              <a:rPr lang="en-US" altLang="ko-KR" sz="3200" dirty="0" smtClean="0"/>
              <a:t> </a:t>
            </a:r>
            <a:r>
              <a:rPr lang="ko-KR" altLang="en-US" sz="3200" dirty="0" smtClean="0"/>
              <a:t>단어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남성 여성 공용</a:t>
            </a:r>
            <a:endParaRPr lang="en-US" altLang="ko-KR" sz="3200" dirty="0" smtClean="0"/>
          </a:p>
          <a:p>
            <a:r>
              <a:rPr lang="en-US" altLang="ko-KR" sz="3200" dirty="0" smtClean="0"/>
              <a:t>, </a:t>
            </a:r>
            <a:r>
              <a:rPr lang="ko-KR" altLang="en-US" sz="3200" dirty="0" smtClean="0"/>
              <a:t>상호존중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상호 결합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상호 소통</a:t>
            </a:r>
            <a:endParaRPr lang="en-US" altLang="ko-KR" sz="3200" dirty="0" smtClean="0"/>
          </a:p>
          <a:p>
            <a:r>
              <a:rPr lang="ko-KR" altLang="en-US" sz="3200" dirty="0" smtClean="0"/>
              <a:t>소통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커뮤니케이션</a:t>
            </a:r>
            <a:r>
              <a:rPr lang="en-US" altLang="ko-KR" sz="3200" dirty="0" smtClean="0"/>
              <a:t>(communication)</a:t>
            </a:r>
          </a:p>
          <a:p>
            <a:r>
              <a:rPr lang="ko-KR" altLang="en-US" sz="3200" dirty="0" smtClean="0"/>
              <a:t>소통이 창조한다</a:t>
            </a:r>
            <a:r>
              <a:rPr lang="en-US" altLang="ko-KR" sz="3200" dirty="0" smtClean="0"/>
              <a:t>. </a:t>
            </a:r>
          </a:p>
          <a:p>
            <a:r>
              <a:rPr lang="ko-KR" altLang="en-US" sz="3200" dirty="0" smtClean="0"/>
              <a:t>만남과 대화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말씀의 관계에서 창조 이룸</a:t>
            </a:r>
            <a:endParaRPr lang="en-US" altLang="ko-KR" sz="3200" dirty="0" smtClean="0"/>
          </a:p>
          <a:p>
            <a:r>
              <a:rPr lang="ko-KR" altLang="en-US" sz="3200" dirty="0" smtClean="0"/>
              <a:t>남녀 결혼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하느님의 뜻</a:t>
            </a:r>
            <a:endParaRPr lang="en-US" altLang="ko-KR" sz="3200" dirty="0" smtClean="0"/>
          </a:p>
          <a:p>
            <a:endParaRPr lang="en-US" altLang="ko-KR" sz="32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err="1" smtClean="0"/>
              <a:t>자기맞는</a:t>
            </a:r>
            <a:r>
              <a:rPr lang="ko-KR" altLang="en-US" sz="3200" dirty="0" smtClean="0"/>
              <a:t> 협조자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갈빗대</a:t>
            </a:r>
            <a:r>
              <a:rPr lang="en-US" altLang="ko-KR" sz="3200" dirty="0" smtClean="0"/>
              <a:t> </a:t>
            </a:r>
            <a:r>
              <a:rPr lang="ko-KR" altLang="en-US" sz="3200" dirty="0" smtClean="0"/>
              <a:t>빼냄</a:t>
            </a:r>
            <a:r>
              <a:rPr lang="en-US" altLang="ko-KR" sz="3200" dirty="0" smtClean="0"/>
              <a:t>-&gt;</a:t>
            </a:r>
            <a:r>
              <a:rPr lang="ko-KR" altLang="en-US" sz="3200" dirty="0" err="1" smtClean="0"/>
              <a:t>여자만듦</a:t>
            </a:r>
            <a:r>
              <a:rPr lang="en-US" altLang="ko-KR" sz="3200" dirty="0" smtClean="0"/>
              <a:t>. </a:t>
            </a:r>
            <a:r>
              <a:rPr lang="ko-KR" altLang="en-US" sz="3200" dirty="0" err="1" smtClean="0"/>
              <a:t>부모떠남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아내결합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창세</a:t>
            </a:r>
            <a:r>
              <a:rPr lang="en-US" altLang="ko-KR" sz="3200" dirty="0" smtClean="0"/>
              <a:t>2.21-22) </a:t>
            </a:r>
            <a:endParaRPr lang="ko-KR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2800" dirty="0" smtClean="0"/>
              <a:t>인간</a:t>
            </a:r>
            <a:r>
              <a:rPr lang="en-US" altLang="ko-KR" sz="2800" dirty="0" smtClean="0"/>
              <a:t>.</a:t>
            </a:r>
            <a:r>
              <a:rPr lang="ko-KR" altLang="en-US" sz="2800" dirty="0" smtClean="0"/>
              <a:t> 선과악의 열매를 따먹음</a:t>
            </a:r>
            <a:r>
              <a:rPr lang="en-US" altLang="ko-KR" sz="2800" dirty="0" smtClean="0"/>
              <a:t>-&gt;</a:t>
            </a:r>
            <a:r>
              <a:rPr lang="ko-KR" altLang="en-US" sz="2800" dirty="0" smtClean="0"/>
              <a:t>죄 지음</a:t>
            </a:r>
            <a:endParaRPr lang="en-US" altLang="ko-KR" sz="2800" dirty="0" smtClean="0"/>
          </a:p>
          <a:p>
            <a:r>
              <a:rPr lang="ko-KR" altLang="en-US" sz="2800" dirty="0" smtClean="0"/>
              <a:t>뱀의 유혹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어떤 나무든지 열매를 따먹지 말라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전체 부정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전체 혼동</a:t>
            </a:r>
            <a:r>
              <a:rPr lang="en-US" altLang="ko-KR" sz="2800" dirty="0" smtClean="0"/>
              <a:t> </a:t>
            </a:r>
            <a:r>
              <a:rPr lang="ko-KR" altLang="en-US" sz="2800" dirty="0" err="1" smtClean="0"/>
              <a:t>몰고감</a:t>
            </a:r>
            <a:endParaRPr lang="en-US" altLang="ko-KR" sz="2800" dirty="0" smtClean="0"/>
          </a:p>
          <a:p>
            <a:r>
              <a:rPr lang="ko-KR" altLang="en-US" sz="2800" dirty="0" smtClean="0"/>
              <a:t>인격적 존재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악마</a:t>
            </a:r>
            <a:r>
              <a:rPr lang="en-US" altLang="ko-KR" sz="2800" dirty="0" smtClean="0"/>
              <a:t>)-</a:t>
            </a:r>
            <a:r>
              <a:rPr lang="ko-KR" altLang="en-US" sz="2800" dirty="0" smtClean="0"/>
              <a:t>뱀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인간과 사회에 침투</a:t>
            </a:r>
            <a:endParaRPr lang="en-US" altLang="ko-KR" sz="2800" dirty="0" smtClean="0"/>
          </a:p>
          <a:p>
            <a:r>
              <a:rPr lang="ko-KR" altLang="en-US" sz="2800" dirty="0" smtClean="0"/>
              <a:t>결코 죽지 않는다 유혹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절대의미 부여</a:t>
            </a:r>
            <a:r>
              <a:rPr lang="en-US" altLang="ko-KR" sz="2800" dirty="0" smtClean="0"/>
              <a:t>. </a:t>
            </a:r>
          </a:p>
          <a:p>
            <a:r>
              <a:rPr lang="ko-KR" altLang="en-US" sz="2800" dirty="0" smtClean="0"/>
              <a:t>선악나무 열매</a:t>
            </a:r>
            <a:r>
              <a:rPr lang="en-US" altLang="ko-KR" sz="2800" dirty="0" smtClean="0"/>
              <a:t>.</a:t>
            </a: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먹음직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소담스럽게 생각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슬기롭고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탐스럽게 생각</a:t>
            </a:r>
            <a:endParaRPr lang="en-US" altLang="ko-KR" sz="2800" dirty="0" smtClean="0"/>
          </a:p>
          <a:p>
            <a:r>
              <a:rPr lang="ko-KR" altLang="en-US" sz="2800" dirty="0" smtClean="0"/>
              <a:t>먹음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슬기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탐함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자기 소유로 만듦</a:t>
            </a:r>
            <a:r>
              <a:rPr lang="en-US" altLang="ko-KR" sz="2800" dirty="0" smtClean="0"/>
              <a:t> </a:t>
            </a:r>
          </a:p>
          <a:p>
            <a:r>
              <a:rPr lang="ko-KR" altLang="en-US" sz="2800" dirty="0" smtClean="0"/>
              <a:t>죄의 연대성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사슬</a:t>
            </a:r>
            <a:r>
              <a:rPr lang="en-US" altLang="ko-KR" sz="2800" dirty="0" smtClean="0"/>
              <a:t>):</a:t>
            </a:r>
            <a:r>
              <a:rPr lang="ko-KR" altLang="en-US" sz="2800" dirty="0" smtClean="0"/>
              <a:t>남편에게 줌</a:t>
            </a:r>
            <a:r>
              <a:rPr lang="en-US" altLang="ko-KR" sz="2800" dirty="0" smtClean="0"/>
              <a:t> </a:t>
            </a:r>
          </a:p>
          <a:p>
            <a:r>
              <a:rPr lang="ko-KR" altLang="en-US" sz="2800" dirty="0" smtClean="0"/>
              <a:t>죄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깨달음 </a:t>
            </a:r>
            <a:r>
              <a:rPr lang="en-US" altLang="ko-KR" sz="2800" dirty="0" smtClean="0"/>
              <a:t>: </a:t>
            </a:r>
            <a:r>
              <a:rPr lang="ko-KR" altLang="en-US" sz="2800" dirty="0" smtClean="0"/>
              <a:t>자신들의 알몸 인식</a:t>
            </a:r>
            <a:endParaRPr lang="en-US" altLang="ko-KR" sz="2800" dirty="0" smtClean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범죄한 인간</a:t>
            </a:r>
            <a:r>
              <a:rPr lang="en-US" altLang="ko-KR" dirty="0" smtClean="0"/>
              <a:t>(3,1-24)</a:t>
            </a:r>
            <a:endParaRPr lang="ko-KR" alt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3200" dirty="0" smtClean="0">
                <a:solidFill>
                  <a:srgbClr val="7030A0"/>
                </a:solidFill>
              </a:rPr>
              <a:t>너 어디 있느냐</a:t>
            </a:r>
            <a:r>
              <a:rPr lang="en-US" altLang="ko-KR" sz="3200" dirty="0" smtClean="0">
                <a:solidFill>
                  <a:srgbClr val="7030A0"/>
                </a:solidFill>
              </a:rPr>
              <a:t>? </a:t>
            </a:r>
            <a:r>
              <a:rPr lang="ko-KR" altLang="en-US" sz="3200" dirty="0" smtClean="0">
                <a:solidFill>
                  <a:srgbClr val="7030A0"/>
                </a:solidFill>
              </a:rPr>
              <a:t>인간존재 물음</a:t>
            </a:r>
            <a:r>
              <a:rPr lang="en-US" altLang="ko-KR" sz="3200" dirty="0" smtClean="0">
                <a:solidFill>
                  <a:srgbClr val="7030A0"/>
                </a:solidFill>
              </a:rPr>
              <a:t>. </a:t>
            </a:r>
          </a:p>
          <a:p>
            <a:r>
              <a:rPr lang="ko-KR" altLang="en-US" sz="3200" dirty="0" smtClean="0"/>
              <a:t>왜 그 짓을 했느냐</a:t>
            </a:r>
            <a:r>
              <a:rPr lang="en-US" altLang="ko-KR" sz="3200" dirty="0" smtClean="0"/>
              <a:t>? </a:t>
            </a:r>
            <a:r>
              <a:rPr lang="ko-KR" altLang="en-US" sz="3200" dirty="0" smtClean="0"/>
              <a:t>묻지 않고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너 어디 있느냐</a:t>
            </a:r>
            <a:r>
              <a:rPr lang="en-US" altLang="ko-KR" sz="3200" dirty="0" smtClean="0"/>
              <a:t>? </a:t>
            </a:r>
          </a:p>
          <a:p>
            <a:r>
              <a:rPr lang="ko-KR" altLang="en-US" sz="3200" dirty="0" smtClean="0"/>
              <a:t>죄 지은 후 그 에덴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환희</a:t>
            </a:r>
            <a:r>
              <a:rPr lang="en-US" altLang="ko-KR" sz="3200" dirty="0" smtClean="0"/>
              <a:t>)</a:t>
            </a:r>
            <a:r>
              <a:rPr lang="ko-KR" altLang="en-US" sz="3200" dirty="0" smtClean="0"/>
              <a:t>를 생각하여 그 자리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악</a:t>
            </a:r>
            <a:r>
              <a:rPr lang="en-US" altLang="ko-KR" sz="3200" dirty="0" smtClean="0"/>
              <a:t>)</a:t>
            </a:r>
            <a:r>
              <a:rPr lang="ko-KR" altLang="en-US" sz="3200" dirty="0" smtClean="0"/>
              <a:t>에서 떠나라</a:t>
            </a:r>
            <a:r>
              <a:rPr lang="en-US" altLang="ko-KR" sz="3200" dirty="0" smtClean="0"/>
              <a:t>!</a:t>
            </a:r>
          </a:p>
          <a:p>
            <a:r>
              <a:rPr lang="ko-KR" altLang="en-US" sz="3200" dirty="0" smtClean="0"/>
              <a:t>핑계를 대지 말고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타인에게 떠넘기지도 말고</a:t>
            </a:r>
            <a:r>
              <a:rPr lang="en-US" altLang="ko-KR" sz="3200" dirty="0" smtClean="0"/>
              <a:t>.</a:t>
            </a:r>
          </a:p>
          <a:p>
            <a:r>
              <a:rPr lang="ko-KR" altLang="en-US" sz="3200" dirty="0" smtClean="0"/>
              <a:t>본래의 자리로 돌아오라</a:t>
            </a:r>
            <a:r>
              <a:rPr lang="en-US" altLang="ko-KR" sz="3200" dirty="0" smtClean="0"/>
              <a:t>. </a:t>
            </a: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하느님</a:t>
            </a:r>
            <a:r>
              <a:rPr lang="en-US" altLang="ko-KR" dirty="0" smtClean="0"/>
              <a:t>-</a:t>
            </a:r>
            <a:r>
              <a:rPr lang="ko-KR" altLang="en-US" dirty="0" smtClean="0"/>
              <a:t>죄를 지은 인간</a:t>
            </a:r>
            <a:endParaRPr lang="ko-KR" alt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3200" dirty="0" smtClean="0"/>
              <a:t>선과 악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 지식나무 열매 먹는 것 금지</a:t>
            </a:r>
            <a:endParaRPr lang="en-US" altLang="ko-KR" sz="3200" dirty="0" smtClean="0"/>
          </a:p>
          <a:p>
            <a:r>
              <a:rPr lang="ko-KR" altLang="en-US" sz="3200" dirty="0" smtClean="0"/>
              <a:t>인간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선과 악 아는 것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하느님 불원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不願</a:t>
            </a:r>
            <a:r>
              <a:rPr lang="en-US" altLang="ko-KR" sz="3200" dirty="0" smtClean="0"/>
              <a:t>)? </a:t>
            </a:r>
          </a:p>
          <a:p>
            <a:r>
              <a:rPr lang="en-US" altLang="ko-KR" sz="3200" dirty="0" smtClean="0"/>
              <a:t>1. </a:t>
            </a:r>
            <a:r>
              <a:rPr lang="ko-KR" altLang="en-US" sz="3200" dirty="0" smtClean="0"/>
              <a:t>선과 악은 하느님 소관 </a:t>
            </a:r>
            <a:endParaRPr lang="en-US" altLang="ko-KR" sz="3200" dirty="0" smtClean="0"/>
          </a:p>
          <a:p>
            <a:r>
              <a:rPr lang="en-US" altLang="ko-KR" sz="3200" dirty="0" smtClean="0"/>
              <a:t>2. </a:t>
            </a:r>
            <a:r>
              <a:rPr lang="ko-KR" altLang="en-US" sz="3200" dirty="0" smtClean="0"/>
              <a:t>선악을 인간이 해결 시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인간은 교만하게 결정할 수 있다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스스로 선과 악을 조종</a:t>
            </a:r>
            <a:r>
              <a:rPr lang="en-US" altLang="ko-KR" sz="3200" dirty="0" smtClean="0"/>
              <a:t>! </a:t>
            </a:r>
          </a:p>
          <a:p>
            <a:r>
              <a:rPr lang="ko-KR" altLang="en-US" sz="3200" dirty="0" smtClean="0"/>
              <a:t>선과 악을 식별하되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이 둘이 자기것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 전부라고 결정짓지 마라</a:t>
            </a:r>
            <a:endParaRPr lang="en-US" altLang="ko-KR" sz="3200" dirty="0" smtClean="0"/>
          </a:p>
          <a:p>
            <a:r>
              <a:rPr lang="ko-KR" altLang="en-US" sz="3200" dirty="0" smtClean="0"/>
              <a:t>힘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명예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권력자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왕들은 선과 악 척도가 다름</a:t>
            </a:r>
            <a:r>
              <a:rPr lang="en-US" altLang="ko-KR" sz="3200" dirty="0" smtClean="0"/>
              <a:t>.</a:t>
            </a:r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err="1" smtClean="0"/>
              <a:t>선과악</a:t>
            </a:r>
            <a:r>
              <a:rPr lang="ko-KR" altLang="en-US" dirty="0" smtClean="0"/>
              <a:t> 아는 나무 열매 따먹지 마라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4183"/>
          <a:stretch>
            <a:fillRect/>
          </a:stretch>
        </p:blipFill>
        <p:spPr>
          <a:xfrm>
            <a:off x="2428860" y="1643050"/>
            <a:ext cx="3528000" cy="4909359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아담과 하와 에덴에서 쫓겨남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2800" dirty="0" smtClean="0"/>
              <a:t>제관들의 작품</a:t>
            </a:r>
            <a:endParaRPr lang="en-US" altLang="ko-KR" sz="2800" dirty="0" smtClean="0"/>
          </a:p>
          <a:p>
            <a:r>
              <a:rPr lang="ko-KR" altLang="en-US" sz="2800" dirty="0" err="1" smtClean="0"/>
              <a:t>사제계</a:t>
            </a:r>
            <a:r>
              <a:rPr lang="ko-KR" altLang="en-US" sz="2800" dirty="0" smtClean="0"/>
              <a:t> 저자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바빌론에서의 고통과 위기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하느님께 도전해서 지은 죄 때문이다</a:t>
            </a:r>
            <a:r>
              <a:rPr lang="en-US" altLang="ko-KR" sz="2800" dirty="0" smtClean="0"/>
              <a:t>.</a:t>
            </a:r>
          </a:p>
          <a:p>
            <a:r>
              <a:rPr lang="ko-KR" altLang="en-US" sz="2800" dirty="0" err="1" smtClean="0"/>
              <a:t>노아의</a:t>
            </a:r>
            <a:r>
              <a:rPr lang="ko-KR" altLang="en-US" sz="2800" dirty="0" smtClean="0"/>
              <a:t> 생명 </a:t>
            </a:r>
            <a:r>
              <a:rPr lang="en-US" altLang="ko-KR" sz="2800" dirty="0" smtClean="0"/>
              <a:t>700-1000</a:t>
            </a:r>
            <a:r>
              <a:rPr lang="ko-KR" altLang="en-US" sz="2800" dirty="0" smtClean="0"/>
              <a:t>살</a:t>
            </a:r>
            <a:r>
              <a:rPr lang="en-US" altLang="ko-KR" sz="2800" dirty="0" smtClean="0"/>
              <a:t>, </a:t>
            </a:r>
            <a:r>
              <a:rPr lang="ko-KR" altLang="en-US" sz="2800" dirty="0" err="1" smtClean="0"/>
              <a:t>노아</a:t>
            </a:r>
            <a:r>
              <a:rPr lang="ko-KR" altLang="en-US" sz="2800" dirty="0" smtClean="0"/>
              <a:t> 이후 </a:t>
            </a:r>
            <a:r>
              <a:rPr lang="en-US" altLang="ko-KR" sz="2800" dirty="0" smtClean="0"/>
              <a:t>200-600</a:t>
            </a:r>
            <a:r>
              <a:rPr lang="ko-KR" altLang="en-US" sz="2800" dirty="0" smtClean="0"/>
              <a:t>살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아브라함 이후 </a:t>
            </a:r>
            <a:r>
              <a:rPr lang="en-US" altLang="ko-KR" sz="2800" dirty="0" smtClean="0"/>
              <a:t>100-200</a:t>
            </a:r>
            <a:r>
              <a:rPr lang="ko-KR" altLang="en-US" sz="2800" dirty="0" smtClean="0"/>
              <a:t>살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그 후 </a:t>
            </a:r>
            <a:r>
              <a:rPr lang="en-US" altLang="ko-KR" sz="2800" dirty="0" smtClean="0"/>
              <a:t>70</a:t>
            </a:r>
            <a:r>
              <a:rPr lang="ko-KR" altLang="en-US" sz="2800" dirty="0" smtClean="0"/>
              <a:t>살</a:t>
            </a:r>
            <a:endParaRPr lang="en-US" altLang="ko-KR" sz="2800" dirty="0" smtClean="0"/>
          </a:p>
          <a:p>
            <a:r>
              <a:rPr lang="ko-KR" altLang="en-US" sz="2800" dirty="0" smtClean="0"/>
              <a:t>죄로 인해 인간 나이가 짧아짐</a:t>
            </a:r>
            <a:endParaRPr lang="en-US" altLang="ko-KR" sz="2800" dirty="0" smtClean="0"/>
          </a:p>
          <a:p>
            <a:r>
              <a:rPr lang="ko-KR" altLang="en-US" sz="2800" dirty="0" err="1" smtClean="0"/>
              <a:t>노아</a:t>
            </a:r>
            <a:r>
              <a:rPr lang="ko-KR" altLang="en-US" sz="2800" dirty="0" smtClean="0"/>
              <a:t> 이후 조상들이 살고 죽음</a:t>
            </a:r>
            <a:r>
              <a:rPr lang="en-US" altLang="ko-KR" sz="2800" dirty="0" smtClean="0"/>
              <a:t>–</a:t>
            </a:r>
            <a:r>
              <a:rPr lang="ko-KR" altLang="en-US" sz="2800" dirty="0" smtClean="0"/>
              <a:t>하느님의 창조 계속</a:t>
            </a:r>
            <a:r>
              <a:rPr lang="en-US" altLang="ko-KR" sz="2800" dirty="0" smtClean="0"/>
              <a:t>!</a:t>
            </a:r>
          </a:p>
          <a:p>
            <a:r>
              <a:rPr lang="ko-KR" altLang="en-US" sz="2800" dirty="0" smtClean="0"/>
              <a:t>죄 결과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사람뿐 아니라 짐승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기어 다니는 것까지 쓸어버리겠다</a:t>
            </a:r>
            <a:r>
              <a:rPr lang="en-US" altLang="ko-KR" sz="2800" dirty="0" smtClean="0"/>
              <a:t>. </a:t>
            </a:r>
            <a:endParaRPr lang="ko-KR" altLang="en-US" sz="28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홍수와 </a:t>
            </a:r>
            <a:r>
              <a:rPr lang="ko-KR" altLang="en-US" dirty="0" err="1" smtClean="0"/>
              <a:t>노아</a:t>
            </a:r>
            <a:r>
              <a:rPr lang="en-US" altLang="ko-KR" dirty="0" smtClean="0"/>
              <a:t>(</a:t>
            </a:r>
            <a:r>
              <a:rPr lang="ko-KR" altLang="en-US" dirty="0" smtClean="0"/>
              <a:t>창세 </a:t>
            </a:r>
            <a:r>
              <a:rPr lang="en-US" altLang="ko-KR" dirty="0" smtClean="0"/>
              <a:t>6,1-9,17)</a:t>
            </a:r>
            <a:endParaRPr lang="ko-KR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err="1" smtClean="0"/>
              <a:t>노아는</a:t>
            </a:r>
            <a:r>
              <a:rPr lang="ko-KR" altLang="en-US" sz="3600" dirty="0" smtClean="0"/>
              <a:t> 의로운 사람</a:t>
            </a:r>
            <a:r>
              <a:rPr lang="en-US" altLang="ko-KR" sz="3600" dirty="0" smtClean="0"/>
              <a:t>. </a:t>
            </a:r>
            <a:r>
              <a:rPr lang="ko-KR" altLang="en-US" sz="3600" dirty="0" smtClean="0"/>
              <a:t>하느님 말씀 지킨 사람</a:t>
            </a:r>
            <a:endParaRPr lang="en-US" altLang="ko-KR" sz="3600" dirty="0" smtClean="0"/>
          </a:p>
          <a:p>
            <a:r>
              <a:rPr lang="ko-KR" altLang="en-US" sz="3600" dirty="0" smtClean="0"/>
              <a:t>하느님은 </a:t>
            </a:r>
            <a:r>
              <a:rPr lang="ko-KR" altLang="en-US" sz="3600" dirty="0" err="1" smtClean="0"/>
              <a:t>노아와</a:t>
            </a:r>
            <a:r>
              <a:rPr lang="ko-KR" altLang="en-US" sz="3600" dirty="0" smtClean="0"/>
              <a:t> 새로운 계약 세움</a:t>
            </a:r>
            <a:endParaRPr lang="en-US" altLang="ko-KR" sz="3600" dirty="0" smtClean="0"/>
          </a:p>
          <a:p>
            <a:r>
              <a:rPr lang="ko-KR" altLang="en-US" sz="3600" dirty="0" smtClean="0"/>
              <a:t>방주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장막</a:t>
            </a:r>
            <a:r>
              <a:rPr lang="en-US" altLang="ko-KR" sz="3600" dirty="0" smtClean="0"/>
              <a:t>, </a:t>
            </a:r>
            <a:r>
              <a:rPr lang="ko-KR" altLang="en-US" sz="3600" dirty="0" smtClean="0"/>
              <a:t>성전</a:t>
            </a:r>
            <a:r>
              <a:rPr lang="en-US" altLang="ko-KR" sz="3600" dirty="0" smtClean="0"/>
              <a:t>.</a:t>
            </a:r>
            <a:r>
              <a:rPr lang="ko-KR" altLang="en-US" sz="3600" dirty="0" smtClean="0"/>
              <a:t> 계약의 궤와 연결</a:t>
            </a:r>
            <a:endParaRPr lang="en-US" altLang="ko-KR" sz="3600" dirty="0" smtClean="0"/>
          </a:p>
          <a:p>
            <a:r>
              <a:rPr lang="ko-KR" altLang="en-US" sz="3600" dirty="0" smtClean="0"/>
              <a:t>무지개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왕들이 사용하는 활</a:t>
            </a:r>
            <a:r>
              <a:rPr lang="en-US" altLang="ko-KR" sz="3600" dirty="0" smtClean="0"/>
              <a:t>-</a:t>
            </a:r>
            <a:r>
              <a:rPr lang="ko-KR" altLang="en-US" sz="3600" dirty="0" smtClean="0"/>
              <a:t>승리상징</a:t>
            </a:r>
            <a:r>
              <a:rPr lang="en-US" altLang="ko-KR" sz="3600" dirty="0" smtClean="0"/>
              <a:t>. </a:t>
            </a:r>
          </a:p>
          <a:p>
            <a:r>
              <a:rPr lang="ko-KR" altLang="en-US" sz="3600" dirty="0" err="1" smtClean="0"/>
              <a:t>사제계는</a:t>
            </a:r>
            <a:r>
              <a:rPr lang="ko-KR" altLang="en-US" sz="3600" dirty="0" smtClean="0"/>
              <a:t> 하느님 새로운 계약 일으키는 분</a:t>
            </a:r>
            <a:r>
              <a:rPr lang="en-US" altLang="ko-KR" sz="3600" dirty="0" smtClean="0"/>
              <a:t>. </a:t>
            </a:r>
          </a:p>
          <a:p>
            <a:endParaRPr lang="en-US" altLang="ko-KR" sz="36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err="1" smtClean="0"/>
              <a:t>노아</a:t>
            </a:r>
            <a:r>
              <a:rPr lang="ko-KR" altLang="en-US" dirty="0" smtClean="0"/>
              <a:t> 방주</a:t>
            </a:r>
            <a:r>
              <a:rPr lang="en-US" altLang="ko-KR" dirty="0" smtClean="0"/>
              <a:t>, </a:t>
            </a:r>
            <a:r>
              <a:rPr lang="ko-KR" altLang="en-US" dirty="0" smtClean="0"/>
              <a:t>부정</a:t>
            </a:r>
            <a:r>
              <a:rPr lang="en-US" altLang="ko-KR" dirty="0" smtClean="0"/>
              <a:t>, </a:t>
            </a:r>
            <a:r>
              <a:rPr lang="ko-KR" altLang="en-US" dirty="0" smtClean="0"/>
              <a:t>정한 짐승</a:t>
            </a:r>
            <a:r>
              <a:rPr lang="en-US" altLang="ko-KR" dirty="0" smtClean="0"/>
              <a:t>, </a:t>
            </a:r>
            <a:r>
              <a:rPr lang="ko-KR" altLang="en-US" dirty="0" smtClean="0"/>
              <a:t>무지개</a:t>
            </a:r>
            <a:endParaRPr lang="ko-KR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74245" y="1481138"/>
            <a:ext cx="3395510" cy="4525962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하느님 </a:t>
            </a:r>
            <a:r>
              <a:rPr lang="ko-KR" altLang="en-US" dirty="0" err="1" smtClean="0"/>
              <a:t>노아와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새계약</a:t>
            </a:r>
            <a:r>
              <a:rPr lang="ko-KR" altLang="en-US" dirty="0" smtClean="0"/>
              <a:t> 맺다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 smtClean="0"/>
              <a:t>바벨탑</a:t>
            </a:r>
            <a:r>
              <a:rPr lang="en-US" altLang="ko-KR" sz="2800" dirty="0" smtClean="0"/>
              <a:t>.  </a:t>
            </a:r>
            <a:r>
              <a:rPr lang="ko-KR" altLang="en-US" sz="2800" dirty="0" smtClean="0"/>
              <a:t>이름 날리자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하느님 배제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무시</a:t>
            </a:r>
            <a:r>
              <a:rPr lang="en-US" altLang="ko-KR" sz="2800" dirty="0" smtClean="0"/>
              <a:t> </a:t>
            </a:r>
          </a:p>
          <a:p>
            <a:r>
              <a:rPr lang="ko-KR" altLang="en-US" sz="2800" dirty="0" smtClean="0"/>
              <a:t>바빌론 인간적 문화 현상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하느님의 뜻을 거스름</a:t>
            </a:r>
            <a:endParaRPr lang="en-US" altLang="ko-KR" sz="2800" dirty="0" smtClean="0"/>
          </a:p>
          <a:p>
            <a:r>
              <a:rPr lang="ko-KR" altLang="en-US" sz="2800" dirty="0" smtClean="0"/>
              <a:t>거대한 도시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높은 탑 건립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심장부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탑 높이 </a:t>
            </a:r>
            <a:r>
              <a:rPr lang="en-US" altLang="ko-KR" sz="2800" dirty="0" smtClean="0"/>
              <a:t>91.5m-&gt;</a:t>
            </a:r>
            <a:r>
              <a:rPr lang="ko-KR" altLang="en-US" sz="2800" dirty="0" smtClean="0"/>
              <a:t>인간의 힘과 명성 높임</a:t>
            </a:r>
            <a:endParaRPr lang="en-US" altLang="ko-KR" sz="2800" dirty="0" smtClean="0"/>
          </a:p>
          <a:p>
            <a:r>
              <a:rPr lang="ko-KR" altLang="en-US" sz="2800" dirty="0" smtClean="0"/>
              <a:t>하나의 언어가</a:t>
            </a:r>
            <a:r>
              <a:rPr lang="en-US" altLang="ko-KR" sz="2800" dirty="0" smtClean="0"/>
              <a:t>-&gt;</a:t>
            </a:r>
            <a:r>
              <a:rPr lang="ko-KR" altLang="en-US" sz="2800" dirty="0" smtClean="0"/>
              <a:t>각종 언어로</a:t>
            </a:r>
            <a:endParaRPr lang="en-US" altLang="ko-KR" sz="2800" dirty="0" smtClean="0"/>
          </a:p>
          <a:p>
            <a:r>
              <a:rPr lang="ko-KR" altLang="en-US" sz="2800" dirty="0" smtClean="0"/>
              <a:t>각종언어로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의사소통</a:t>
            </a:r>
            <a:r>
              <a:rPr lang="en-US" altLang="ko-KR" sz="2800" dirty="0" smtClean="0"/>
              <a:t>(communication)</a:t>
            </a:r>
            <a:r>
              <a:rPr lang="ko-KR" altLang="en-US" sz="2800" dirty="0" smtClean="0"/>
              <a:t> 불가능</a:t>
            </a:r>
            <a:endParaRPr lang="en-US" altLang="ko-KR" sz="2800" dirty="0" smtClean="0"/>
          </a:p>
          <a:p>
            <a:r>
              <a:rPr lang="ko-KR" altLang="en-US" sz="2800" dirty="0" smtClean="0"/>
              <a:t>소통불가능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바벨탑</a:t>
            </a:r>
            <a:endParaRPr lang="en-US" altLang="ko-KR" sz="2800" dirty="0" smtClean="0"/>
          </a:p>
          <a:p>
            <a:r>
              <a:rPr lang="ko-KR" altLang="en-US" sz="2800" dirty="0" smtClean="0"/>
              <a:t>불통</a:t>
            </a:r>
            <a:r>
              <a:rPr lang="en-US" altLang="ko-KR" sz="2800" dirty="0" smtClean="0"/>
              <a:t>-</a:t>
            </a:r>
            <a:r>
              <a:rPr lang="ko-KR" altLang="en-US" sz="2800" dirty="0" smtClean="0"/>
              <a:t>하느님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 인간 동시에 떨어져 나가게 함</a:t>
            </a:r>
            <a:endParaRPr lang="en-US" altLang="ko-KR" sz="2800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바벨탑</a:t>
            </a:r>
            <a:r>
              <a:rPr lang="en-US" altLang="ko-KR" dirty="0" smtClean="0"/>
              <a:t>(11,1-4)</a:t>
            </a:r>
            <a:endParaRPr lang="ko-KR" alt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 smtClean="0"/>
              <a:t>족장들 가족사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하느님께 다가가는 시기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예 </a:t>
            </a:r>
            <a:r>
              <a:rPr lang="en-US" altLang="ko-KR" sz="3200" dirty="0" smtClean="0"/>
              <a:t>: </a:t>
            </a:r>
            <a:r>
              <a:rPr lang="ko-KR" altLang="en-US" sz="3200" dirty="0" err="1" smtClean="0"/>
              <a:t>원역사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하느님에게서 떨어져나가는 시기</a:t>
            </a:r>
            <a:endParaRPr lang="en-US" altLang="ko-KR" sz="3200" dirty="0" smtClean="0"/>
          </a:p>
          <a:p>
            <a:r>
              <a:rPr lang="ko-KR" altLang="en-US" sz="3200" dirty="0" smtClean="0"/>
              <a:t>이스라엘 백성의 가나안 땅 소유권 정당화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하느님이 아브라함</a:t>
            </a:r>
            <a:r>
              <a:rPr lang="en-US" altLang="ko-KR" sz="3200" dirty="0" smtClean="0"/>
              <a:t>, </a:t>
            </a:r>
            <a:r>
              <a:rPr lang="ko-KR" altLang="en-US" sz="3200" dirty="0" err="1" smtClean="0"/>
              <a:t>이사악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야곱 통해 역사에 개입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</a:t>
            </a:r>
            <a:r>
              <a:rPr lang="en-US" altLang="ko-KR" sz="3200" dirty="0" smtClean="0"/>
              <a:t>.</a:t>
            </a:r>
            <a:r>
              <a:rPr lang="ko-KR" altLang="en-US" sz="3200" dirty="0" smtClean="0"/>
              <a:t> 그들과 계약</a:t>
            </a:r>
            <a:r>
              <a:rPr lang="en-US" altLang="ko-KR" sz="3200" dirty="0" smtClean="0"/>
              <a:t>-</a:t>
            </a:r>
            <a:r>
              <a:rPr lang="ko-KR" altLang="en-US" sz="3200" dirty="0" smtClean="0"/>
              <a:t>구원의 역사 이어감</a:t>
            </a:r>
            <a:endParaRPr lang="en-US" altLang="ko-KR" sz="3200" dirty="0" smtClean="0"/>
          </a:p>
          <a:p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성조사</a:t>
            </a:r>
            <a:r>
              <a:rPr lang="en-US" altLang="ko-KR" dirty="0" smtClean="0"/>
              <a:t>(12-50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sz="3200" dirty="0" smtClean="0"/>
              <a:t>아브라함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기원전</a:t>
            </a:r>
            <a:r>
              <a:rPr lang="en-US" altLang="ko-KR" sz="3200" dirty="0" smtClean="0"/>
              <a:t>1850</a:t>
            </a:r>
            <a:r>
              <a:rPr lang="ko-KR" altLang="en-US" sz="3200" dirty="0" smtClean="0"/>
              <a:t>년경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메소포타미아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나이 </a:t>
            </a:r>
            <a:r>
              <a:rPr lang="en-US" altLang="ko-KR" sz="3200" dirty="0" smtClean="0"/>
              <a:t>60</a:t>
            </a:r>
            <a:r>
              <a:rPr lang="ko-KR" altLang="en-US" sz="3200" dirty="0" smtClean="0"/>
              <a:t>세 </a:t>
            </a:r>
            <a:r>
              <a:rPr lang="en-US" altLang="ko-KR" sz="3200" i="1" dirty="0" smtClean="0"/>
              <a:t>, </a:t>
            </a:r>
            <a:r>
              <a:rPr lang="ko-KR" altLang="en-US" sz="3200" dirty="0" err="1" smtClean="0"/>
              <a:t>우르</a:t>
            </a:r>
            <a:r>
              <a:rPr lang="ko-KR" altLang="en-US" sz="3200" dirty="0" smtClean="0"/>
              <a:t> 출발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고향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친척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아버지 집 뒤로</a:t>
            </a:r>
            <a:r>
              <a:rPr lang="en-US" altLang="ko-KR" sz="3200" dirty="0" smtClean="0"/>
              <a:t>)</a:t>
            </a:r>
          </a:p>
          <a:p>
            <a:r>
              <a:rPr lang="ko-KR" altLang="en-US" sz="3200" dirty="0" smtClean="0"/>
              <a:t>하느님 백성의 조상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믿음의 조상</a:t>
            </a:r>
            <a:endParaRPr lang="en-US" altLang="ko-KR" sz="3200" dirty="0" smtClean="0"/>
          </a:p>
          <a:p>
            <a:r>
              <a:rPr lang="ko-KR" altLang="en-US" sz="3200" dirty="0" smtClean="0"/>
              <a:t>하느님과 친교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하느님이 부르심</a:t>
            </a:r>
            <a:r>
              <a:rPr lang="en-US" altLang="ko-KR" sz="3200" dirty="0" smtClean="0"/>
              <a:t>, </a:t>
            </a:r>
            <a:r>
              <a:rPr lang="ko-KR" altLang="en-US" sz="3200" dirty="0" smtClean="0"/>
              <a:t>계약</a:t>
            </a:r>
            <a:r>
              <a:rPr lang="en-US" altLang="ko-KR" sz="3200" dirty="0" smtClean="0"/>
              <a:t>. </a:t>
            </a:r>
            <a:r>
              <a:rPr lang="ko-KR" altLang="en-US" sz="3200" dirty="0" smtClean="0"/>
              <a:t>후손 많게 함</a:t>
            </a:r>
            <a:r>
              <a:rPr lang="en-US" altLang="ko-KR" sz="3200" dirty="0" smtClean="0"/>
              <a:t>: </a:t>
            </a:r>
            <a:r>
              <a:rPr lang="ko-KR" altLang="en-US" sz="3200" dirty="0" smtClean="0"/>
              <a:t>하늘의 별과 바다의 모래알</a:t>
            </a:r>
            <a:endParaRPr lang="en-US" altLang="ko-KR" sz="3200" dirty="0" smtClean="0"/>
          </a:p>
          <a:p>
            <a:r>
              <a:rPr lang="ko-KR" altLang="en-US" sz="3200" dirty="0" err="1" smtClean="0"/>
              <a:t>우르</a:t>
            </a:r>
            <a:r>
              <a:rPr lang="en-US" altLang="ko-KR" sz="3200" dirty="0" smtClean="0"/>
              <a:t>-&gt;</a:t>
            </a:r>
            <a:r>
              <a:rPr lang="ko-KR" altLang="en-US" sz="3200" dirty="0" smtClean="0"/>
              <a:t>하란</a:t>
            </a:r>
            <a:r>
              <a:rPr lang="en-US" altLang="ko-KR" sz="3200" dirty="0" smtClean="0"/>
              <a:t>-&gt;</a:t>
            </a:r>
            <a:r>
              <a:rPr lang="ko-KR" altLang="en-US" sz="3200" dirty="0" smtClean="0"/>
              <a:t>가나안 도착</a:t>
            </a:r>
            <a:endParaRPr lang="en-US" altLang="ko-KR" sz="3200" dirty="0" smtClean="0"/>
          </a:p>
          <a:p>
            <a:r>
              <a:rPr lang="ko-KR" altLang="en-US" sz="3200" dirty="0" err="1" smtClean="0"/>
              <a:t>이사악</a:t>
            </a:r>
            <a:r>
              <a:rPr lang="ko-KR" altLang="en-US" sz="3200" dirty="0" smtClean="0"/>
              <a:t> </a:t>
            </a:r>
            <a:r>
              <a:rPr lang="en-US" altLang="ko-KR" sz="3200" dirty="0" smtClean="0"/>
              <a:t>100</a:t>
            </a:r>
            <a:r>
              <a:rPr lang="ko-KR" altLang="en-US" sz="3200" dirty="0" smtClean="0"/>
              <a:t>세 낳음</a:t>
            </a:r>
            <a:endParaRPr lang="en-US" altLang="ko-KR" sz="3200" dirty="0" smtClean="0"/>
          </a:p>
          <a:p>
            <a:r>
              <a:rPr lang="en-US" altLang="ko-KR" sz="3200" dirty="0" smtClean="0"/>
              <a:t>112</a:t>
            </a:r>
            <a:r>
              <a:rPr lang="ko-KR" altLang="en-US" sz="3200" dirty="0" smtClean="0"/>
              <a:t>세 쯤 모리야</a:t>
            </a:r>
            <a:r>
              <a:rPr lang="en-US" altLang="ko-KR" sz="3200" dirty="0" smtClean="0"/>
              <a:t>(</a:t>
            </a:r>
            <a:r>
              <a:rPr lang="ko-KR" altLang="en-US" sz="3200" dirty="0" smtClean="0"/>
              <a:t>예루살렘</a:t>
            </a:r>
            <a:r>
              <a:rPr lang="en-US" altLang="ko-KR" sz="3200" dirty="0" smtClean="0"/>
              <a:t>)</a:t>
            </a:r>
            <a:r>
              <a:rPr lang="ko-KR" altLang="en-US" sz="3200" dirty="0" smtClean="0"/>
              <a:t>에서 그를 바침</a:t>
            </a:r>
            <a:endParaRPr lang="en-US" altLang="ko-KR" sz="3200" dirty="0" smtClean="0"/>
          </a:p>
          <a:p>
            <a:endParaRPr lang="en-US" altLang="ko-KR" dirty="0" smtClean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아브라함</a:t>
            </a:r>
            <a:endParaRPr lang="ko-KR" alt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ko-KR" altLang="en-US" dirty="0"/>
          </a:p>
        </p:txBody>
      </p:sp>
      <p:sp>
        <p:nvSpPr>
          <p:cNvPr id="8" name="원호 7"/>
          <p:cNvSpPr/>
          <p:nvPr/>
        </p:nvSpPr>
        <p:spPr>
          <a:xfrm>
            <a:off x="1428728" y="2786058"/>
            <a:ext cx="5072098" cy="1143008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아래쪽 화살표 9"/>
          <p:cNvSpPr/>
          <p:nvPr/>
        </p:nvSpPr>
        <p:spPr>
          <a:xfrm>
            <a:off x="3929058" y="2000240"/>
            <a:ext cx="21431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/>
          </a:p>
        </p:txBody>
      </p:sp>
      <p:sp>
        <p:nvSpPr>
          <p:cNvPr id="16" name="아래쪽 화살표 15"/>
          <p:cNvSpPr/>
          <p:nvPr/>
        </p:nvSpPr>
        <p:spPr>
          <a:xfrm>
            <a:off x="3643306" y="2143116"/>
            <a:ext cx="142876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오른쪽 화살표 16"/>
          <p:cNvSpPr/>
          <p:nvPr/>
        </p:nvSpPr>
        <p:spPr>
          <a:xfrm>
            <a:off x="1500166" y="4143380"/>
            <a:ext cx="714380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아래쪽 화살표 17"/>
          <p:cNvSpPr/>
          <p:nvPr/>
        </p:nvSpPr>
        <p:spPr>
          <a:xfrm>
            <a:off x="6286512" y="3143248"/>
            <a:ext cx="21431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아래쪽 화살표 18"/>
          <p:cNvSpPr/>
          <p:nvPr/>
        </p:nvSpPr>
        <p:spPr>
          <a:xfrm>
            <a:off x="6643702" y="3143248"/>
            <a:ext cx="142876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오른쪽 화살표 19"/>
          <p:cNvSpPr/>
          <p:nvPr/>
        </p:nvSpPr>
        <p:spPr>
          <a:xfrm>
            <a:off x="1571604" y="3857628"/>
            <a:ext cx="714380" cy="2143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Picture 2" descr="C:\Documents and Settings\Administrator\바탕 화면\2013년02월19일 12시25분\20130219_121435.jpg"/>
          <p:cNvPicPr preferRelativeResize="0">
            <a:picLocks noGrp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500174"/>
            <a:ext cx="603461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Documents and Settings\Administrator\바탕 화면\2013년02월19일 12시25분\20130219_121435.jpg"/>
          <p:cNvPicPr preferRelativeResize="0"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432000" cy="75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순서도: 연결자 25"/>
          <p:cNvSpPr/>
          <p:nvPr/>
        </p:nvSpPr>
        <p:spPr>
          <a:xfrm>
            <a:off x="4643438" y="2857496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순서도: 연결자 26"/>
          <p:cNvSpPr/>
          <p:nvPr/>
        </p:nvSpPr>
        <p:spPr>
          <a:xfrm>
            <a:off x="5286380" y="3071810"/>
            <a:ext cx="118086" cy="1895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순서도: 연결자 27"/>
          <p:cNvSpPr/>
          <p:nvPr/>
        </p:nvSpPr>
        <p:spPr>
          <a:xfrm>
            <a:off x="5000628" y="2928934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순서도: 연결자 28"/>
          <p:cNvSpPr/>
          <p:nvPr/>
        </p:nvSpPr>
        <p:spPr>
          <a:xfrm>
            <a:off x="5500694" y="3286124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순서도: 연결자 29"/>
          <p:cNvSpPr/>
          <p:nvPr/>
        </p:nvSpPr>
        <p:spPr>
          <a:xfrm>
            <a:off x="5715008" y="3429000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순서도: 연결자 30"/>
          <p:cNvSpPr/>
          <p:nvPr/>
        </p:nvSpPr>
        <p:spPr>
          <a:xfrm>
            <a:off x="6072198" y="3714752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순서도: 연결자 31"/>
          <p:cNvSpPr/>
          <p:nvPr/>
        </p:nvSpPr>
        <p:spPr>
          <a:xfrm>
            <a:off x="6357950" y="3929066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순서도: 연결자 32"/>
          <p:cNvSpPr/>
          <p:nvPr/>
        </p:nvSpPr>
        <p:spPr>
          <a:xfrm>
            <a:off x="4071934" y="2928934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순서도: 연결자 33"/>
          <p:cNvSpPr/>
          <p:nvPr/>
        </p:nvSpPr>
        <p:spPr>
          <a:xfrm>
            <a:off x="3857620" y="3071810"/>
            <a:ext cx="147646" cy="7620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순서도: 연결자 34"/>
          <p:cNvSpPr/>
          <p:nvPr/>
        </p:nvSpPr>
        <p:spPr>
          <a:xfrm>
            <a:off x="6643702" y="4071942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순서도: 연결자 35"/>
          <p:cNvSpPr/>
          <p:nvPr/>
        </p:nvSpPr>
        <p:spPr>
          <a:xfrm>
            <a:off x="3714744" y="3214686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순서도: 연결자 36"/>
          <p:cNvSpPr/>
          <p:nvPr/>
        </p:nvSpPr>
        <p:spPr>
          <a:xfrm>
            <a:off x="3643306" y="3500438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순서도: 연결자 37"/>
          <p:cNvSpPr/>
          <p:nvPr/>
        </p:nvSpPr>
        <p:spPr>
          <a:xfrm>
            <a:off x="3500430" y="3857628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순서도: 연결자 38"/>
          <p:cNvSpPr/>
          <p:nvPr/>
        </p:nvSpPr>
        <p:spPr>
          <a:xfrm>
            <a:off x="4286248" y="2857496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순서도: 연결자 40"/>
          <p:cNvSpPr/>
          <p:nvPr/>
        </p:nvSpPr>
        <p:spPr>
          <a:xfrm>
            <a:off x="3428992" y="4143380"/>
            <a:ext cx="180000" cy="1800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위쪽 화살표 42"/>
          <p:cNvSpPr/>
          <p:nvPr/>
        </p:nvSpPr>
        <p:spPr>
          <a:xfrm>
            <a:off x="6858016" y="4572008"/>
            <a:ext cx="357190" cy="285752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위쪽 화살표 43"/>
          <p:cNvSpPr/>
          <p:nvPr/>
        </p:nvSpPr>
        <p:spPr>
          <a:xfrm>
            <a:off x="4214810" y="3286124"/>
            <a:ext cx="357190" cy="285752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5" name="위쪽 화살표 44"/>
          <p:cNvSpPr/>
          <p:nvPr/>
        </p:nvSpPr>
        <p:spPr>
          <a:xfrm>
            <a:off x="3143240" y="4857760"/>
            <a:ext cx="357190" cy="285752"/>
          </a:xfrm>
          <a:prstGeom prst="up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SANY02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57422" y="1357298"/>
            <a:ext cx="3905111" cy="5205222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아브라함 </a:t>
            </a:r>
            <a:r>
              <a:rPr lang="ko-KR" altLang="en-US" dirty="0" err="1" smtClean="0"/>
              <a:t>이사악을</a:t>
            </a:r>
            <a:r>
              <a:rPr lang="ko-KR" altLang="en-US" dirty="0" smtClean="0"/>
              <a:t> 제물로 바치다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 err="1" smtClean="0"/>
              <a:t>이사악</a:t>
            </a:r>
            <a:r>
              <a:rPr lang="en-US" altLang="ko-KR" sz="2800" dirty="0" smtClean="0"/>
              <a:t>-&gt;</a:t>
            </a:r>
            <a:r>
              <a:rPr lang="ko-KR" altLang="en-US" sz="2800" dirty="0" smtClean="0"/>
              <a:t>쌍둥이 아들 </a:t>
            </a:r>
            <a:r>
              <a:rPr lang="ko-KR" altLang="en-US" sz="2800" dirty="0" err="1" smtClean="0"/>
              <a:t>에사오와</a:t>
            </a:r>
            <a:r>
              <a:rPr lang="ko-KR" altLang="en-US" sz="2800" dirty="0" smtClean="0"/>
              <a:t> 야곱</a:t>
            </a:r>
            <a:endParaRPr lang="en-US" altLang="ko-KR" sz="2800" dirty="0" smtClean="0"/>
          </a:p>
          <a:p>
            <a:r>
              <a:rPr lang="ko-KR" altLang="en-US" sz="2800" dirty="0" smtClean="0"/>
              <a:t>형 </a:t>
            </a:r>
            <a:r>
              <a:rPr lang="ko-KR" altLang="en-US" sz="2800" dirty="0" err="1" smtClean="0"/>
              <a:t>에사오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동생야곱에게 상속권 넘김</a:t>
            </a:r>
            <a:r>
              <a:rPr lang="en-US" altLang="ko-KR" sz="2800" dirty="0" smtClean="0"/>
              <a:t>(</a:t>
            </a:r>
            <a:r>
              <a:rPr lang="ko-KR" altLang="en-US" sz="2800" dirty="0" err="1" smtClean="0"/>
              <a:t>불콩죽</a:t>
            </a:r>
            <a:r>
              <a:rPr lang="en-US" altLang="ko-KR" sz="2800" dirty="0" smtClean="0"/>
              <a:t>)</a:t>
            </a:r>
          </a:p>
          <a:p>
            <a:r>
              <a:rPr lang="ko-KR" altLang="en-US" sz="2800" dirty="0" smtClean="0"/>
              <a:t>야곱과 사다리</a:t>
            </a:r>
            <a:r>
              <a:rPr lang="en-US" altLang="ko-KR" sz="2800" dirty="0" smtClean="0"/>
              <a:t>-</a:t>
            </a:r>
            <a:r>
              <a:rPr lang="ko-KR" altLang="en-US" sz="2800" dirty="0" err="1" smtClean="0"/>
              <a:t>베텔의</a:t>
            </a:r>
            <a:r>
              <a:rPr lang="ko-KR" altLang="en-US" sz="2800" dirty="0" smtClean="0"/>
              <a:t> 꿈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하늘 뻗은 사다리</a:t>
            </a:r>
            <a:r>
              <a:rPr lang="en-US" altLang="ko-KR" sz="2800" dirty="0" smtClean="0"/>
              <a:t>-&gt;</a:t>
            </a:r>
            <a:r>
              <a:rPr lang="ko-KR" altLang="en-US" sz="2800" dirty="0" smtClean="0"/>
              <a:t>하느님의 축복을 받음</a:t>
            </a:r>
            <a:r>
              <a:rPr lang="en-US" altLang="ko-KR" sz="2800" dirty="0" smtClean="0"/>
              <a:t>. </a:t>
            </a:r>
          </a:p>
          <a:p>
            <a:r>
              <a:rPr lang="ko-KR" altLang="en-US" sz="2800" dirty="0" smtClean="0"/>
              <a:t>야곱을 통해 구원 계획 이어가심</a:t>
            </a:r>
            <a:endParaRPr lang="en-US" altLang="ko-KR" sz="2800" dirty="0" smtClean="0"/>
          </a:p>
          <a:p>
            <a:r>
              <a:rPr lang="ko-KR" altLang="en-US" sz="2800" dirty="0" smtClean="0"/>
              <a:t>하란</a:t>
            </a:r>
            <a:r>
              <a:rPr lang="en-US" altLang="ko-KR" sz="2800" dirty="0" smtClean="0"/>
              <a:t>. </a:t>
            </a:r>
            <a:r>
              <a:rPr lang="ko-KR" altLang="en-US" sz="2800" dirty="0" err="1" smtClean="0"/>
              <a:t>라반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삼촌</a:t>
            </a:r>
            <a:r>
              <a:rPr lang="en-US" altLang="ko-KR" sz="2800" dirty="0" smtClean="0"/>
              <a:t>)-</a:t>
            </a:r>
            <a:r>
              <a:rPr lang="ko-KR" altLang="en-US" sz="2800" dirty="0" err="1" smtClean="0"/>
              <a:t>레아</a:t>
            </a: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라헬을</a:t>
            </a:r>
            <a:r>
              <a:rPr lang="ko-KR" altLang="en-US" sz="2800" dirty="0" smtClean="0"/>
              <a:t> 아내로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재산 얻음</a:t>
            </a:r>
            <a:endParaRPr lang="en-US" altLang="ko-KR" sz="2800" dirty="0" smtClean="0"/>
          </a:p>
          <a:p>
            <a:r>
              <a:rPr lang="ko-KR" altLang="en-US" sz="2800" dirty="0" smtClean="0"/>
              <a:t>하느님은 야곱을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이스라엘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하느님과 겨루어 승리</a:t>
            </a:r>
            <a:r>
              <a:rPr lang="en-US" altLang="ko-KR" sz="2800" dirty="0" smtClean="0"/>
              <a:t>)</a:t>
            </a:r>
            <a:r>
              <a:rPr lang="ko-KR" altLang="en-US" sz="2800" dirty="0" smtClean="0"/>
              <a:t>이라 명명함</a:t>
            </a:r>
            <a:endParaRPr lang="en-US" altLang="ko-KR" sz="2800" dirty="0" smtClean="0"/>
          </a:p>
          <a:p>
            <a:endParaRPr lang="ko-KR" altLang="en-US" sz="32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야곱</a:t>
            </a:r>
            <a:r>
              <a:rPr lang="en-US" altLang="ko-KR" dirty="0" smtClean="0"/>
              <a:t>(25</a:t>
            </a:r>
            <a:r>
              <a:rPr lang="ko-KR" altLang="en-US" dirty="0" smtClean="0"/>
              <a:t>장</a:t>
            </a:r>
            <a:r>
              <a:rPr lang="en-US" altLang="ko-KR" dirty="0" smtClean="0"/>
              <a:t>-27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 descr="SANY02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2" y="1481138"/>
            <a:ext cx="6034616" cy="4525962"/>
          </a:xfr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요셉이 형들에 의해서 팔리다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 smtClean="0"/>
              <a:t>야곱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아내 </a:t>
            </a:r>
            <a:r>
              <a:rPr lang="ko-KR" altLang="en-US" sz="2800" dirty="0" err="1" smtClean="0"/>
              <a:t>라헬</a:t>
            </a:r>
            <a:r>
              <a:rPr lang="ko-KR" altLang="en-US" sz="2800" dirty="0" smtClean="0"/>
              <a:t> 아들 요셉 사랑</a:t>
            </a:r>
            <a:r>
              <a:rPr lang="en-US" altLang="ko-KR" sz="2800" dirty="0" smtClean="0"/>
              <a:t>. 11</a:t>
            </a:r>
            <a:r>
              <a:rPr lang="ko-KR" altLang="en-US" sz="2800" dirty="0" smtClean="0"/>
              <a:t>번째 아들</a:t>
            </a:r>
            <a:endParaRPr lang="en-US" altLang="ko-KR" sz="2800" dirty="0" smtClean="0"/>
          </a:p>
          <a:p>
            <a:r>
              <a:rPr lang="ko-KR" altLang="en-US" sz="2800" dirty="0" smtClean="0"/>
              <a:t>다른 아들들</a:t>
            </a:r>
            <a:r>
              <a:rPr lang="en-US" altLang="ko-KR" sz="2800" dirty="0" smtClean="0"/>
              <a:t>.</a:t>
            </a:r>
            <a:r>
              <a:rPr lang="ko-KR" altLang="en-US" sz="2800" dirty="0" smtClean="0"/>
              <a:t> </a:t>
            </a:r>
            <a:r>
              <a:rPr lang="ko-KR" altLang="en-US" sz="2800" dirty="0" err="1" smtClean="0"/>
              <a:t>미디안</a:t>
            </a:r>
            <a:r>
              <a:rPr lang="ko-KR" altLang="en-US" sz="2800" dirty="0" smtClean="0"/>
              <a:t> 상인들에게 노예로 팜</a:t>
            </a:r>
            <a:r>
              <a:rPr lang="en-US" altLang="ko-KR" sz="2800" dirty="0" smtClean="0"/>
              <a:t>.</a:t>
            </a:r>
          </a:p>
          <a:p>
            <a:r>
              <a:rPr lang="ko-KR" altLang="en-US" sz="2800" dirty="0" smtClean="0"/>
              <a:t>이집트</a:t>
            </a:r>
            <a:r>
              <a:rPr lang="en-US" altLang="ko-KR" sz="2800" dirty="0" smtClean="0"/>
              <a:t> </a:t>
            </a:r>
            <a:r>
              <a:rPr lang="ko-KR" altLang="en-US" sz="2800" dirty="0" smtClean="0"/>
              <a:t>경비대장</a:t>
            </a:r>
            <a:r>
              <a:rPr lang="en-US" altLang="ko-KR" sz="2800" dirty="0" smtClean="0"/>
              <a:t>. </a:t>
            </a:r>
            <a:r>
              <a:rPr lang="ko-KR" altLang="en-US" sz="2800" dirty="0" err="1" smtClean="0"/>
              <a:t>폰티팔</a:t>
            </a:r>
            <a:r>
              <a:rPr lang="ko-KR" altLang="en-US" sz="2800" dirty="0" smtClean="0"/>
              <a:t> 시종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부인 유혹 뿌리침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누명 씀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파라오의 꿈 해몽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이집트 재상</a:t>
            </a:r>
            <a:endParaRPr lang="en-US" altLang="ko-KR" sz="2800" dirty="0" smtClean="0"/>
          </a:p>
          <a:p>
            <a:r>
              <a:rPr lang="ko-KR" altLang="en-US" sz="2800" dirty="0" smtClean="0"/>
              <a:t>요셉의 참과 성실</a:t>
            </a:r>
            <a:r>
              <a:rPr lang="en-US" altLang="ko-KR" sz="2800" dirty="0" smtClean="0"/>
              <a:t>. </a:t>
            </a:r>
            <a:r>
              <a:rPr lang="ko-KR" altLang="en-US" sz="2800" dirty="0" smtClean="0"/>
              <a:t>하느님의 보호</a:t>
            </a:r>
            <a:endParaRPr lang="en-US" altLang="ko-KR" sz="2800" dirty="0" smtClean="0"/>
          </a:p>
          <a:p>
            <a:r>
              <a:rPr lang="ko-KR" altLang="en-US" sz="2800" dirty="0" smtClean="0"/>
              <a:t>요셉 사건</a:t>
            </a:r>
            <a:r>
              <a:rPr lang="en-US" altLang="ko-KR" sz="2800" dirty="0" smtClean="0"/>
              <a:t>, </a:t>
            </a:r>
            <a:r>
              <a:rPr lang="ko-KR" altLang="en-US" sz="2800" dirty="0" smtClean="0"/>
              <a:t>가나안의 흉년 </a:t>
            </a:r>
            <a:endParaRPr lang="en-US" altLang="ko-KR" sz="2800" dirty="0" smtClean="0"/>
          </a:p>
          <a:p>
            <a:r>
              <a:rPr lang="ko-KR" altLang="en-US" sz="2800" dirty="0" smtClean="0"/>
              <a:t>야곱의 </a:t>
            </a:r>
            <a:r>
              <a:rPr lang="en-US" altLang="ko-KR" sz="2800" dirty="0" smtClean="0"/>
              <a:t>11</a:t>
            </a:r>
            <a:r>
              <a:rPr lang="ko-KR" altLang="en-US" sz="2800" dirty="0" smtClean="0"/>
              <a:t>아들이 이집트로 건너감</a:t>
            </a:r>
            <a:endParaRPr lang="ko-KR" altLang="en-US" sz="2800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요셉</a:t>
            </a:r>
            <a:r>
              <a:rPr lang="en-US" altLang="ko-KR" dirty="0" smtClean="0"/>
              <a:t>(37</a:t>
            </a:r>
            <a:r>
              <a:rPr lang="ko-KR" altLang="en-US" dirty="0" smtClean="0"/>
              <a:t>장</a:t>
            </a:r>
            <a:r>
              <a:rPr lang="en-US" altLang="ko-KR" dirty="0" smtClean="0"/>
              <a:t>-50</a:t>
            </a:r>
            <a:r>
              <a:rPr lang="ko-KR" altLang="en-US" dirty="0" smtClean="0"/>
              <a:t>장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rgbClr val="7030A0"/>
                </a:solidFill>
              </a:rPr>
              <a:t> </a:t>
            </a:r>
            <a:r>
              <a:rPr lang="ko-KR" altLang="en-US" sz="4400" dirty="0" smtClean="0">
                <a:solidFill>
                  <a:srgbClr val="7030A0"/>
                </a:solidFill>
              </a:rPr>
              <a:t>지혜는 하느님 권능의 숨결이고 전능하신 분의 영광의 </a:t>
            </a:r>
            <a:r>
              <a:rPr lang="ko-KR" altLang="en-US" sz="4400" dirty="0" err="1" smtClean="0">
                <a:solidFill>
                  <a:srgbClr val="7030A0"/>
                </a:solidFill>
              </a:rPr>
              <a:t>순전한</a:t>
            </a:r>
            <a:r>
              <a:rPr lang="ko-KR" altLang="en-US" sz="4400" dirty="0" smtClean="0">
                <a:solidFill>
                  <a:srgbClr val="7030A0"/>
                </a:solidFill>
              </a:rPr>
              <a:t> 발산이어서</a:t>
            </a:r>
            <a:r>
              <a:rPr lang="en-US" altLang="ko-KR" sz="4400" dirty="0" smtClean="0">
                <a:solidFill>
                  <a:srgbClr val="7030A0"/>
                </a:solidFill>
              </a:rPr>
              <a:t>,</a:t>
            </a:r>
            <a:r>
              <a:rPr lang="ko-KR" altLang="en-US" sz="4400" dirty="0" smtClean="0">
                <a:solidFill>
                  <a:srgbClr val="7030A0"/>
                </a:solidFill>
              </a:rPr>
              <a:t> </a:t>
            </a:r>
            <a:endParaRPr lang="en-US" altLang="ko-KR" sz="4400" dirty="0" smtClean="0">
              <a:solidFill>
                <a:srgbClr val="7030A0"/>
              </a:solidFill>
            </a:endParaRPr>
          </a:p>
          <a:p>
            <a:r>
              <a:rPr lang="ko-KR" altLang="en-US" sz="4400" dirty="0" smtClean="0">
                <a:solidFill>
                  <a:srgbClr val="7030A0"/>
                </a:solidFill>
              </a:rPr>
              <a:t>어떠한 오점도 그 안으로 기어들지 못한다</a:t>
            </a:r>
            <a:r>
              <a:rPr lang="en-US" altLang="ko-KR" sz="4400" dirty="0" smtClean="0">
                <a:solidFill>
                  <a:srgbClr val="7030A0"/>
                </a:solidFill>
              </a:rPr>
              <a:t>.</a:t>
            </a:r>
          </a:p>
          <a:p>
            <a:r>
              <a:rPr lang="en-US" altLang="ko-KR" sz="4400" dirty="0" smtClean="0">
                <a:solidFill>
                  <a:srgbClr val="7030A0"/>
                </a:solidFill>
              </a:rPr>
              <a:t>                       (</a:t>
            </a:r>
            <a:r>
              <a:rPr lang="ko-KR" altLang="en-US" sz="4400" dirty="0" smtClean="0">
                <a:solidFill>
                  <a:srgbClr val="7030A0"/>
                </a:solidFill>
              </a:rPr>
              <a:t>지혜</a:t>
            </a:r>
            <a:r>
              <a:rPr lang="en-US" altLang="ko-KR" sz="4400" dirty="0" smtClean="0">
                <a:solidFill>
                  <a:srgbClr val="7030A0"/>
                </a:solidFill>
              </a:rPr>
              <a:t>7,25)</a:t>
            </a:r>
            <a:endParaRPr lang="ko-KR" altLang="en-US" sz="4400" dirty="0">
              <a:solidFill>
                <a:srgbClr val="7030A0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지혜의 본성</a:t>
            </a:r>
            <a:endParaRPr lang="ko-KR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872</TotalTime>
  <Words>1859</Words>
  <Application>Microsoft Office PowerPoint</Application>
  <PresentationFormat>화면 슬라이드 쇼(4:3)</PresentationFormat>
  <Paragraphs>248</Paragraphs>
  <Slides>38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38</vt:i4>
      </vt:variant>
    </vt:vector>
  </HeadingPairs>
  <TitlesOfParts>
    <vt:vector size="39" baseType="lpstr">
      <vt:lpstr>광장</vt:lpstr>
      <vt:lpstr>창세기</vt:lpstr>
      <vt:lpstr>지혜-가장 큰 재산</vt:lpstr>
      <vt:lpstr>사실사와 성경 탄생</vt:lpstr>
      <vt:lpstr>창세기 구성</vt:lpstr>
      <vt:lpstr>창세기 야훼계 저자</vt:lpstr>
      <vt:lpstr>창세기 사제계 저자 </vt:lpstr>
      <vt:lpstr>원역사(창세1장-11장)</vt:lpstr>
      <vt:lpstr>원역사(창세1-11장)</vt:lpstr>
      <vt:lpstr>창세기 중심 사상</vt:lpstr>
      <vt:lpstr> 만물과 인간의 창조(창세1,1-2,4a)  </vt:lpstr>
      <vt:lpstr>땅은 꼴 못 갖춤, 어둠이 심연 덮음, 하느님의 영이 물위 감돌음(창세1,1-2)</vt:lpstr>
      <vt:lpstr>하느님 말씀. 빛 생겨라.  빛 생김(1,3)</vt:lpstr>
      <vt:lpstr>물, 궁창, 물과 물사이 갈라놓음, 하느님이 명하심(창세1,7)</vt:lpstr>
      <vt:lpstr>땅의 푸른싹, 씨 맺는 풀, 맛있는 과일나무 돋아남(창세1,11)</vt:lpstr>
      <vt:lpstr>빛물체 생김, 낮과 밤, 표징과 절기, 날과 해, 빛 물체 창조(창세1,14-15)</vt:lpstr>
      <vt:lpstr>물에 생물 우글. 새들은 땅위. 온각 새들 창조. 번성하여라. 보시니 좋았다.(창세1,20.22) </vt:lpstr>
      <vt:lpstr>당신.하느님 모습. 인간 창조. 남자와 여자. 복 내림. 자식 낳고 번성(창세1,21-27)</vt:lpstr>
      <vt:lpstr>하는 일 마치고 이렛날 쉼. 이렛날 복. 그날 거룩하게 하심(창세2,1-3)</vt:lpstr>
      <vt:lpstr>흙으로 사람 만드심(창세2,7)</vt:lpstr>
      <vt:lpstr>에덴(환희)</vt:lpstr>
      <vt:lpstr>동반자 만듦. 흙으로 짐승 새들 빚음. 아담에  데려감. 이름이 됨(창세2,18-19)</vt:lpstr>
      <vt:lpstr>자기맞는 협조자. 갈빗대 빼냄-&gt;여자만듦. 부모떠남. 아내결합(창세2.21-22) </vt:lpstr>
      <vt:lpstr>범죄한 인간(3,1-24)</vt:lpstr>
      <vt:lpstr>하느님-죄를 지은 인간</vt:lpstr>
      <vt:lpstr>선과악 아는 나무 열매 따먹지 마라</vt:lpstr>
      <vt:lpstr> 아담과 하와 에덴에서 쫓겨남 </vt:lpstr>
      <vt:lpstr>홍수와 노아(창세 6,1-9,17)</vt:lpstr>
      <vt:lpstr>노아 방주, 부정, 정한 짐승, 무지개</vt:lpstr>
      <vt:lpstr>하느님 노아와 새계약 맺다</vt:lpstr>
      <vt:lpstr>바벨탑(11,1-4)</vt:lpstr>
      <vt:lpstr>성조사(12-50장)</vt:lpstr>
      <vt:lpstr>아브라함</vt:lpstr>
      <vt:lpstr>슬라이드 33</vt:lpstr>
      <vt:lpstr>아브라함 이사악을 제물로 바치다</vt:lpstr>
      <vt:lpstr>야곱(25장-27장)</vt:lpstr>
      <vt:lpstr>요셉이 형들에 의해서 팔리다</vt:lpstr>
      <vt:lpstr>요셉(37장-50장)</vt:lpstr>
      <vt:lpstr>지혜의 본성</vt:lpstr>
    </vt:vector>
  </TitlesOfParts>
  <Company>NEX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창세기</dc:title>
  <dc:creator>Digital NEX</dc:creator>
  <cp:lastModifiedBy>lee</cp:lastModifiedBy>
  <cp:revision>103</cp:revision>
  <dcterms:created xsi:type="dcterms:W3CDTF">2013-02-28T06:06:15Z</dcterms:created>
  <dcterms:modified xsi:type="dcterms:W3CDTF">2016-01-31T15:17:55Z</dcterms:modified>
</cp:coreProperties>
</file>