
<file path=[Content_Types].xml><?xml version="1.0" encoding="utf-8"?>
<Types xmlns="http://schemas.openxmlformats.org/package/2006/content-types"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xml" ContentType="application/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officeDocument/2006/relationships/extended-properties" Target="docProps/app.xml"  /><Relationship Id="rId3" Type="http://schemas.openxmlformats.org/package/2006/relationships/metadata/core-properties" Target="docProps/core.xml"  /><Relationship Id="rId4" Type="http://schemas.openxmlformats.org/package/2006/relationships/metadata/thumbnail" Target="docProps/thumbnail.jpeg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660" r:id="rId4"/>
  </p:sldMasterIdLst>
  <p:sldIdLst>
    <p:sldId id="257" r:id="rId1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howOutlineIcons="0" vertBarState="maximized">
    <p:restoredLeft sz="15620"/>
    <p:restoredTop sz="94737"/>
  </p:normalViewPr>
  <p:slideViewPr>
    <p:cSldViewPr>
      <p:cViewPr>
        <p:scale>
          <a:sx n="100" d="100"/>
          <a:sy n="100" d="100"/>
        </p:scale>
        <p:origin x="-3468" y="-78"/>
      </p:cViewPr>
      <p:guideLst>
        <p:guide orient="horz" pos="2879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192" cy="73736192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" Target="slides/slide1.xml"  /><Relationship Id="rId2" Type="http://schemas.openxmlformats.org/officeDocument/2006/relationships/presProps" Target="presProps.xml"  /><Relationship Id="rId3" Type="http://schemas.openxmlformats.org/officeDocument/2006/relationships/viewProps" Target="viewProps.xml"  /><Relationship Id="rId4" Type="http://schemas.openxmlformats.org/officeDocument/2006/relationships/slideMaster" Target="slideMasters/slideMaster1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drawings/_rels/vmlDrawing1.vml.rels><?xml version="1.0" encoding="UTF-8" standalone="yes" ?><Relationships xmlns="http://schemas.openxmlformats.org/package/2006/relationships"><Relationship Id="rId1" Type="http://schemas.openxmlformats.org/officeDocument/2006/relationships/image" Target="../media/image1.emf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EE3B4-F0F7-47DA-AADD-21F3973ACD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7FC0E-B42C-4299-B973-304286F631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EE3B4-F0F7-47DA-AADD-21F3973ACD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7FC0E-B42C-4299-B973-304286F631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EE3B4-F0F7-47DA-AADD-21F3973ACD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7FC0E-B42C-4299-B973-304286F631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EE3B4-F0F7-47DA-AADD-21F3973ACD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7FC0E-B42C-4299-B973-304286F631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EE3B4-F0F7-47DA-AADD-21F3973ACD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7FC0E-B42C-4299-B973-304286F631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EE3B4-F0F7-47DA-AADD-21F3973ACD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7FC0E-B42C-4299-B973-304286F631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EE3B4-F0F7-47DA-AADD-21F3973ACD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7FC0E-B42C-4299-B973-304286F631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EE3B4-F0F7-47DA-AADD-21F3973ACD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7FC0E-B42C-4299-B973-304286F631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EE3B4-F0F7-47DA-AADD-21F3973ACD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7FC0E-B42C-4299-B973-304286F631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EE3B4-F0F7-47DA-AADD-21F3973ACD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7FC0E-B42C-4299-B973-304286F631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EE3B4-F0F7-47DA-AADD-21F3973ACD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7FC0E-B42C-4299-B973-304286F631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1.xml"  /><Relationship Id="rId10" Type="http://schemas.openxmlformats.org/officeDocument/2006/relationships/slideLayout" Target="../slideLayouts/slideLayout9.xml"  /><Relationship Id="rId11" Type="http://schemas.openxmlformats.org/officeDocument/2006/relationships/slideLayout" Target="../slideLayouts/slideLayout10.xml"  /><Relationship Id="rId12" Type="http://schemas.openxmlformats.org/officeDocument/2006/relationships/slideLayout" Target="../slideLayouts/slideLayout11.xml"  /><Relationship Id="rId2" Type="http://schemas.openxmlformats.org/officeDocument/2006/relationships/slideLayout" Target="../slideLayouts/slideLayout1.xml"  /><Relationship Id="rId3" Type="http://schemas.openxmlformats.org/officeDocument/2006/relationships/slideLayout" Target="../slideLayouts/slideLayout2.xml"  /><Relationship Id="rId4" Type="http://schemas.openxmlformats.org/officeDocument/2006/relationships/slideLayout" Target="../slideLayouts/slideLayout3.xml"  /><Relationship Id="rId5" Type="http://schemas.openxmlformats.org/officeDocument/2006/relationships/slideLayout" Target="../slideLayouts/slideLayout4.xml"  /><Relationship Id="rId6" Type="http://schemas.openxmlformats.org/officeDocument/2006/relationships/slideLayout" Target="../slideLayouts/slideLayout5.xml"  /><Relationship Id="rId7" Type="http://schemas.openxmlformats.org/officeDocument/2006/relationships/slideLayout" Target="../slideLayouts/slideLayout6.xml"  /><Relationship Id="rId8" Type="http://schemas.openxmlformats.org/officeDocument/2006/relationships/slideLayout" Target="../slideLayouts/slideLayout7.xml"  /><Relationship Id="rId9" Type="http://schemas.openxmlformats.org/officeDocument/2006/relationships/slideLayout" Target="../slideLayouts/slideLayout8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anchor="ctr">
            <a:normAutofit lnSpcReduction="0"/>
          </a:bodyPr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>
            <a:normAutofit lnSpcReduction="0"/>
          </a:bodyPr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291EE3B4-F0F7-47DA-AADD-21F3973ACDB4}" type="datetimeFigureOut">
              <a:rPr lang="ko-KR" altLang="en-US"/>
              <a:pPr/>
              <a:t>2010-06-07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8F57FC0E-B42C-4299-B973-304286F6317D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oleObject" Target="../embeddings/oleObject1.bin"  /><Relationship Id="rId3" Type="http://schemas.openxmlformats.org/officeDocument/2006/relationships/vmlDrawing" Target="../drawings/vmlDrawing1.v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개체 3"/>
          <p:cNvGraphicFramePr>
            <a:graphicFrameLocks noChangeAspect="1"/>
          </p:cNvGraphicFramePr>
          <p:nvPr/>
        </p:nvGraphicFramePr>
        <p:xfrm>
          <a:off x="285728" y="357158"/>
          <a:ext cx="6347951" cy="8544450"/>
        </p:xfrm>
        <a:graphic>
          <a:graphicData uri="http://schemas.openxmlformats.org/presentationml/2006/ole">
            <p:oleObj spid="_x0000_s1026" name="워크시트" r:id="rId2" imgW="111899696" imgH="150704544" progId="Excel.Sheet.12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TotalTime>0</ep:TotalTime>
  <ep:HyperlinkBase/>
  <ep:Application>Hancom Office Hanshow 2010</ep:Application>
  <ep:AppVersion>8.0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cp:category/>
  <cp:contentStatus/>
  <dcterms:created xsi:type="dcterms:W3CDTF">2010-06-07T04:58:16.000</dcterms:created>
  <dc:creator>user</dc:creator>
  <dc:description/>
  <cp:keywords/>
  <cp:lastModifiedBy>user</cp:lastModifiedBy>
  <dcterms:modified xsi:type="dcterms:W3CDTF">2010-06-07T05:30:50.918</dcterms:modified>
  <cp:revision>4</cp:revision>
  <dc:subject/>
  <dc:title>슬라이드 1</dc:title>
</cp:coreProperties>
</file>