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haansoftxlsx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preferSingleView="1">
    <p:restoredLeft sz="15620"/>
    <p:restoredTop sz="94660"/>
  </p:normalViewPr>
  <p:slideViewPr>
    <p:cSldViewPr>
      <p:cViewPr varScale="1">
        <p:scale>
          <a:sx n="118" d="100"/>
          <a:sy n="118" d="100"/>
        </p:scale>
        <p:origin x="-2286" y="-102"/>
      </p:cViewPr>
      <p:guideLst>
        <p:guide orient="horz" pos="2160"/>
        <p:guide pos="2880"/>
      </p:guideLst>
    </p:cSldViewPr>
  </p:slide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A54A9-A099-42B9-B8EC-3068D882FFB4}" type="datetimeFigureOut">
              <a:rPr lang="ko-KR" altLang="en-US" smtClean="0"/>
              <a:t>2010-06-07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DEC6-228E-4BC5-BFA6-779A6DD058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____1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개체 3"/>
          <p:cNvGraphicFramePr>
            <a:graphicFrameLocks noChangeAspect="1"/>
          </p:cNvGraphicFramePr>
          <p:nvPr/>
        </p:nvGraphicFramePr>
        <p:xfrm>
          <a:off x="357188" y="1143000"/>
          <a:ext cx="8348662" cy="5238750"/>
        </p:xfrm>
        <a:graphic>
          <a:graphicData uri="http://schemas.openxmlformats.org/presentationml/2006/ole">
            <p:oleObj spid="_x0000_s1026" name="워크시트" r:id="rId3" imgW="8972466" imgH="4276800" progId="Excel.Sheet.12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Office 테마</vt:lpstr>
      <vt:lpstr>Microsoft Office Excel 워크시트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4</cp:revision>
  <dcterms:created xsi:type="dcterms:W3CDTF">2010-06-07T04:08:26Z</dcterms:created>
  <dcterms:modified xsi:type="dcterms:W3CDTF">2010-06-07T04:32:08Z</dcterms:modified>
</cp:coreProperties>
</file>