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5"/>
  </p:notesMasterIdLst>
  <p:sldIdLst>
    <p:sldId id="256" r:id="rId2"/>
    <p:sldId id="308" r:id="rId3"/>
    <p:sldId id="303" r:id="rId4"/>
    <p:sldId id="261" r:id="rId5"/>
    <p:sldId id="309" r:id="rId6"/>
    <p:sldId id="260" r:id="rId7"/>
    <p:sldId id="257" r:id="rId8"/>
    <p:sldId id="259" r:id="rId9"/>
    <p:sldId id="258" r:id="rId10"/>
    <p:sldId id="287" r:id="rId11"/>
    <p:sldId id="262" r:id="rId12"/>
    <p:sldId id="276" r:id="rId13"/>
    <p:sldId id="304" r:id="rId14"/>
    <p:sldId id="263" r:id="rId15"/>
    <p:sldId id="264" r:id="rId16"/>
    <p:sldId id="265" r:id="rId17"/>
    <p:sldId id="267" r:id="rId18"/>
    <p:sldId id="266" r:id="rId19"/>
    <p:sldId id="305" r:id="rId20"/>
    <p:sldId id="268" r:id="rId21"/>
    <p:sldId id="269" r:id="rId22"/>
    <p:sldId id="270" r:id="rId23"/>
    <p:sldId id="271" r:id="rId24"/>
    <p:sldId id="272" r:id="rId25"/>
    <p:sldId id="273" r:id="rId26"/>
    <p:sldId id="274" r:id="rId27"/>
    <p:sldId id="275" r:id="rId28"/>
    <p:sldId id="277" r:id="rId29"/>
    <p:sldId id="278" r:id="rId30"/>
    <p:sldId id="306" r:id="rId31"/>
    <p:sldId id="279" r:id="rId32"/>
    <p:sldId id="280" r:id="rId33"/>
    <p:sldId id="281" r:id="rId34"/>
    <p:sldId id="282" r:id="rId35"/>
    <p:sldId id="283" r:id="rId36"/>
    <p:sldId id="284" r:id="rId37"/>
    <p:sldId id="285" r:id="rId38"/>
    <p:sldId id="302" r:id="rId39"/>
    <p:sldId id="286" r:id="rId40"/>
    <p:sldId id="288" r:id="rId41"/>
    <p:sldId id="301" r:id="rId42"/>
    <p:sldId id="289" r:id="rId43"/>
    <p:sldId id="290" r:id="rId44"/>
    <p:sldId id="291" r:id="rId45"/>
    <p:sldId id="292" r:id="rId46"/>
    <p:sldId id="293" r:id="rId47"/>
    <p:sldId id="294" r:id="rId48"/>
    <p:sldId id="295" r:id="rId49"/>
    <p:sldId id="296" r:id="rId50"/>
    <p:sldId id="307" r:id="rId51"/>
    <p:sldId id="297" r:id="rId52"/>
    <p:sldId id="298" r:id="rId53"/>
    <p:sldId id="300" r:id="rId54"/>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OZOL SIN." initials="HS" lastIdx="1" clrIdx="0">
    <p:extLst>
      <p:ext uri="{19B8F6BF-5375-455C-9EA6-DF929625EA0E}">
        <p15:presenceInfo xmlns:p15="http://schemas.microsoft.com/office/powerpoint/2012/main" userId="5876e0a64d679e6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660"/>
  </p:normalViewPr>
  <p:slideViewPr>
    <p:cSldViewPr snapToGrid="0">
      <p:cViewPr varScale="1">
        <p:scale>
          <a:sx n="109" d="100"/>
          <a:sy n="109"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6975D3-3104-4A6E-A31C-9982EA098E35}" type="doc">
      <dgm:prSet loTypeId="urn:microsoft.com/office/officeart/2005/8/layout/vList5" loCatId="list" qsTypeId="urn:microsoft.com/office/officeart/2005/8/quickstyle/simple3" qsCatId="simple" csTypeId="urn:microsoft.com/office/officeart/2005/8/colors/colorful1" csCatId="colorful" phldr="1"/>
      <dgm:spPr/>
      <dgm:t>
        <a:bodyPr/>
        <a:lstStyle/>
        <a:p>
          <a:pPr latinLnBrk="1"/>
          <a:endParaRPr lang="ko-KR" altLang="en-US"/>
        </a:p>
      </dgm:t>
    </dgm:pt>
    <dgm:pt modelId="{11219D4A-C57D-4478-A139-C825B8BDB1FC}">
      <dgm:prSet phldrT="[텍스트]"/>
      <dgm:spPr/>
      <dgm:t>
        <a:bodyPr/>
        <a:lstStyle/>
        <a:p>
          <a:pPr latinLnBrk="1"/>
          <a:r>
            <a:rPr lang="ko-KR" altLang="en-US" dirty="0"/>
            <a:t>서론</a:t>
          </a:r>
        </a:p>
      </dgm:t>
    </dgm:pt>
    <dgm:pt modelId="{FB17D9B8-8419-4D7F-9130-CB2615C90E33}" type="parTrans" cxnId="{CCCCB614-5F7D-4CA1-8E56-2890B216C817}">
      <dgm:prSet/>
      <dgm:spPr/>
      <dgm:t>
        <a:bodyPr/>
        <a:lstStyle/>
        <a:p>
          <a:pPr latinLnBrk="1"/>
          <a:endParaRPr lang="ko-KR" altLang="en-US"/>
        </a:p>
      </dgm:t>
    </dgm:pt>
    <dgm:pt modelId="{670C5785-C839-4A1F-BC4F-2B20F58E8F55}" type="sibTrans" cxnId="{CCCCB614-5F7D-4CA1-8E56-2890B216C817}">
      <dgm:prSet/>
      <dgm:spPr/>
      <dgm:t>
        <a:bodyPr/>
        <a:lstStyle/>
        <a:p>
          <a:pPr latinLnBrk="1"/>
          <a:endParaRPr lang="ko-KR" altLang="en-US"/>
        </a:p>
      </dgm:t>
    </dgm:pt>
    <dgm:pt modelId="{DF0FF8D7-D366-4BEC-AF52-5D34E65CE65A}">
      <dgm:prSet phldrT="[텍스트]"/>
      <dgm:spPr/>
      <dgm:t>
        <a:bodyPr/>
        <a:lstStyle/>
        <a:p>
          <a:pPr latinLnBrk="1"/>
          <a:r>
            <a:rPr lang="ko-KR" altLang="en-US" dirty="0"/>
            <a:t>미리 알아 두어야 할 것들</a:t>
          </a:r>
        </a:p>
      </dgm:t>
    </dgm:pt>
    <dgm:pt modelId="{264CC8C0-40AC-47BF-9292-0A295764198B}" type="parTrans" cxnId="{BF0D6B2F-F776-499F-9C11-D17C88D31B5B}">
      <dgm:prSet/>
      <dgm:spPr/>
      <dgm:t>
        <a:bodyPr/>
        <a:lstStyle/>
        <a:p>
          <a:pPr latinLnBrk="1"/>
          <a:endParaRPr lang="ko-KR" altLang="en-US"/>
        </a:p>
      </dgm:t>
    </dgm:pt>
    <dgm:pt modelId="{BA662062-E85A-4939-9146-6C3FA036054A}" type="sibTrans" cxnId="{BF0D6B2F-F776-499F-9C11-D17C88D31B5B}">
      <dgm:prSet/>
      <dgm:spPr/>
      <dgm:t>
        <a:bodyPr/>
        <a:lstStyle/>
        <a:p>
          <a:pPr latinLnBrk="1"/>
          <a:endParaRPr lang="ko-KR" altLang="en-US"/>
        </a:p>
      </dgm:t>
    </dgm:pt>
    <dgm:pt modelId="{EB43FD22-9E1C-4DEB-B8D4-641D3AE8AEE0}">
      <dgm:prSet phldrT="[텍스트]"/>
      <dgm:spPr/>
      <dgm:t>
        <a:bodyPr/>
        <a:lstStyle/>
        <a:p>
          <a:pPr latinLnBrk="1"/>
          <a:r>
            <a:rPr lang="ko-KR" altLang="en-US" dirty="0"/>
            <a:t>제</a:t>
          </a:r>
          <a:r>
            <a:rPr lang="en-US" altLang="ko-KR" dirty="0"/>
            <a:t>1</a:t>
          </a:r>
          <a:r>
            <a:rPr lang="ko-KR" altLang="en-US" dirty="0"/>
            <a:t>부</a:t>
          </a:r>
        </a:p>
      </dgm:t>
    </dgm:pt>
    <dgm:pt modelId="{89752D8F-C3BF-430A-BBAD-782BD3F061AE}" type="parTrans" cxnId="{D0CE9381-7061-42F5-BCC0-EF8CE25E0F9F}">
      <dgm:prSet/>
      <dgm:spPr/>
      <dgm:t>
        <a:bodyPr/>
        <a:lstStyle/>
        <a:p>
          <a:pPr latinLnBrk="1"/>
          <a:endParaRPr lang="ko-KR" altLang="en-US"/>
        </a:p>
      </dgm:t>
    </dgm:pt>
    <dgm:pt modelId="{EA283EAB-1763-421D-BAFE-99B5CA140A78}" type="sibTrans" cxnId="{D0CE9381-7061-42F5-BCC0-EF8CE25E0F9F}">
      <dgm:prSet/>
      <dgm:spPr/>
      <dgm:t>
        <a:bodyPr/>
        <a:lstStyle/>
        <a:p>
          <a:pPr latinLnBrk="1"/>
          <a:endParaRPr lang="ko-KR" altLang="en-US"/>
        </a:p>
      </dgm:t>
    </dgm:pt>
    <dgm:pt modelId="{B4778CBC-BE51-428A-BE6E-D65C1C9C3A7D}">
      <dgm:prSet phldrT="[텍스트]"/>
      <dgm:spPr/>
      <dgm:t>
        <a:bodyPr/>
        <a:lstStyle/>
        <a:p>
          <a:pPr latinLnBrk="1"/>
          <a:r>
            <a:rPr lang="en-US" altLang="ko-KR" dirty="0"/>
            <a:t>1-4</a:t>
          </a:r>
          <a:r>
            <a:rPr lang="ko-KR" altLang="en-US" dirty="0"/>
            <a:t>세기 </a:t>
          </a:r>
          <a:r>
            <a:rPr lang="ko-KR" altLang="en-US" dirty="0" err="1"/>
            <a:t>전례문에서</a:t>
          </a:r>
          <a:r>
            <a:rPr lang="ko-KR" altLang="en-US" dirty="0"/>
            <a:t> 드러나는 성모</a:t>
          </a:r>
        </a:p>
      </dgm:t>
    </dgm:pt>
    <dgm:pt modelId="{A28E9271-704A-439E-8AB0-C4E3DEA47E8A}" type="parTrans" cxnId="{53BD9658-EB55-4584-974B-282016DD87A6}">
      <dgm:prSet/>
      <dgm:spPr/>
      <dgm:t>
        <a:bodyPr/>
        <a:lstStyle/>
        <a:p>
          <a:pPr latinLnBrk="1"/>
          <a:endParaRPr lang="ko-KR" altLang="en-US"/>
        </a:p>
      </dgm:t>
    </dgm:pt>
    <dgm:pt modelId="{6BD0E162-62A5-48F8-97C7-7615523FDE00}" type="sibTrans" cxnId="{53BD9658-EB55-4584-974B-282016DD87A6}">
      <dgm:prSet/>
      <dgm:spPr/>
      <dgm:t>
        <a:bodyPr/>
        <a:lstStyle/>
        <a:p>
          <a:pPr latinLnBrk="1"/>
          <a:endParaRPr lang="ko-KR" altLang="en-US"/>
        </a:p>
      </dgm:t>
    </dgm:pt>
    <dgm:pt modelId="{85184636-884A-4964-A470-4F1BD5A1043F}">
      <dgm:prSet phldrT="[텍스트]"/>
      <dgm:spPr/>
      <dgm:t>
        <a:bodyPr/>
        <a:lstStyle/>
        <a:p>
          <a:pPr latinLnBrk="1"/>
          <a:r>
            <a:rPr lang="ko-KR" altLang="en-US" dirty="0"/>
            <a:t>제</a:t>
          </a:r>
          <a:r>
            <a:rPr lang="en-US" altLang="ko-KR" dirty="0"/>
            <a:t>2</a:t>
          </a:r>
          <a:r>
            <a:rPr lang="ko-KR" altLang="en-US" dirty="0"/>
            <a:t>부</a:t>
          </a:r>
        </a:p>
      </dgm:t>
    </dgm:pt>
    <dgm:pt modelId="{7D020F9B-0596-4D1A-8959-774D0C745719}" type="parTrans" cxnId="{C50BF941-B9E4-4B7D-B93B-57B3539E0788}">
      <dgm:prSet/>
      <dgm:spPr/>
      <dgm:t>
        <a:bodyPr/>
        <a:lstStyle/>
        <a:p>
          <a:pPr latinLnBrk="1"/>
          <a:endParaRPr lang="ko-KR" altLang="en-US"/>
        </a:p>
      </dgm:t>
    </dgm:pt>
    <dgm:pt modelId="{E2487321-2928-44BE-B6F7-6E575DF28006}" type="sibTrans" cxnId="{C50BF941-B9E4-4B7D-B93B-57B3539E0788}">
      <dgm:prSet/>
      <dgm:spPr/>
      <dgm:t>
        <a:bodyPr/>
        <a:lstStyle/>
        <a:p>
          <a:pPr latinLnBrk="1"/>
          <a:endParaRPr lang="ko-KR" altLang="en-US"/>
        </a:p>
      </dgm:t>
    </dgm:pt>
    <dgm:pt modelId="{82D98550-46A9-418C-BDD4-A4861EBE9683}">
      <dgm:prSet phldrT="[텍스트]"/>
      <dgm:spPr/>
      <dgm:t>
        <a:bodyPr/>
        <a:lstStyle/>
        <a:p>
          <a:pPr latinLnBrk="1"/>
          <a:r>
            <a:rPr lang="en-US" altLang="ko-KR" dirty="0"/>
            <a:t>5</a:t>
          </a:r>
          <a:r>
            <a:rPr lang="ko-KR" altLang="en-US" dirty="0"/>
            <a:t>세기 이후 동방 교회의 성모 축일</a:t>
          </a:r>
        </a:p>
      </dgm:t>
    </dgm:pt>
    <dgm:pt modelId="{3BB02788-5E04-492C-A14C-7261A0287F85}" type="parTrans" cxnId="{A291650B-B7CF-40AB-854A-E3E3A7A35D88}">
      <dgm:prSet/>
      <dgm:spPr/>
      <dgm:t>
        <a:bodyPr/>
        <a:lstStyle/>
        <a:p>
          <a:pPr latinLnBrk="1"/>
          <a:endParaRPr lang="ko-KR" altLang="en-US"/>
        </a:p>
      </dgm:t>
    </dgm:pt>
    <dgm:pt modelId="{32CF8B8E-F270-4E5E-BEFC-C4EB13CA669A}" type="sibTrans" cxnId="{A291650B-B7CF-40AB-854A-E3E3A7A35D88}">
      <dgm:prSet/>
      <dgm:spPr/>
      <dgm:t>
        <a:bodyPr/>
        <a:lstStyle/>
        <a:p>
          <a:pPr latinLnBrk="1"/>
          <a:endParaRPr lang="ko-KR" altLang="en-US"/>
        </a:p>
      </dgm:t>
    </dgm:pt>
    <dgm:pt modelId="{B12C1F20-7D33-435A-83DB-BC50A58D749E}">
      <dgm:prSet phldrT="[텍스트]"/>
      <dgm:spPr/>
      <dgm:t>
        <a:bodyPr/>
        <a:lstStyle/>
        <a:p>
          <a:pPr latinLnBrk="1"/>
          <a:r>
            <a:rPr lang="ko-KR" altLang="en-US" dirty="0"/>
            <a:t>제</a:t>
          </a:r>
          <a:r>
            <a:rPr lang="en-US" altLang="ko-KR" dirty="0"/>
            <a:t>3</a:t>
          </a:r>
          <a:r>
            <a:rPr lang="ko-KR" altLang="en-US" dirty="0"/>
            <a:t>부</a:t>
          </a:r>
        </a:p>
      </dgm:t>
    </dgm:pt>
    <dgm:pt modelId="{568D9F5D-AE99-4357-8225-2847BC060029}" type="parTrans" cxnId="{185E4FBE-229E-4111-AB0C-6E3504E5CCD8}">
      <dgm:prSet/>
      <dgm:spPr/>
      <dgm:t>
        <a:bodyPr/>
        <a:lstStyle/>
        <a:p>
          <a:pPr latinLnBrk="1"/>
          <a:endParaRPr lang="ko-KR" altLang="en-US"/>
        </a:p>
      </dgm:t>
    </dgm:pt>
    <dgm:pt modelId="{CB68B2C3-8461-438A-90DB-D5640A5F9419}" type="sibTrans" cxnId="{185E4FBE-229E-4111-AB0C-6E3504E5CCD8}">
      <dgm:prSet/>
      <dgm:spPr/>
      <dgm:t>
        <a:bodyPr/>
        <a:lstStyle/>
        <a:p>
          <a:pPr latinLnBrk="1"/>
          <a:endParaRPr lang="ko-KR" altLang="en-US"/>
        </a:p>
      </dgm:t>
    </dgm:pt>
    <dgm:pt modelId="{1C5C3153-FBBF-4639-B3F1-928313281DBE}">
      <dgm:prSet phldrT="[텍스트]"/>
      <dgm:spPr/>
      <dgm:t>
        <a:bodyPr/>
        <a:lstStyle/>
        <a:p>
          <a:pPr latinLnBrk="1"/>
          <a:r>
            <a:rPr lang="en-US" altLang="ko-KR" dirty="0"/>
            <a:t>5</a:t>
          </a:r>
          <a:r>
            <a:rPr lang="ko-KR" altLang="en-US" dirty="0"/>
            <a:t>세기 이후 서방 교회의 성모 축일</a:t>
          </a:r>
        </a:p>
      </dgm:t>
    </dgm:pt>
    <dgm:pt modelId="{FD88813E-29EC-4B53-900D-A989BBB44B25}" type="parTrans" cxnId="{56398B7D-AF16-4178-9ED6-175E4D64445D}">
      <dgm:prSet/>
      <dgm:spPr/>
      <dgm:t>
        <a:bodyPr/>
        <a:lstStyle/>
        <a:p>
          <a:pPr latinLnBrk="1"/>
          <a:endParaRPr lang="ko-KR" altLang="en-US"/>
        </a:p>
      </dgm:t>
    </dgm:pt>
    <dgm:pt modelId="{D8546727-8E04-4C0E-8A4D-EDC8A8A5FF03}" type="sibTrans" cxnId="{56398B7D-AF16-4178-9ED6-175E4D64445D}">
      <dgm:prSet/>
      <dgm:spPr/>
      <dgm:t>
        <a:bodyPr/>
        <a:lstStyle/>
        <a:p>
          <a:pPr latinLnBrk="1"/>
          <a:endParaRPr lang="ko-KR" altLang="en-US"/>
        </a:p>
      </dgm:t>
    </dgm:pt>
    <dgm:pt modelId="{2651B668-6E2B-4F84-96E6-268511F76F3A}">
      <dgm:prSet phldrT="[텍스트]"/>
      <dgm:spPr/>
      <dgm:t>
        <a:bodyPr/>
        <a:lstStyle/>
        <a:p>
          <a:pPr latinLnBrk="1"/>
          <a:r>
            <a:rPr lang="ko-KR" altLang="en-US" dirty="0"/>
            <a:t>제</a:t>
          </a:r>
          <a:r>
            <a:rPr lang="en-US" altLang="ko-KR" dirty="0"/>
            <a:t>4</a:t>
          </a:r>
          <a:r>
            <a:rPr lang="ko-KR" altLang="en-US" dirty="0"/>
            <a:t>부</a:t>
          </a:r>
        </a:p>
      </dgm:t>
    </dgm:pt>
    <dgm:pt modelId="{DF4B939D-F3FA-4520-A597-6E310C21FBC4}" type="parTrans" cxnId="{62D42A80-8ED2-48E8-9800-38765CBCC939}">
      <dgm:prSet/>
      <dgm:spPr/>
      <dgm:t>
        <a:bodyPr/>
        <a:lstStyle/>
        <a:p>
          <a:pPr latinLnBrk="1"/>
          <a:endParaRPr lang="ko-KR" altLang="en-US"/>
        </a:p>
      </dgm:t>
    </dgm:pt>
    <dgm:pt modelId="{8E7ADDF2-196F-4FED-9AF8-C7DB13C94F8C}" type="sibTrans" cxnId="{62D42A80-8ED2-48E8-9800-38765CBCC939}">
      <dgm:prSet/>
      <dgm:spPr/>
      <dgm:t>
        <a:bodyPr/>
        <a:lstStyle/>
        <a:p>
          <a:pPr latinLnBrk="1"/>
          <a:endParaRPr lang="ko-KR" altLang="en-US"/>
        </a:p>
      </dgm:t>
    </dgm:pt>
    <dgm:pt modelId="{F0BF8136-7041-49B0-9E53-496C099E778A}">
      <dgm:prSet phldrT="[텍스트]"/>
      <dgm:spPr/>
      <dgm:t>
        <a:bodyPr/>
        <a:lstStyle/>
        <a:p>
          <a:pPr latinLnBrk="1"/>
          <a:r>
            <a:rPr lang="ko-KR" altLang="en-US" dirty="0"/>
            <a:t>중세에 일어난 성모 축일의 변화</a:t>
          </a:r>
        </a:p>
      </dgm:t>
    </dgm:pt>
    <dgm:pt modelId="{13079B5D-52D6-4BD8-99BE-F6A19F606B11}" type="parTrans" cxnId="{78EA2712-F423-4938-884C-8E2EFE605ABD}">
      <dgm:prSet/>
      <dgm:spPr/>
      <dgm:t>
        <a:bodyPr/>
        <a:lstStyle/>
        <a:p>
          <a:pPr latinLnBrk="1"/>
          <a:endParaRPr lang="ko-KR" altLang="en-US"/>
        </a:p>
      </dgm:t>
    </dgm:pt>
    <dgm:pt modelId="{3E8C6E2C-F392-41BA-AE94-D065D948CC47}" type="sibTrans" cxnId="{78EA2712-F423-4938-884C-8E2EFE605ABD}">
      <dgm:prSet/>
      <dgm:spPr/>
      <dgm:t>
        <a:bodyPr/>
        <a:lstStyle/>
        <a:p>
          <a:pPr latinLnBrk="1"/>
          <a:endParaRPr lang="ko-KR" altLang="en-US"/>
        </a:p>
      </dgm:t>
    </dgm:pt>
    <dgm:pt modelId="{D8A6C6AD-1126-4AD6-AD6A-BBEA15AA1DFC}">
      <dgm:prSet phldrT="[텍스트]"/>
      <dgm:spPr/>
      <dgm:t>
        <a:bodyPr/>
        <a:lstStyle/>
        <a:p>
          <a:pPr latinLnBrk="1"/>
          <a:r>
            <a:rPr lang="ko-KR" altLang="en-US" dirty="0"/>
            <a:t>제</a:t>
          </a:r>
          <a:r>
            <a:rPr lang="en-US" altLang="ko-KR" dirty="0"/>
            <a:t>5</a:t>
          </a:r>
          <a:r>
            <a:rPr lang="ko-KR" altLang="en-US" dirty="0"/>
            <a:t>부</a:t>
          </a:r>
        </a:p>
      </dgm:t>
    </dgm:pt>
    <dgm:pt modelId="{188C7383-DACF-40F0-8702-DC117041FACA}" type="parTrans" cxnId="{BF53447C-1AA3-4364-95C3-B2648299FD5A}">
      <dgm:prSet/>
      <dgm:spPr/>
      <dgm:t>
        <a:bodyPr/>
        <a:lstStyle/>
        <a:p>
          <a:pPr latinLnBrk="1"/>
          <a:endParaRPr lang="ko-KR" altLang="en-US"/>
        </a:p>
      </dgm:t>
    </dgm:pt>
    <dgm:pt modelId="{604D0064-56D3-4963-B7D5-DC271086C03F}" type="sibTrans" cxnId="{BF53447C-1AA3-4364-95C3-B2648299FD5A}">
      <dgm:prSet/>
      <dgm:spPr/>
      <dgm:t>
        <a:bodyPr/>
        <a:lstStyle/>
        <a:p>
          <a:pPr latinLnBrk="1"/>
          <a:endParaRPr lang="ko-KR" altLang="en-US"/>
        </a:p>
      </dgm:t>
    </dgm:pt>
    <dgm:pt modelId="{E41E537F-C587-4639-9887-996975622A12}">
      <dgm:prSet phldrT="[텍스트]"/>
      <dgm:spPr/>
      <dgm:t>
        <a:bodyPr/>
        <a:lstStyle/>
        <a:p>
          <a:pPr latinLnBrk="1"/>
          <a:r>
            <a:rPr lang="ko-KR" altLang="en-US" dirty="0"/>
            <a:t>제</a:t>
          </a:r>
          <a:r>
            <a:rPr lang="en-US" altLang="ko-KR" dirty="0"/>
            <a:t>2</a:t>
          </a:r>
          <a:r>
            <a:rPr lang="ko-KR" altLang="en-US" dirty="0"/>
            <a:t>차 바티칸 공의회의 성모 축일 개혁</a:t>
          </a:r>
        </a:p>
      </dgm:t>
    </dgm:pt>
    <dgm:pt modelId="{066FB35C-B97D-4C2D-BC0C-8BFFE40CCB89}" type="parTrans" cxnId="{3BF96FE2-E8EC-4CAE-ABD8-A346B45965C1}">
      <dgm:prSet/>
      <dgm:spPr/>
      <dgm:t>
        <a:bodyPr/>
        <a:lstStyle/>
        <a:p>
          <a:pPr latinLnBrk="1"/>
          <a:endParaRPr lang="ko-KR" altLang="en-US"/>
        </a:p>
      </dgm:t>
    </dgm:pt>
    <dgm:pt modelId="{7BE6A434-7951-44C8-95C0-2EE29F3BB1F7}" type="sibTrans" cxnId="{3BF96FE2-E8EC-4CAE-ABD8-A346B45965C1}">
      <dgm:prSet/>
      <dgm:spPr/>
      <dgm:t>
        <a:bodyPr/>
        <a:lstStyle/>
        <a:p>
          <a:pPr latinLnBrk="1"/>
          <a:endParaRPr lang="ko-KR" altLang="en-US"/>
        </a:p>
      </dgm:t>
    </dgm:pt>
    <dgm:pt modelId="{A15D39D8-45AA-42BE-8865-3F22934CD8D8}" type="pres">
      <dgm:prSet presAssocID="{7C6975D3-3104-4A6E-A31C-9982EA098E35}" presName="Name0" presStyleCnt="0">
        <dgm:presLayoutVars>
          <dgm:dir/>
          <dgm:animLvl val="lvl"/>
          <dgm:resizeHandles val="exact"/>
        </dgm:presLayoutVars>
      </dgm:prSet>
      <dgm:spPr/>
    </dgm:pt>
    <dgm:pt modelId="{5F5A6205-1CEE-4A8A-AC42-C8057ED6AB9D}" type="pres">
      <dgm:prSet presAssocID="{11219D4A-C57D-4478-A139-C825B8BDB1FC}" presName="linNode" presStyleCnt="0"/>
      <dgm:spPr/>
    </dgm:pt>
    <dgm:pt modelId="{E81F67D6-997A-4B0C-86FF-0D76713EE753}" type="pres">
      <dgm:prSet presAssocID="{11219D4A-C57D-4478-A139-C825B8BDB1FC}" presName="parentText" presStyleLbl="node1" presStyleIdx="0" presStyleCnt="6">
        <dgm:presLayoutVars>
          <dgm:chMax val="1"/>
          <dgm:bulletEnabled val="1"/>
        </dgm:presLayoutVars>
      </dgm:prSet>
      <dgm:spPr/>
    </dgm:pt>
    <dgm:pt modelId="{4C071E86-8CAD-4BD7-9120-A3469FEB5C99}" type="pres">
      <dgm:prSet presAssocID="{11219D4A-C57D-4478-A139-C825B8BDB1FC}" presName="descendantText" presStyleLbl="alignAccFollowNode1" presStyleIdx="0" presStyleCnt="6">
        <dgm:presLayoutVars>
          <dgm:bulletEnabled val="1"/>
        </dgm:presLayoutVars>
      </dgm:prSet>
      <dgm:spPr/>
    </dgm:pt>
    <dgm:pt modelId="{EEE25C7B-DAE3-4BA5-A676-FEEBFE01F139}" type="pres">
      <dgm:prSet presAssocID="{670C5785-C839-4A1F-BC4F-2B20F58E8F55}" presName="sp" presStyleCnt="0"/>
      <dgm:spPr/>
    </dgm:pt>
    <dgm:pt modelId="{0F898B20-52DF-4141-BE0E-ACB22E1AB088}" type="pres">
      <dgm:prSet presAssocID="{EB43FD22-9E1C-4DEB-B8D4-641D3AE8AEE0}" presName="linNode" presStyleCnt="0"/>
      <dgm:spPr/>
    </dgm:pt>
    <dgm:pt modelId="{2FF7C93C-C99D-465B-82FD-A0DAA82F71C5}" type="pres">
      <dgm:prSet presAssocID="{EB43FD22-9E1C-4DEB-B8D4-641D3AE8AEE0}" presName="parentText" presStyleLbl="node1" presStyleIdx="1" presStyleCnt="6">
        <dgm:presLayoutVars>
          <dgm:chMax val="1"/>
          <dgm:bulletEnabled val="1"/>
        </dgm:presLayoutVars>
      </dgm:prSet>
      <dgm:spPr/>
    </dgm:pt>
    <dgm:pt modelId="{D8F315DE-7699-44E2-821D-77758256A1D8}" type="pres">
      <dgm:prSet presAssocID="{EB43FD22-9E1C-4DEB-B8D4-641D3AE8AEE0}" presName="descendantText" presStyleLbl="alignAccFollowNode1" presStyleIdx="1" presStyleCnt="6">
        <dgm:presLayoutVars>
          <dgm:bulletEnabled val="1"/>
        </dgm:presLayoutVars>
      </dgm:prSet>
      <dgm:spPr/>
    </dgm:pt>
    <dgm:pt modelId="{A7011853-1885-481F-9D3B-2D3D4DB2F031}" type="pres">
      <dgm:prSet presAssocID="{EA283EAB-1763-421D-BAFE-99B5CA140A78}" presName="sp" presStyleCnt="0"/>
      <dgm:spPr/>
    </dgm:pt>
    <dgm:pt modelId="{886697AF-4C62-4D70-B734-84A2E8F2B4FF}" type="pres">
      <dgm:prSet presAssocID="{85184636-884A-4964-A470-4F1BD5A1043F}" presName="linNode" presStyleCnt="0"/>
      <dgm:spPr/>
    </dgm:pt>
    <dgm:pt modelId="{5CE0E2E2-BE2F-4E70-B30C-B8B1D7CDCDFA}" type="pres">
      <dgm:prSet presAssocID="{85184636-884A-4964-A470-4F1BD5A1043F}" presName="parentText" presStyleLbl="node1" presStyleIdx="2" presStyleCnt="6">
        <dgm:presLayoutVars>
          <dgm:chMax val="1"/>
          <dgm:bulletEnabled val="1"/>
        </dgm:presLayoutVars>
      </dgm:prSet>
      <dgm:spPr/>
    </dgm:pt>
    <dgm:pt modelId="{33395C26-62FD-440F-B79D-85682170FD22}" type="pres">
      <dgm:prSet presAssocID="{85184636-884A-4964-A470-4F1BD5A1043F}" presName="descendantText" presStyleLbl="alignAccFollowNode1" presStyleIdx="2" presStyleCnt="6">
        <dgm:presLayoutVars>
          <dgm:bulletEnabled val="1"/>
        </dgm:presLayoutVars>
      </dgm:prSet>
      <dgm:spPr/>
    </dgm:pt>
    <dgm:pt modelId="{FC00542F-E5BE-4B26-BC6F-EAA26AB641DA}" type="pres">
      <dgm:prSet presAssocID="{E2487321-2928-44BE-B6F7-6E575DF28006}" presName="sp" presStyleCnt="0"/>
      <dgm:spPr/>
    </dgm:pt>
    <dgm:pt modelId="{305F172F-E2C4-40E3-8D96-09933502AB89}" type="pres">
      <dgm:prSet presAssocID="{B12C1F20-7D33-435A-83DB-BC50A58D749E}" presName="linNode" presStyleCnt="0"/>
      <dgm:spPr/>
    </dgm:pt>
    <dgm:pt modelId="{2D361CEB-FF89-468E-A27C-1352301B6B25}" type="pres">
      <dgm:prSet presAssocID="{B12C1F20-7D33-435A-83DB-BC50A58D749E}" presName="parentText" presStyleLbl="node1" presStyleIdx="3" presStyleCnt="6">
        <dgm:presLayoutVars>
          <dgm:chMax val="1"/>
          <dgm:bulletEnabled val="1"/>
        </dgm:presLayoutVars>
      </dgm:prSet>
      <dgm:spPr/>
    </dgm:pt>
    <dgm:pt modelId="{454C8BE9-14E5-4120-888C-85A828B28BFA}" type="pres">
      <dgm:prSet presAssocID="{B12C1F20-7D33-435A-83DB-BC50A58D749E}" presName="descendantText" presStyleLbl="alignAccFollowNode1" presStyleIdx="3" presStyleCnt="6">
        <dgm:presLayoutVars>
          <dgm:bulletEnabled val="1"/>
        </dgm:presLayoutVars>
      </dgm:prSet>
      <dgm:spPr/>
    </dgm:pt>
    <dgm:pt modelId="{8A5FC241-3A70-495D-A5A1-3380BB5E3124}" type="pres">
      <dgm:prSet presAssocID="{CB68B2C3-8461-438A-90DB-D5640A5F9419}" presName="sp" presStyleCnt="0"/>
      <dgm:spPr/>
    </dgm:pt>
    <dgm:pt modelId="{94A5D706-7216-4597-B19B-102DC8DE5C4D}" type="pres">
      <dgm:prSet presAssocID="{2651B668-6E2B-4F84-96E6-268511F76F3A}" presName="linNode" presStyleCnt="0"/>
      <dgm:spPr/>
    </dgm:pt>
    <dgm:pt modelId="{ADEEC6FB-5CC0-4790-9A61-8229BFE68AE1}" type="pres">
      <dgm:prSet presAssocID="{2651B668-6E2B-4F84-96E6-268511F76F3A}" presName="parentText" presStyleLbl="node1" presStyleIdx="4" presStyleCnt="6">
        <dgm:presLayoutVars>
          <dgm:chMax val="1"/>
          <dgm:bulletEnabled val="1"/>
        </dgm:presLayoutVars>
      </dgm:prSet>
      <dgm:spPr/>
    </dgm:pt>
    <dgm:pt modelId="{76DFD7E9-E17B-4850-8B1A-CC3E0A4D54F9}" type="pres">
      <dgm:prSet presAssocID="{2651B668-6E2B-4F84-96E6-268511F76F3A}" presName="descendantText" presStyleLbl="alignAccFollowNode1" presStyleIdx="4" presStyleCnt="6">
        <dgm:presLayoutVars>
          <dgm:bulletEnabled val="1"/>
        </dgm:presLayoutVars>
      </dgm:prSet>
      <dgm:spPr/>
    </dgm:pt>
    <dgm:pt modelId="{FBD28380-81B1-47AF-9243-188B240C96BD}" type="pres">
      <dgm:prSet presAssocID="{8E7ADDF2-196F-4FED-9AF8-C7DB13C94F8C}" presName="sp" presStyleCnt="0"/>
      <dgm:spPr/>
    </dgm:pt>
    <dgm:pt modelId="{94341D2A-9D3E-4B79-95BF-BAD9C013B116}" type="pres">
      <dgm:prSet presAssocID="{D8A6C6AD-1126-4AD6-AD6A-BBEA15AA1DFC}" presName="linNode" presStyleCnt="0"/>
      <dgm:spPr/>
    </dgm:pt>
    <dgm:pt modelId="{CB0588A0-DDD0-4AFB-A0A7-3739B0356CF1}" type="pres">
      <dgm:prSet presAssocID="{D8A6C6AD-1126-4AD6-AD6A-BBEA15AA1DFC}" presName="parentText" presStyleLbl="node1" presStyleIdx="5" presStyleCnt="6">
        <dgm:presLayoutVars>
          <dgm:chMax val="1"/>
          <dgm:bulletEnabled val="1"/>
        </dgm:presLayoutVars>
      </dgm:prSet>
      <dgm:spPr/>
    </dgm:pt>
    <dgm:pt modelId="{BF17BEFC-C3C8-45C3-9B1A-99900D4DD71E}" type="pres">
      <dgm:prSet presAssocID="{D8A6C6AD-1126-4AD6-AD6A-BBEA15AA1DFC}" presName="descendantText" presStyleLbl="alignAccFollowNode1" presStyleIdx="5" presStyleCnt="6">
        <dgm:presLayoutVars>
          <dgm:bulletEnabled val="1"/>
        </dgm:presLayoutVars>
      </dgm:prSet>
      <dgm:spPr/>
    </dgm:pt>
  </dgm:ptLst>
  <dgm:cxnLst>
    <dgm:cxn modelId="{BF0D6B2F-F776-499F-9C11-D17C88D31B5B}" srcId="{11219D4A-C57D-4478-A139-C825B8BDB1FC}" destId="{DF0FF8D7-D366-4BEC-AF52-5D34E65CE65A}" srcOrd="0" destOrd="0" parTransId="{264CC8C0-40AC-47BF-9292-0A295764198B}" sibTransId="{BA662062-E85A-4939-9146-6C3FA036054A}"/>
    <dgm:cxn modelId="{16E343CE-9E9D-4558-BA45-7C7979E18F55}" type="presOf" srcId="{82D98550-46A9-418C-BDD4-A4861EBE9683}" destId="{33395C26-62FD-440F-B79D-85682170FD22}" srcOrd="0" destOrd="0" presId="urn:microsoft.com/office/officeart/2005/8/layout/vList5"/>
    <dgm:cxn modelId="{185E4FBE-229E-4111-AB0C-6E3504E5CCD8}" srcId="{7C6975D3-3104-4A6E-A31C-9982EA098E35}" destId="{B12C1F20-7D33-435A-83DB-BC50A58D749E}" srcOrd="3" destOrd="0" parTransId="{568D9F5D-AE99-4357-8225-2847BC060029}" sibTransId="{CB68B2C3-8461-438A-90DB-D5640A5F9419}"/>
    <dgm:cxn modelId="{C50BF941-B9E4-4B7D-B93B-57B3539E0788}" srcId="{7C6975D3-3104-4A6E-A31C-9982EA098E35}" destId="{85184636-884A-4964-A470-4F1BD5A1043F}" srcOrd="2" destOrd="0" parTransId="{7D020F9B-0596-4D1A-8959-774D0C745719}" sibTransId="{E2487321-2928-44BE-B6F7-6E575DF28006}"/>
    <dgm:cxn modelId="{3BF96FE2-E8EC-4CAE-ABD8-A346B45965C1}" srcId="{D8A6C6AD-1126-4AD6-AD6A-BBEA15AA1DFC}" destId="{E41E537F-C587-4639-9887-996975622A12}" srcOrd="0" destOrd="0" parTransId="{066FB35C-B97D-4C2D-BC0C-8BFFE40CCB89}" sibTransId="{7BE6A434-7951-44C8-95C0-2EE29F3BB1F7}"/>
    <dgm:cxn modelId="{6E036DDE-2E5D-49C7-B437-2D39F02DD1F4}" type="presOf" srcId="{E41E537F-C587-4639-9887-996975622A12}" destId="{BF17BEFC-C3C8-45C3-9B1A-99900D4DD71E}" srcOrd="0" destOrd="0" presId="urn:microsoft.com/office/officeart/2005/8/layout/vList5"/>
    <dgm:cxn modelId="{9F05D0DF-3840-4EE6-B719-797B0662AE6D}" type="presOf" srcId="{11219D4A-C57D-4478-A139-C825B8BDB1FC}" destId="{E81F67D6-997A-4B0C-86FF-0D76713EE753}" srcOrd="0" destOrd="0" presId="urn:microsoft.com/office/officeart/2005/8/layout/vList5"/>
    <dgm:cxn modelId="{C399740E-259B-469E-9375-07236278B39D}" type="presOf" srcId="{B12C1F20-7D33-435A-83DB-BC50A58D749E}" destId="{2D361CEB-FF89-468E-A27C-1352301B6B25}" srcOrd="0" destOrd="0" presId="urn:microsoft.com/office/officeart/2005/8/layout/vList5"/>
    <dgm:cxn modelId="{62D42A80-8ED2-48E8-9800-38765CBCC939}" srcId="{7C6975D3-3104-4A6E-A31C-9982EA098E35}" destId="{2651B668-6E2B-4F84-96E6-268511F76F3A}" srcOrd="4" destOrd="0" parTransId="{DF4B939D-F3FA-4520-A597-6E310C21FBC4}" sibTransId="{8E7ADDF2-196F-4FED-9AF8-C7DB13C94F8C}"/>
    <dgm:cxn modelId="{20103254-794B-456B-B403-9D5D85890952}" type="presOf" srcId="{F0BF8136-7041-49B0-9E53-496C099E778A}" destId="{76DFD7E9-E17B-4850-8B1A-CC3E0A4D54F9}" srcOrd="0" destOrd="0" presId="urn:microsoft.com/office/officeart/2005/8/layout/vList5"/>
    <dgm:cxn modelId="{58BD5D0B-3525-404C-8757-606C43E44698}" type="presOf" srcId="{2651B668-6E2B-4F84-96E6-268511F76F3A}" destId="{ADEEC6FB-5CC0-4790-9A61-8229BFE68AE1}" srcOrd="0" destOrd="0" presId="urn:microsoft.com/office/officeart/2005/8/layout/vList5"/>
    <dgm:cxn modelId="{60D69C67-5EEA-40EB-BCD9-7EACEBBE6815}" type="presOf" srcId="{EB43FD22-9E1C-4DEB-B8D4-641D3AE8AEE0}" destId="{2FF7C93C-C99D-465B-82FD-A0DAA82F71C5}" srcOrd="0" destOrd="0" presId="urn:microsoft.com/office/officeart/2005/8/layout/vList5"/>
    <dgm:cxn modelId="{D0CE9381-7061-42F5-BCC0-EF8CE25E0F9F}" srcId="{7C6975D3-3104-4A6E-A31C-9982EA098E35}" destId="{EB43FD22-9E1C-4DEB-B8D4-641D3AE8AEE0}" srcOrd="1" destOrd="0" parTransId="{89752D8F-C3BF-430A-BBAD-782BD3F061AE}" sibTransId="{EA283EAB-1763-421D-BAFE-99B5CA140A78}"/>
    <dgm:cxn modelId="{BF53447C-1AA3-4364-95C3-B2648299FD5A}" srcId="{7C6975D3-3104-4A6E-A31C-9982EA098E35}" destId="{D8A6C6AD-1126-4AD6-AD6A-BBEA15AA1DFC}" srcOrd="5" destOrd="0" parTransId="{188C7383-DACF-40F0-8702-DC117041FACA}" sibTransId="{604D0064-56D3-4963-B7D5-DC271086C03F}"/>
    <dgm:cxn modelId="{AFCBB635-CD74-4D52-A07F-87E2069F5FE2}" type="presOf" srcId="{1C5C3153-FBBF-4639-B3F1-928313281DBE}" destId="{454C8BE9-14E5-4120-888C-85A828B28BFA}" srcOrd="0" destOrd="0" presId="urn:microsoft.com/office/officeart/2005/8/layout/vList5"/>
    <dgm:cxn modelId="{56398B7D-AF16-4178-9ED6-175E4D64445D}" srcId="{B12C1F20-7D33-435A-83DB-BC50A58D749E}" destId="{1C5C3153-FBBF-4639-B3F1-928313281DBE}" srcOrd="0" destOrd="0" parTransId="{FD88813E-29EC-4B53-900D-A989BBB44B25}" sibTransId="{D8546727-8E04-4C0E-8A4D-EDC8A8A5FF03}"/>
    <dgm:cxn modelId="{400ECBC7-9458-4CD0-A3CF-A23F3E98FD85}" type="presOf" srcId="{DF0FF8D7-D366-4BEC-AF52-5D34E65CE65A}" destId="{4C071E86-8CAD-4BD7-9120-A3469FEB5C99}" srcOrd="0" destOrd="0" presId="urn:microsoft.com/office/officeart/2005/8/layout/vList5"/>
    <dgm:cxn modelId="{98DB6BF1-53CF-4F3D-9CEA-90CA042BA0AF}" type="presOf" srcId="{B4778CBC-BE51-428A-BE6E-D65C1C9C3A7D}" destId="{D8F315DE-7699-44E2-821D-77758256A1D8}" srcOrd="0" destOrd="0" presId="urn:microsoft.com/office/officeart/2005/8/layout/vList5"/>
    <dgm:cxn modelId="{CCCCB614-5F7D-4CA1-8E56-2890B216C817}" srcId="{7C6975D3-3104-4A6E-A31C-9982EA098E35}" destId="{11219D4A-C57D-4478-A139-C825B8BDB1FC}" srcOrd="0" destOrd="0" parTransId="{FB17D9B8-8419-4D7F-9130-CB2615C90E33}" sibTransId="{670C5785-C839-4A1F-BC4F-2B20F58E8F55}"/>
    <dgm:cxn modelId="{78EA2712-F423-4938-884C-8E2EFE605ABD}" srcId="{2651B668-6E2B-4F84-96E6-268511F76F3A}" destId="{F0BF8136-7041-49B0-9E53-496C099E778A}" srcOrd="0" destOrd="0" parTransId="{13079B5D-52D6-4BD8-99BE-F6A19F606B11}" sibTransId="{3E8C6E2C-F392-41BA-AE94-D065D948CC47}"/>
    <dgm:cxn modelId="{A291650B-B7CF-40AB-854A-E3E3A7A35D88}" srcId="{85184636-884A-4964-A470-4F1BD5A1043F}" destId="{82D98550-46A9-418C-BDD4-A4861EBE9683}" srcOrd="0" destOrd="0" parTransId="{3BB02788-5E04-492C-A14C-7261A0287F85}" sibTransId="{32CF8B8E-F270-4E5E-BEFC-C4EB13CA669A}"/>
    <dgm:cxn modelId="{53BD9658-EB55-4584-974B-282016DD87A6}" srcId="{EB43FD22-9E1C-4DEB-B8D4-641D3AE8AEE0}" destId="{B4778CBC-BE51-428A-BE6E-D65C1C9C3A7D}" srcOrd="0" destOrd="0" parTransId="{A28E9271-704A-439E-8AB0-C4E3DEA47E8A}" sibTransId="{6BD0E162-62A5-48F8-97C7-7615523FDE00}"/>
    <dgm:cxn modelId="{0DA8D934-F7E7-4EA3-BCAA-CA3449C08120}" type="presOf" srcId="{85184636-884A-4964-A470-4F1BD5A1043F}" destId="{5CE0E2E2-BE2F-4E70-B30C-B8B1D7CDCDFA}" srcOrd="0" destOrd="0" presId="urn:microsoft.com/office/officeart/2005/8/layout/vList5"/>
    <dgm:cxn modelId="{AE6D366A-BD7C-4D9B-8256-269D9035BD26}" type="presOf" srcId="{7C6975D3-3104-4A6E-A31C-9982EA098E35}" destId="{A15D39D8-45AA-42BE-8865-3F22934CD8D8}" srcOrd="0" destOrd="0" presId="urn:microsoft.com/office/officeart/2005/8/layout/vList5"/>
    <dgm:cxn modelId="{219DFBF0-4DB2-46CB-9296-0A58D7CCD28B}" type="presOf" srcId="{D8A6C6AD-1126-4AD6-AD6A-BBEA15AA1DFC}" destId="{CB0588A0-DDD0-4AFB-A0A7-3739B0356CF1}" srcOrd="0" destOrd="0" presId="urn:microsoft.com/office/officeart/2005/8/layout/vList5"/>
    <dgm:cxn modelId="{313F9B13-A741-4CD9-986E-4B090B897E60}" type="presParOf" srcId="{A15D39D8-45AA-42BE-8865-3F22934CD8D8}" destId="{5F5A6205-1CEE-4A8A-AC42-C8057ED6AB9D}" srcOrd="0" destOrd="0" presId="urn:microsoft.com/office/officeart/2005/8/layout/vList5"/>
    <dgm:cxn modelId="{B815DEFA-9DDD-4EBB-95EC-AE0BC9096EAE}" type="presParOf" srcId="{5F5A6205-1CEE-4A8A-AC42-C8057ED6AB9D}" destId="{E81F67D6-997A-4B0C-86FF-0D76713EE753}" srcOrd="0" destOrd="0" presId="urn:microsoft.com/office/officeart/2005/8/layout/vList5"/>
    <dgm:cxn modelId="{EFBD2A3B-978C-4D36-9AC7-3632FD7163CB}" type="presParOf" srcId="{5F5A6205-1CEE-4A8A-AC42-C8057ED6AB9D}" destId="{4C071E86-8CAD-4BD7-9120-A3469FEB5C99}" srcOrd="1" destOrd="0" presId="urn:microsoft.com/office/officeart/2005/8/layout/vList5"/>
    <dgm:cxn modelId="{9A60018B-1802-4E72-89DA-75BF37355477}" type="presParOf" srcId="{A15D39D8-45AA-42BE-8865-3F22934CD8D8}" destId="{EEE25C7B-DAE3-4BA5-A676-FEEBFE01F139}" srcOrd="1" destOrd="0" presId="urn:microsoft.com/office/officeart/2005/8/layout/vList5"/>
    <dgm:cxn modelId="{3450DA57-0CE4-4F90-BF95-0CF94EF39192}" type="presParOf" srcId="{A15D39D8-45AA-42BE-8865-3F22934CD8D8}" destId="{0F898B20-52DF-4141-BE0E-ACB22E1AB088}" srcOrd="2" destOrd="0" presId="urn:microsoft.com/office/officeart/2005/8/layout/vList5"/>
    <dgm:cxn modelId="{56BA20F3-06E3-44FA-AA58-BF4E5679A93B}" type="presParOf" srcId="{0F898B20-52DF-4141-BE0E-ACB22E1AB088}" destId="{2FF7C93C-C99D-465B-82FD-A0DAA82F71C5}" srcOrd="0" destOrd="0" presId="urn:microsoft.com/office/officeart/2005/8/layout/vList5"/>
    <dgm:cxn modelId="{5BB117FB-DA22-4355-AE0C-CBA2EFBBC95F}" type="presParOf" srcId="{0F898B20-52DF-4141-BE0E-ACB22E1AB088}" destId="{D8F315DE-7699-44E2-821D-77758256A1D8}" srcOrd="1" destOrd="0" presId="urn:microsoft.com/office/officeart/2005/8/layout/vList5"/>
    <dgm:cxn modelId="{ABFE0EC2-F938-40E9-B563-49F5B878D850}" type="presParOf" srcId="{A15D39D8-45AA-42BE-8865-3F22934CD8D8}" destId="{A7011853-1885-481F-9D3B-2D3D4DB2F031}" srcOrd="3" destOrd="0" presId="urn:microsoft.com/office/officeart/2005/8/layout/vList5"/>
    <dgm:cxn modelId="{3FBACBFD-8A0C-48D7-B494-8F0614713019}" type="presParOf" srcId="{A15D39D8-45AA-42BE-8865-3F22934CD8D8}" destId="{886697AF-4C62-4D70-B734-84A2E8F2B4FF}" srcOrd="4" destOrd="0" presId="urn:microsoft.com/office/officeart/2005/8/layout/vList5"/>
    <dgm:cxn modelId="{0CB8EEE8-8524-405A-A3B0-69ECD8B4D12B}" type="presParOf" srcId="{886697AF-4C62-4D70-B734-84A2E8F2B4FF}" destId="{5CE0E2E2-BE2F-4E70-B30C-B8B1D7CDCDFA}" srcOrd="0" destOrd="0" presId="urn:microsoft.com/office/officeart/2005/8/layout/vList5"/>
    <dgm:cxn modelId="{EA20080B-5A1F-44FB-8B17-18DAFE0A0CC8}" type="presParOf" srcId="{886697AF-4C62-4D70-B734-84A2E8F2B4FF}" destId="{33395C26-62FD-440F-B79D-85682170FD22}" srcOrd="1" destOrd="0" presId="urn:microsoft.com/office/officeart/2005/8/layout/vList5"/>
    <dgm:cxn modelId="{1C9DECF7-D1C7-4052-9D33-35740E18C1AA}" type="presParOf" srcId="{A15D39D8-45AA-42BE-8865-3F22934CD8D8}" destId="{FC00542F-E5BE-4B26-BC6F-EAA26AB641DA}" srcOrd="5" destOrd="0" presId="urn:microsoft.com/office/officeart/2005/8/layout/vList5"/>
    <dgm:cxn modelId="{91C08D6F-7A95-4178-B829-90B5B4C2ADD3}" type="presParOf" srcId="{A15D39D8-45AA-42BE-8865-3F22934CD8D8}" destId="{305F172F-E2C4-40E3-8D96-09933502AB89}" srcOrd="6" destOrd="0" presId="urn:microsoft.com/office/officeart/2005/8/layout/vList5"/>
    <dgm:cxn modelId="{9FAF883B-8DBC-42C9-946F-C670CBACC4B8}" type="presParOf" srcId="{305F172F-E2C4-40E3-8D96-09933502AB89}" destId="{2D361CEB-FF89-468E-A27C-1352301B6B25}" srcOrd="0" destOrd="0" presId="urn:microsoft.com/office/officeart/2005/8/layout/vList5"/>
    <dgm:cxn modelId="{187AC520-5634-42DA-8E69-E318F2CA7598}" type="presParOf" srcId="{305F172F-E2C4-40E3-8D96-09933502AB89}" destId="{454C8BE9-14E5-4120-888C-85A828B28BFA}" srcOrd="1" destOrd="0" presId="urn:microsoft.com/office/officeart/2005/8/layout/vList5"/>
    <dgm:cxn modelId="{202F532E-EBB9-4D43-BB09-DD5B00B550AD}" type="presParOf" srcId="{A15D39D8-45AA-42BE-8865-3F22934CD8D8}" destId="{8A5FC241-3A70-495D-A5A1-3380BB5E3124}" srcOrd="7" destOrd="0" presId="urn:microsoft.com/office/officeart/2005/8/layout/vList5"/>
    <dgm:cxn modelId="{19991B39-F326-489C-ACAB-A3AA95728051}" type="presParOf" srcId="{A15D39D8-45AA-42BE-8865-3F22934CD8D8}" destId="{94A5D706-7216-4597-B19B-102DC8DE5C4D}" srcOrd="8" destOrd="0" presId="urn:microsoft.com/office/officeart/2005/8/layout/vList5"/>
    <dgm:cxn modelId="{1F95A56C-A617-4606-B07B-FBF9E7AFE6DB}" type="presParOf" srcId="{94A5D706-7216-4597-B19B-102DC8DE5C4D}" destId="{ADEEC6FB-5CC0-4790-9A61-8229BFE68AE1}" srcOrd="0" destOrd="0" presId="urn:microsoft.com/office/officeart/2005/8/layout/vList5"/>
    <dgm:cxn modelId="{A7F00575-B796-4C07-B8F7-EA90E9722587}" type="presParOf" srcId="{94A5D706-7216-4597-B19B-102DC8DE5C4D}" destId="{76DFD7E9-E17B-4850-8B1A-CC3E0A4D54F9}" srcOrd="1" destOrd="0" presId="urn:microsoft.com/office/officeart/2005/8/layout/vList5"/>
    <dgm:cxn modelId="{40817A1B-24BE-424F-8226-67686EF46EA2}" type="presParOf" srcId="{A15D39D8-45AA-42BE-8865-3F22934CD8D8}" destId="{FBD28380-81B1-47AF-9243-188B240C96BD}" srcOrd="9" destOrd="0" presId="urn:microsoft.com/office/officeart/2005/8/layout/vList5"/>
    <dgm:cxn modelId="{C6EBDEBA-EFC1-45AE-955D-3A9A4841C78C}" type="presParOf" srcId="{A15D39D8-45AA-42BE-8865-3F22934CD8D8}" destId="{94341D2A-9D3E-4B79-95BF-BAD9C013B116}" srcOrd="10" destOrd="0" presId="urn:microsoft.com/office/officeart/2005/8/layout/vList5"/>
    <dgm:cxn modelId="{2CACE9DF-0B54-4717-BA56-7001ED064B91}" type="presParOf" srcId="{94341D2A-9D3E-4B79-95BF-BAD9C013B116}" destId="{CB0588A0-DDD0-4AFB-A0A7-3739B0356CF1}" srcOrd="0" destOrd="0" presId="urn:microsoft.com/office/officeart/2005/8/layout/vList5"/>
    <dgm:cxn modelId="{3EF88024-88A1-44F1-899D-493997B0D405}" type="presParOf" srcId="{94341D2A-9D3E-4B79-95BF-BAD9C013B116}" destId="{BF17BEFC-C3C8-45C3-9B1A-99900D4DD71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9832B5-4D65-4476-9BC5-253C91641D08}"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pPr latinLnBrk="1"/>
          <a:endParaRPr lang="ko-KR" altLang="en-US"/>
        </a:p>
      </dgm:t>
    </dgm:pt>
    <dgm:pt modelId="{9456D9B5-E59F-499A-87AF-44073A4E22FE}">
      <dgm:prSet phldrT="[텍스트]" custT="1"/>
      <dgm:spPr>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latinLnBrk="1"/>
          <a:r>
            <a:rPr lang="ko-KR" altLang="en-US" sz="3200" dirty="0"/>
            <a:t>전례는 교회 공동체의 </a:t>
          </a:r>
          <a:r>
            <a:rPr lang="ko-KR" altLang="en-US" sz="3200" dirty="0">
              <a:solidFill>
                <a:srgbClr val="0070C0"/>
              </a:solidFill>
              <a:latin typeface="HY헤드라인M" panose="02030600000101010101" pitchFamily="18" charset="-127"/>
              <a:ea typeface="HY헤드라인M" panose="02030600000101010101" pitchFamily="18" charset="-127"/>
            </a:rPr>
            <a:t>공적인 기도</a:t>
          </a:r>
          <a:r>
            <a:rPr lang="ko-KR" altLang="en-US" sz="3200" dirty="0"/>
            <a:t>이다</a:t>
          </a:r>
          <a:r>
            <a:rPr lang="en-US" altLang="ko-KR" sz="3200" dirty="0"/>
            <a:t>.</a:t>
          </a:r>
          <a:endParaRPr lang="ko-KR" altLang="en-US" sz="3200" dirty="0"/>
        </a:p>
      </dgm:t>
    </dgm:pt>
    <dgm:pt modelId="{6EF9B20E-2C46-4178-99F6-A3D8298DF412}" type="parTrans" cxnId="{5C727ACA-AEDD-473F-971E-8DA6DBD76802}">
      <dgm:prSet/>
      <dgm:spPr/>
      <dgm:t>
        <a:bodyPr/>
        <a:lstStyle/>
        <a:p>
          <a:pPr latinLnBrk="1"/>
          <a:endParaRPr lang="ko-KR" altLang="en-US"/>
        </a:p>
      </dgm:t>
    </dgm:pt>
    <dgm:pt modelId="{696856C1-380F-4003-91C9-350DDB47347D}" type="sibTrans" cxnId="{5C727ACA-AEDD-473F-971E-8DA6DBD76802}">
      <dgm:prSet/>
      <dgm:spPr/>
      <dgm:t>
        <a:bodyPr/>
        <a:lstStyle/>
        <a:p>
          <a:pPr latinLnBrk="1"/>
          <a:endParaRPr lang="ko-KR" altLang="en-US"/>
        </a:p>
      </dgm:t>
    </dgm:pt>
    <dgm:pt modelId="{99347386-1296-44C8-A40E-8EC8413B1BFF}">
      <dgm:prSet phldrT="[텍스트]"/>
      <dgm:spPr>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latinLnBrk="1"/>
          <a:r>
            <a:rPr lang="ko-KR" altLang="en-US" dirty="0"/>
            <a:t>교회의 공적인 기도문인 전례문에는 교회의 </a:t>
          </a:r>
          <a:r>
            <a:rPr lang="ko-KR" altLang="en-US" dirty="0">
              <a:solidFill>
                <a:schemeClr val="tx1"/>
              </a:solidFill>
              <a:latin typeface="HY헤드라인M" panose="02030600000101010101" pitchFamily="18" charset="-127"/>
              <a:ea typeface="HY헤드라인M" panose="02030600000101010101" pitchFamily="18" charset="-127"/>
            </a:rPr>
            <a:t>신앙 전통</a:t>
          </a:r>
          <a:r>
            <a:rPr lang="ko-KR" altLang="en-US" dirty="0"/>
            <a:t>과 </a:t>
          </a:r>
          <a:r>
            <a:rPr lang="ko-KR" altLang="en-US" dirty="0">
              <a:solidFill>
                <a:schemeClr val="tx1"/>
              </a:solidFill>
              <a:latin typeface="HY헤드라인M" panose="02030600000101010101" pitchFamily="18" charset="-127"/>
              <a:ea typeface="HY헤드라인M" panose="02030600000101010101" pitchFamily="18" charset="-127"/>
            </a:rPr>
            <a:t>공적인 가르침</a:t>
          </a:r>
          <a:r>
            <a:rPr lang="ko-KR" altLang="en-US" dirty="0"/>
            <a:t>이 나타난다</a:t>
          </a:r>
          <a:r>
            <a:rPr lang="en-US" altLang="ko-KR" dirty="0"/>
            <a:t>.</a:t>
          </a:r>
          <a:endParaRPr lang="ko-KR" altLang="en-US" dirty="0"/>
        </a:p>
      </dgm:t>
    </dgm:pt>
    <dgm:pt modelId="{D233709D-B4BD-4F04-B759-0D453A989724}" type="parTrans" cxnId="{DF7D9A02-8D23-4470-A95B-147FB34C8787}">
      <dgm:prSet/>
      <dgm:spPr/>
      <dgm:t>
        <a:bodyPr/>
        <a:lstStyle/>
        <a:p>
          <a:pPr latinLnBrk="1"/>
          <a:endParaRPr lang="ko-KR" altLang="en-US"/>
        </a:p>
      </dgm:t>
    </dgm:pt>
    <dgm:pt modelId="{26734FAD-0A5D-4A12-8332-69C257751108}" type="sibTrans" cxnId="{DF7D9A02-8D23-4470-A95B-147FB34C8787}">
      <dgm:prSet/>
      <dgm:spPr/>
      <dgm:t>
        <a:bodyPr/>
        <a:lstStyle/>
        <a:p>
          <a:pPr latinLnBrk="1"/>
          <a:endParaRPr lang="ko-KR" altLang="en-US"/>
        </a:p>
      </dgm:t>
    </dgm:pt>
    <dgm:pt modelId="{137C1727-FC3F-4E02-AB0C-D34C1978758E}">
      <dgm:prSet phldrT="[텍스트]" custT="1"/>
      <dgm:spPr>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latinLnBrk="1"/>
          <a:r>
            <a:rPr lang="ko-KR" altLang="en-US" sz="2400" dirty="0"/>
            <a:t>전례문에는 </a:t>
          </a:r>
          <a:r>
            <a:rPr lang="ko-KR" altLang="en-US" sz="2400" dirty="0">
              <a:solidFill>
                <a:srgbClr val="FF0000"/>
              </a:solidFill>
              <a:latin typeface="HY헤드라인M" panose="02030600000101010101" pitchFamily="18" charset="-127"/>
              <a:ea typeface="HY헤드라인M" panose="02030600000101010101" pitchFamily="18" charset="-127"/>
            </a:rPr>
            <a:t>교회 전통</a:t>
          </a:r>
          <a:r>
            <a:rPr lang="ko-KR" altLang="en-US" sz="2400" dirty="0">
              <a:latin typeface="HY헤드라인M" panose="02030600000101010101" pitchFamily="18" charset="-127"/>
              <a:ea typeface="HY헤드라인M" panose="02030600000101010101" pitchFamily="18" charset="-127"/>
            </a:rPr>
            <a:t>에서 이루어진 성모 공경의 모습</a:t>
          </a:r>
          <a:r>
            <a:rPr lang="ko-KR" altLang="en-US" sz="2400" dirty="0"/>
            <a:t>이 드러난다</a:t>
          </a:r>
          <a:r>
            <a:rPr lang="en-US" altLang="ko-KR" sz="2400" dirty="0"/>
            <a:t>.</a:t>
          </a:r>
          <a:endParaRPr lang="ko-KR" altLang="en-US" sz="2400" dirty="0"/>
        </a:p>
      </dgm:t>
    </dgm:pt>
    <dgm:pt modelId="{B27FB315-881B-4A50-988D-3B92D6AB91DD}" type="parTrans" cxnId="{222A43C3-708E-4BFD-8DD1-B2539CFA5FB0}">
      <dgm:prSet/>
      <dgm:spPr/>
      <dgm:t>
        <a:bodyPr/>
        <a:lstStyle/>
        <a:p>
          <a:pPr latinLnBrk="1"/>
          <a:endParaRPr lang="ko-KR" altLang="en-US"/>
        </a:p>
      </dgm:t>
    </dgm:pt>
    <dgm:pt modelId="{D89EC4CE-8047-4D12-9D67-458CC2109D6D}" type="sibTrans" cxnId="{222A43C3-708E-4BFD-8DD1-B2539CFA5FB0}">
      <dgm:prSet/>
      <dgm:spPr/>
      <dgm:t>
        <a:bodyPr/>
        <a:lstStyle/>
        <a:p>
          <a:pPr latinLnBrk="1"/>
          <a:endParaRPr lang="ko-KR" altLang="en-US"/>
        </a:p>
      </dgm:t>
    </dgm:pt>
    <dgm:pt modelId="{85BE1BD6-28A8-4D2C-BFFA-9D9BC2F5E5D1}">
      <dgm:prSet phldrT="[텍스트]" custT="1"/>
      <dgm:spPr>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latinLnBrk="1"/>
          <a:r>
            <a:rPr lang="ko-KR" altLang="en-US" sz="2400" dirty="0"/>
            <a:t>전례문에는 </a:t>
          </a:r>
          <a:r>
            <a:rPr lang="ko-KR" altLang="en-US" sz="2400" dirty="0">
              <a:latin typeface="HY헤드라인M" panose="02030600000101010101" pitchFamily="18" charset="-127"/>
              <a:ea typeface="HY헤드라인M" panose="02030600000101010101" pitchFamily="18" charset="-127"/>
            </a:rPr>
            <a:t>성모께 대한 </a:t>
          </a:r>
          <a:r>
            <a:rPr lang="ko-KR" altLang="en-US" sz="2400" dirty="0">
              <a:solidFill>
                <a:srgbClr val="FF0000"/>
              </a:solidFill>
              <a:latin typeface="HY헤드라인M" panose="02030600000101010101" pitchFamily="18" charset="-127"/>
              <a:ea typeface="HY헤드라인M" panose="02030600000101010101" pitchFamily="18" charset="-127"/>
            </a:rPr>
            <a:t>교회의 공적인 가르침</a:t>
          </a:r>
          <a:r>
            <a:rPr lang="ko-KR" altLang="en-US" sz="2400" dirty="0">
              <a:latin typeface="HY헤드라인M" panose="02030600000101010101" pitchFamily="18" charset="-127"/>
              <a:ea typeface="HY헤드라인M" panose="02030600000101010101" pitchFamily="18" charset="-127"/>
            </a:rPr>
            <a:t>이 </a:t>
          </a:r>
          <a:r>
            <a:rPr lang="ko-KR" altLang="en-US" sz="2400" dirty="0"/>
            <a:t>나타난다</a:t>
          </a:r>
          <a:r>
            <a:rPr lang="en-US" altLang="ko-KR" sz="2400" dirty="0"/>
            <a:t>.</a:t>
          </a:r>
          <a:endParaRPr lang="ko-KR" altLang="en-US" sz="2400" dirty="0"/>
        </a:p>
      </dgm:t>
    </dgm:pt>
    <dgm:pt modelId="{39710902-C938-42EA-96E1-4A252C673885}" type="parTrans" cxnId="{F3BC688D-D3D3-4BD2-8696-FD8AC526CE93}">
      <dgm:prSet/>
      <dgm:spPr/>
      <dgm:t>
        <a:bodyPr/>
        <a:lstStyle/>
        <a:p>
          <a:pPr latinLnBrk="1"/>
          <a:endParaRPr lang="ko-KR" altLang="en-US"/>
        </a:p>
      </dgm:t>
    </dgm:pt>
    <dgm:pt modelId="{29E09AB8-2B76-4A43-9F88-179ABFC99392}" type="sibTrans" cxnId="{F3BC688D-D3D3-4BD2-8696-FD8AC526CE93}">
      <dgm:prSet/>
      <dgm:spPr/>
      <dgm:t>
        <a:bodyPr/>
        <a:lstStyle/>
        <a:p>
          <a:pPr latinLnBrk="1"/>
          <a:endParaRPr lang="ko-KR" altLang="en-US"/>
        </a:p>
      </dgm:t>
    </dgm:pt>
    <dgm:pt modelId="{2A6DAEF4-C7E1-4EA0-9CE0-B05EB81CB8D1}" type="pres">
      <dgm:prSet presAssocID="{FA9832B5-4D65-4476-9BC5-253C91641D08}" presName="Name0" presStyleCnt="0">
        <dgm:presLayoutVars>
          <dgm:chMax val="7"/>
          <dgm:chPref val="7"/>
          <dgm:dir/>
        </dgm:presLayoutVars>
      </dgm:prSet>
      <dgm:spPr/>
    </dgm:pt>
    <dgm:pt modelId="{9408E61E-E70E-4334-9E0A-14BF2BDFFC88}" type="pres">
      <dgm:prSet presAssocID="{FA9832B5-4D65-4476-9BC5-253C91641D08}" presName="Name1" presStyleCnt="0"/>
      <dgm:spPr/>
    </dgm:pt>
    <dgm:pt modelId="{8A16A21C-3067-414A-9E2C-7D0DB7E1ED72}" type="pres">
      <dgm:prSet presAssocID="{FA9832B5-4D65-4476-9BC5-253C91641D08}" presName="cycle" presStyleCnt="0"/>
      <dgm:spPr/>
    </dgm:pt>
    <dgm:pt modelId="{F4D68B34-A487-4090-B2D3-1A63E4061B59}" type="pres">
      <dgm:prSet presAssocID="{FA9832B5-4D65-4476-9BC5-253C91641D08}" presName="srcNode" presStyleLbl="node1" presStyleIdx="0" presStyleCnt="4"/>
      <dgm:spPr/>
    </dgm:pt>
    <dgm:pt modelId="{1F1A01DE-1D85-4BF4-ABFE-1BD83AB3F13E}" type="pres">
      <dgm:prSet presAssocID="{FA9832B5-4D65-4476-9BC5-253C91641D08}" presName="conn" presStyleLbl="parChTrans1D2" presStyleIdx="0" presStyleCnt="1"/>
      <dgm:spPr/>
    </dgm:pt>
    <dgm:pt modelId="{A37B3A3D-380A-43BC-8552-474E25829F9D}" type="pres">
      <dgm:prSet presAssocID="{FA9832B5-4D65-4476-9BC5-253C91641D08}" presName="extraNode" presStyleLbl="node1" presStyleIdx="0" presStyleCnt="4"/>
      <dgm:spPr/>
    </dgm:pt>
    <dgm:pt modelId="{88EE70AB-EBB9-4284-958B-25E912A46D9F}" type="pres">
      <dgm:prSet presAssocID="{FA9832B5-4D65-4476-9BC5-253C91641D08}" presName="dstNode" presStyleLbl="node1" presStyleIdx="0" presStyleCnt="4"/>
      <dgm:spPr/>
    </dgm:pt>
    <dgm:pt modelId="{568316B0-BB77-4A28-9FE5-0C63D195F76E}" type="pres">
      <dgm:prSet presAssocID="{9456D9B5-E59F-499A-87AF-44073A4E22FE}" presName="text_1" presStyleLbl="node1" presStyleIdx="0" presStyleCnt="4">
        <dgm:presLayoutVars>
          <dgm:bulletEnabled val="1"/>
        </dgm:presLayoutVars>
      </dgm:prSet>
      <dgm:spPr/>
    </dgm:pt>
    <dgm:pt modelId="{1E8D99E0-DAEB-45C9-9EC8-0618BCA893AB}" type="pres">
      <dgm:prSet presAssocID="{9456D9B5-E59F-499A-87AF-44073A4E22FE}" presName="accent_1" presStyleCnt="0"/>
      <dgm:spPr/>
    </dgm:pt>
    <dgm:pt modelId="{6F00AFE2-90BB-486C-9CB0-05FFA28B3DB3}" type="pres">
      <dgm:prSet presAssocID="{9456D9B5-E59F-499A-87AF-44073A4E22FE}" presName="accentRepeatNode" presStyleLbl="solidFgAcc1" presStyleIdx="0" presStyleCnt="4"/>
      <dgm:spPr/>
    </dgm:pt>
    <dgm:pt modelId="{808B318C-8F37-485F-9FA4-04355935294E}" type="pres">
      <dgm:prSet presAssocID="{99347386-1296-44C8-A40E-8EC8413B1BFF}" presName="text_2" presStyleLbl="node1" presStyleIdx="1" presStyleCnt="4">
        <dgm:presLayoutVars>
          <dgm:bulletEnabled val="1"/>
        </dgm:presLayoutVars>
      </dgm:prSet>
      <dgm:spPr/>
    </dgm:pt>
    <dgm:pt modelId="{48A9D627-5AFE-4875-9EBD-F38AB47C4D67}" type="pres">
      <dgm:prSet presAssocID="{99347386-1296-44C8-A40E-8EC8413B1BFF}" presName="accent_2" presStyleCnt="0"/>
      <dgm:spPr/>
    </dgm:pt>
    <dgm:pt modelId="{0FB373FB-3CE0-41A4-921B-76B8D58AA729}" type="pres">
      <dgm:prSet presAssocID="{99347386-1296-44C8-A40E-8EC8413B1BFF}" presName="accentRepeatNode" presStyleLbl="solidFgAcc1" presStyleIdx="1" presStyleCnt="4"/>
      <dgm:spPr/>
    </dgm:pt>
    <dgm:pt modelId="{EB062CA4-A3E4-4657-8CF5-E34ECBC8595A}" type="pres">
      <dgm:prSet presAssocID="{137C1727-FC3F-4E02-AB0C-D34C1978758E}" presName="text_3" presStyleLbl="node1" presStyleIdx="2" presStyleCnt="4">
        <dgm:presLayoutVars>
          <dgm:bulletEnabled val="1"/>
        </dgm:presLayoutVars>
      </dgm:prSet>
      <dgm:spPr/>
    </dgm:pt>
    <dgm:pt modelId="{7225AE45-A68E-433A-85E7-2904E1D5D977}" type="pres">
      <dgm:prSet presAssocID="{137C1727-FC3F-4E02-AB0C-D34C1978758E}" presName="accent_3" presStyleCnt="0"/>
      <dgm:spPr/>
    </dgm:pt>
    <dgm:pt modelId="{C64E942B-DADB-47BA-A08C-C2E392AFE3F5}" type="pres">
      <dgm:prSet presAssocID="{137C1727-FC3F-4E02-AB0C-D34C1978758E}" presName="accentRepeatNode" presStyleLbl="solidFgAcc1" presStyleIdx="2" presStyleCnt="4"/>
      <dgm:spPr/>
    </dgm:pt>
    <dgm:pt modelId="{179E8028-0CD0-4956-9C67-2D46AB26E333}" type="pres">
      <dgm:prSet presAssocID="{85BE1BD6-28A8-4D2C-BFFA-9D9BC2F5E5D1}" presName="text_4" presStyleLbl="node1" presStyleIdx="3" presStyleCnt="4">
        <dgm:presLayoutVars>
          <dgm:bulletEnabled val="1"/>
        </dgm:presLayoutVars>
      </dgm:prSet>
      <dgm:spPr/>
    </dgm:pt>
    <dgm:pt modelId="{C8ECA10A-68DF-4CCC-9790-0EAECA458F31}" type="pres">
      <dgm:prSet presAssocID="{85BE1BD6-28A8-4D2C-BFFA-9D9BC2F5E5D1}" presName="accent_4" presStyleCnt="0"/>
      <dgm:spPr/>
    </dgm:pt>
    <dgm:pt modelId="{3E173742-AC44-44D4-96E3-47B25966F988}" type="pres">
      <dgm:prSet presAssocID="{85BE1BD6-28A8-4D2C-BFFA-9D9BC2F5E5D1}" presName="accentRepeatNode" presStyleLbl="solidFgAcc1" presStyleIdx="3" presStyleCnt="4"/>
      <dgm:spPr/>
    </dgm:pt>
  </dgm:ptLst>
  <dgm:cxnLst>
    <dgm:cxn modelId="{222A43C3-708E-4BFD-8DD1-B2539CFA5FB0}" srcId="{FA9832B5-4D65-4476-9BC5-253C91641D08}" destId="{137C1727-FC3F-4E02-AB0C-D34C1978758E}" srcOrd="2" destOrd="0" parTransId="{B27FB315-881B-4A50-988D-3B92D6AB91DD}" sibTransId="{D89EC4CE-8047-4D12-9D67-458CC2109D6D}"/>
    <dgm:cxn modelId="{DF7D9A02-8D23-4470-A95B-147FB34C8787}" srcId="{FA9832B5-4D65-4476-9BC5-253C91641D08}" destId="{99347386-1296-44C8-A40E-8EC8413B1BFF}" srcOrd="1" destOrd="0" parTransId="{D233709D-B4BD-4F04-B759-0D453A989724}" sibTransId="{26734FAD-0A5D-4A12-8332-69C257751108}"/>
    <dgm:cxn modelId="{13BA11AF-3B8E-41A3-B9D5-CBC940CCE9EC}" type="presOf" srcId="{85BE1BD6-28A8-4D2C-BFFA-9D9BC2F5E5D1}" destId="{179E8028-0CD0-4956-9C67-2D46AB26E333}" srcOrd="0" destOrd="0" presId="urn:microsoft.com/office/officeart/2008/layout/VerticalCurvedList"/>
    <dgm:cxn modelId="{924D93FE-F101-4B2F-9136-62E7116944E5}" type="presOf" srcId="{696856C1-380F-4003-91C9-350DDB47347D}" destId="{1F1A01DE-1D85-4BF4-ABFE-1BD83AB3F13E}" srcOrd="0" destOrd="0" presId="urn:microsoft.com/office/officeart/2008/layout/VerticalCurvedList"/>
    <dgm:cxn modelId="{905C7252-8363-4954-993A-2234AECB9442}" type="presOf" srcId="{137C1727-FC3F-4E02-AB0C-D34C1978758E}" destId="{EB062CA4-A3E4-4657-8CF5-E34ECBC8595A}" srcOrd="0" destOrd="0" presId="urn:microsoft.com/office/officeart/2008/layout/VerticalCurvedList"/>
    <dgm:cxn modelId="{C4509568-398D-4AA7-B638-2CF8C4ED2663}" type="presOf" srcId="{FA9832B5-4D65-4476-9BC5-253C91641D08}" destId="{2A6DAEF4-C7E1-4EA0-9CE0-B05EB81CB8D1}" srcOrd="0" destOrd="0" presId="urn:microsoft.com/office/officeart/2008/layout/VerticalCurvedList"/>
    <dgm:cxn modelId="{5C727ACA-AEDD-473F-971E-8DA6DBD76802}" srcId="{FA9832B5-4D65-4476-9BC5-253C91641D08}" destId="{9456D9B5-E59F-499A-87AF-44073A4E22FE}" srcOrd="0" destOrd="0" parTransId="{6EF9B20E-2C46-4178-99F6-A3D8298DF412}" sibTransId="{696856C1-380F-4003-91C9-350DDB47347D}"/>
    <dgm:cxn modelId="{C3C657EE-01DB-4045-AC4D-EDED5E377C4F}" type="presOf" srcId="{9456D9B5-E59F-499A-87AF-44073A4E22FE}" destId="{568316B0-BB77-4A28-9FE5-0C63D195F76E}" srcOrd="0" destOrd="0" presId="urn:microsoft.com/office/officeart/2008/layout/VerticalCurvedList"/>
    <dgm:cxn modelId="{8D11AFC0-05D3-4F8A-AC49-22E2CCC67DC8}" type="presOf" srcId="{99347386-1296-44C8-A40E-8EC8413B1BFF}" destId="{808B318C-8F37-485F-9FA4-04355935294E}" srcOrd="0" destOrd="0" presId="urn:microsoft.com/office/officeart/2008/layout/VerticalCurvedList"/>
    <dgm:cxn modelId="{F3BC688D-D3D3-4BD2-8696-FD8AC526CE93}" srcId="{FA9832B5-4D65-4476-9BC5-253C91641D08}" destId="{85BE1BD6-28A8-4D2C-BFFA-9D9BC2F5E5D1}" srcOrd="3" destOrd="0" parTransId="{39710902-C938-42EA-96E1-4A252C673885}" sibTransId="{29E09AB8-2B76-4A43-9F88-179ABFC99392}"/>
    <dgm:cxn modelId="{088FAE17-8673-4C69-9690-98A305730C9C}" type="presParOf" srcId="{2A6DAEF4-C7E1-4EA0-9CE0-B05EB81CB8D1}" destId="{9408E61E-E70E-4334-9E0A-14BF2BDFFC88}" srcOrd="0" destOrd="0" presId="urn:microsoft.com/office/officeart/2008/layout/VerticalCurvedList"/>
    <dgm:cxn modelId="{AA2646D9-40B2-407F-8911-393269E91E41}" type="presParOf" srcId="{9408E61E-E70E-4334-9E0A-14BF2BDFFC88}" destId="{8A16A21C-3067-414A-9E2C-7D0DB7E1ED72}" srcOrd="0" destOrd="0" presId="urn:microsoft.com/office/officeart/2008/layout/VerticalCurvedList"/>
    <dgm:cxn modelId="{F9971DEA-5A26-42E7-AD9E-F8FC6E04C093}" type="presParOf" srcId="{8A16A21C-3067-414A-9E2C-7D0DB7E1ED72}" destId="{F4D68B34-A487-4090-B2D3-1A63E4061B59}" srcOrd="0" destOrd="0" presId="urn:microsoft.com/office/officeart/2008/layout/VerticalCurvedList"/>
    <dgm:cxn modelId="{DAD32F2D-DFB3-4CA2-BA62-06636C2C10DC}" type="presParOf" srcId="{8A16A21C-3067-414A-9E2C-7D0DB7E1ED72}" destId="{1F1A01DE-1D85-4BF4-ABFE-1BD83AB3F13E}" srcOrd="1" destOrd="0" presId="urn:microsoft.com/office/officeart/2008/layout/VerticalCurvedList"/>
    <dgm:cxn modelId="{4B56148D-041F-4301-B1A7-412D2225DBDF}" type="presParOf" srcId="{8A16A21C-3067-414A-9E2C-7D0DB7E1ED72}" destId="{A37B3A3D-380A-43BC-8552-474E25829F9D}" srcOrd="2" destOrd="0" presId="urn:microsoft.com/office/officeart/2008/layout/VerticalCurvedList"/>
    <dgm:cxn modelId="{05EADFE1-D6B4-443D-AD64-2C2F12438A31}" type="presParOf" srcId="{8A16A21C-3067-414A-9E2C-7D0DB7E1ED72}" destId="{88EE70AB-EBB9-4284-958B-25E912A46D9F}" srcOrd="3" destOrd="0" presId="urn:microsoft.com/office/officeart/2008/layout/VerticalCurvedList"/>
    <dgm:cxn modelId="{F07411E8-1A55-4D98-AA6F-DF300B8AD394}" type="presParOf" srcId="{9408E61E-E70E-4334-9E0A-14BF2BDFFC88}" destId="{568316B0-BB77-4A28-9FE5-0C63D195F76E}" srcOrd="1" destOrd="0" presId="urn:microsoft.com/office/officeart/2008/layout/VerticalCurvedList"/>
    <dgm:cxn modelId="{74546D47-C281-4F28-BA25-A16B614A27F8}" type="presParOf" srcId="{9408E61E-E70E-4334-9E0A-14BF2BDFFC88}" destId="{1E8D99E0-DAEB-45C9-9EC8-0618BCA893AB}" srcOrd="2" destOrd="0" presId="urn:microsoft.com/office/officeart/2008/layout/VerticalCurvedList"/>
    <dgm:cxn modelId="{60AB0657-0E58-49B2-B4E8-1D298985AFDC}" type="presParOf" srcId="{1E8D99E0-DAEB-45C9-9EC8-0618BCA893AB}" destId="{6F00AFE2-90BB-486C-9CB0-05FFA28B3DB3}" srcOrd="0" destOrd="0" presId="urn:microsoft.com/office/officeart/2008/layout/VerticalCurvedList"/>
    <dgm:cxn modelId="{6B62A93E-CA46-4646-95D1-002C4AD0AF81}" type="presParOf" srcId="{9408E61E-E70E-4334-9E0A-14BF2BDFFC88}" destId="{808B318C-8F37-485F-9FA4-04355935294E}" srcOrd="3" destOrd="0" presId="urn:microsoft.com/office/officeart/2008/layout/VerticalCurvedList"/>
    <dgm:cxn modelId="{D7C6477C-E576-41FD-A70A-046FA34483DE}" type="presParOf" srcId="{9408E61E-E70E-4334-9E0A-14BF2BDFFC88}" destId="{48A9D627-5AFE-4875-9EBD-F38AB47C4D67}" srcOrd="4" destOrd="0" presId="urn:microsoft.com/office/officeart/2008/layout/VerticalCurvedList"/>
    <dgm:cxn modelId="{118A2078-8F0B-4C65-9D63-EE3B54E3C6BE}" type="presParOf" srcId="{48A9D627-5AFE-4875-9EBD-F38AB47C4D67}" destId="{0FB373FB-3CE0-41A4-921B-76B8D58AA729}" srcOrd="0" destOrd="0" presId="urn:microsoft.com/office/officeart/2008/layout/VerticalCurvedList"/>
    <dgm:cxn modelId="{1CD6176E-F7B9-424E-8571-D683C2D21330}" type="presParOf" srcId="{9408E61E-E70E-4334-9E0A-14BF2BDFFC88}" destId="{EB062CA4-A3E4-4657-8CF5-E34ECBC8595A}" srcOrd="5" destOrd="0" presId="urn:microsoft.com/office/officeart/2008/layout/VerticalCurvedList"/>
    <dgm:cxn modelId="{584392BF-5273-4042-B5D3-D37550AE0B67}" type="presParOf" srcId="{9408E61E-E70E-4334-9E0A-14BF2BDFFC88}" destId="{7225AE45-A68E-433A-85E7-2904E1D5D977}" srcOrd="6" destOrd="0" presId="urn:microsoft.com/office/officeart/2008/layout/VerticalCurvedList"/>
    <dgm:cxn modelId="{0AB23F55-9B2A-48AE-AEEE-C27AD1F5F221}" type="presParOf" srcId="{7225AE45-A68E-433A-85E7-2904E1D5D977}" destId="{C64E942B-DADB-47BA-A08C-C2E392AFE3F5}" srcOrd="0" destOrd="0" presId="urn:microsoft.com/office/officeart/2008/layout/VerticalCurvedList"/>
    <dgm:cxn modelId="{91708E3A-C479-45C8-859E-0816F61E0126}" type="presParOf" srcId="{9408E61E-E70E-4334-9E0A-14BF2BDFFC88}" destId="{179E8028-0CD0-4956-9C67-2D46AB26E333}" srcOrd="7" destOrd="0" presId="urn:microsoft.com/office/officeart/2008/layout/VerticalCurvedList"/>
    <dgm:cxn modelId="{D84C5CAD-DB51-4259-83CC-1F68FAD01599}" type="presParOf" srcId="{9408E61E-E70E-4334-9E0A-14BF2BDFFC88}" destId="{C8ECA10A-68DF-4CCC-9790-0EAECA458F31}" srcOrd="8" destOrd="0" presId="urn:microsoft.com/office/officeart/2008/layout/VerticalCurvedList"/>
    <dgm:cxn modelId="{C369AB4D-6BE1-4EE3-8C5F-C96A2573F6DA}" type="presParOf" srcId="{C8ECA10A-68DF-4CCC-9790-0EAECA458F31}" destId="{3E173742-AC44-44D4-96E3-47B25966F988}"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D9ABF8-16A7-4885-B7FE-8799CF9F1417}" type="doc">
      <dgm:prSet loTypeId="urn:microsoft.com/office/officeart/2005/8/layout/vList2" loCatId="list" qsTypeId="urn:microsoft.com/office/officeart/2005/8/quickstyle/simple4" qsCatId="simple" csTypeId="urn:microsoft.com/office/officeart/2005/8/colors/colorful2" csCatId="colorful" phldr="1"/>
      <dgm:spPr/>
      <dgm:t>
        <a:bodyPr/>
        <a:lstStyle/>
        <a:p>
          <a:pPr latinLnBrk="1"/>
          <a:endParaRPr lang="ko-KR" altLang="en-US"/>
        </a:p>
      </dgm:t>
    </dgm:pt>
    <dgm:pt modelId="{B9D38193-2164-48A5-B3E8-82E558306E83}">
      <dgm:prSet phldrT="[텍스트]"/>
      <dgm:spPr/>
      <dgm:t>
        <a:bodyPr/>
        <a:lstStyle/>
        <a:p>
          <a:pPr latinLnBrk="1"/>
          <a:r>
            <a:rPr lang="en-US" altLang="ko-KR" dirty="0"/>
            <a:t>1. </a:t>
          </a:r>
          <a:r>
            <a:rPr lang="ko-KR" altLang="en-US" dirty="0">
              <a:solidFill>
                <a:srgbClr val="002060"/>
              </a:solidFill>
              <a:latin typeface="HY헤드라인M" panose="02030600000101010101" pitchFamily="18" charset="-127"/>
              <a:ea typeface="HY헤드라인M" panose="02030600000101010101" pitchFamily="18" charset="-127"/>
            </a:rPr>
            <a:t>분야</a:t>
          </a:r>
          <a:r>
            <a:rPr lang="ko-KR" altLang="en-US" dirty="0"/>
            <a:t>에 따라</a:t>
          </a:r>
        </a:p>
      </dgm:t>
    </dgm:pt>
    <dgm:pt modelId="{A98ADBA4-3630-48D2-A7E8-73743788EE87}" type="parTrans" cxnId="{3293AFC3-F34C-4C63-B243-FF28C00B0502}">
      <dgm:prSet/>
      <dgm:spPr/>
      <dgm:t>
        <a:bodyPr/>
        <a:lstStyle/>
        <a:p>
          <a:pPr latinLnBrk="1"/>
          <a:endParaRPr lang="ko-KR" altLang="en-US"/>
        </a:p>
      </dgm:t>
    </dgm:pt>
    <dgm:pt modelId="{A8F5BD0E-7F47-4FE7-A963-C131BBF69E07}" type="sibTrans" cxnId="{3293AFC3-F34C-4C63-B243-FF28C00B0502}">
      <dgm:prSet/>
      <dgm:spPr/>
      <dgm:t>
        <a:bodyPr/>
        <a:lstStyle/>
        <a:p>
          <a:pPr latinLnBrk="1"/>
          <a:endParaRPr lang="ko-KR" altLang="en-US"/>
        </a:p>
      </dgm:t>
    </dgm:pt>
    <dgm:pt modelId="{B8056C8A-9E39-46B0-A365-841566A10F9C}">
      <dgm:prSet phldrT="[텍스트]"/>
      <dgm:spPr/>
      <dgm:t>
        <a:bodyPr/>
        <a:lstStyle/>
        <a:p>
          <a:pPr latinLnBrk="1"/>
          <a:r>
            <a:rPr lang="ko-KR" altLang="en-US" dirty="0"/>
            <a:t>가</a:t>
          </a:r>
          <a:r>
            <a:rPr lang="en-US" altLang="ko-KR" dirty="0"/>
            <a:t>) </a:t>
          </a:r>
          <a:r>
            <a:rPr lang="ko-KR" altLang="en-US" dirty="0"/>
            <a:t>성모와 관련된 </a:t>
          </a:r>
          <a:r>
            <a:rPr lang="ko-KR" altLang="en-US" dirty="0">
              <a:solidFill>
                <a:srgbClr val="FF0000"/>
              </a:solidFill>
              <a:latin typeface="HY헤드라인M" panose="02030600000101010101" pitchFamily="18" charset="-127"/>
              <a:ea typeface="HY헤드라인M" panose="02030600000101010101" pitchFamily="18" charset="-127"/>
            </a:rPr>
            <a:t>전례문</a:t>
          </a:r>
          <a:r>
            <a:rPr lang="ko-KR" altLang="en-US" dirty="0"/>
            <a:t>을 다룬다</a:t>
          </a:r>
          <a:r>
            <a:rPr lang="en-US" altLang="ko-KR" dirty="0"/>
            <a:t>.</a:t>
          </a:r>
          <a:endParaRPr lang="ko-KR" altLang="en-US" dirty="0"/>
        </a:p>
      </dgm:t>
    </dgm:pt>
    <dgm:pt modelId="{FDB188DA-777C-4FD5-AA75-E2FF346A1BB0}" type="parTrans" cxnId="{DBD240DF-0F82-469A-B434-13ED8048F123}">
      <dgm:prSet/>
      <dgm:spPr/>
      <dgm:t>
        <a:bodyPr/>
        <a:lstStyle/>
        <a:p>
          <a:pPr latinLnBrk="1"/>
          <a:endParaRPr lang="ko-KR" altLang="en-US"/>
        </a:p>
      </dgm:t>
    </dgm:pt>
    <dgm:pt modelId="{E3F7BD17-8673-4797-B38E-04930109B645}" type="sibTrans" cxnId="{DBD240DF-0F82-469A-B434-13ED8048F123}">
      <dgm:prSet/>
      <dgm:spPr/>
      <dgm:t>
        <a:bodyPr/>
        <a:lstStyle/>
        <a:p>
          <a:pPr latinLnBrk="1"/>
          <a:endParaRPr lang="ko-KR" altLang="en-US"/>
        </a:p>
      </dgm:t>
    </dgm:pt>
    <dgm:pt modelId="{09539BAA-8B1A-4C4D-94C1-4AF86EAA6854}">
      <dgm:prSet phldrT="[텍스트]"/>
      <dgm:spPr/>
      <dgm:t>
        <a:bodyPr/>
        <a:lstStyle/>
        <a:p>
          <a:pPr latinLnBrk="1"/>
          <a:r>
            <a:rPr lang="en-US" altLang="ko-KR" dirty="0"/>
            <a:t>2. </a:t>
          </a:r>
          <a:r>
            <a:rPr lang="ko-KR" altLang="en-US" dirty="0">
              <a:solidFill>
                <a:srgbClr val="002060"/>
              </a:solidFill>
              <a:latin typeface="HY헤드라인M" panose="02030600000101010101" pitchFamily="18" charset="-127"/>
              <a:ea typeface="HY헤드라인M" panose="02030600000101010101" pitchFamily="18" charset="-127"/>
            </a:rPr>
            <a:t>시점</a:t>
          </a:r>
          <a:r>
            <a:rPr lang="ko-KR" altLang="en-US" dirty="0"/>
            <a:t>에 따라</a:t>
          </a:r>
        </a:p>
      </dgm:t>
    </dgm:pt>
    <dgm:pt modelId="{5659AC22-2CF4-4448-B03A-79AD05090CA9}" type="parTrans" cxnId="{9116DE34-D713-44D1-B5C8-D33D777EF8E4}">
      <dgm:prSet/>
      <dgm:spPr/>
      <dgm:t>
        <a:bodyPr/>
        <a:lstStyle/>
        <a:p>
          <a:pPr latinLnBrk="1"/>
          <a:endParaRPr lang="ko-KR" altLang="en-US"/>
        </a:p>
      </dgm:t>
    </dgm:pt>
    <dgm:pt modelId="{5199D3BE-6D67-4833-8DCB-B85E3BAFBF78}" type="sibTrans" cxnId="{9116DE34-D713-44D1-B5C8-D33D777EF8E4}">
      <dgm:prSet/>
      <dgm:spPr/>
      <dgm:t>
        <a:bodyPr/>
        <a:lstStyle/>
        <a:p>
          <a:pPr latinLnBrk="1"/>
          <a:endParaRPr lang="ko-KR" altLang="en-US"/>
        </a:p>
      </dgm:t>
    </dgm:pt>
    <dgm:pt modelId="{E09EFA0C-5D52-4FBA-B11B-913C8CA5A809}">
      <dgm:prSet phldrT="[텍스트]"/>
      <dgm:spPr/>
      <dgm:t>
        <a:bodyPr/>
        <a:lstStyle/>
        <a:p>
          <a:pPr latinLnBrk="1"/>
          <a:r>
            <a:rPr lang="ko-KR" altLang="en-US" dirty="0"/>
            <a:t>가</a:t>
          </a:r>
          <a:r>
            <a:rPr lang="en-US" altLang="ko-KR" dirty="0"/>
            <a:t>) </a:t>
          </a:r>
          <a:r>
            <a:rPr lang="ko-KR" altLang="en-US" dirty="0">
              <a:solidFill>
                <a:srgbClr val="0070C0"/>
              </a:solidFill>
              <a:latin typeface="HY헤드라인M" panose="02030600000101010101" pitchFamily="18" charset="-127"/>
              <a:ea typeface="HY헤드라인M" panose="02030600000101010101" pitchFamily="18" charset="-127"/>
            </a:rPr>
            <a:t>통시적 방법</a:t>
          </a:r>
        </a:p>
      </dgm:t>
    </dgm:pt>
    <dgm:pt modelId="{04BA70F5-D66D-4BD0-B2D3-6DB9B0BBDBF1}" type="parTrans" cxnId="{0625EC12-9B94-46F1-BF70-F59ED9CF743A}">
      <dgm:prSet/>
      <dgm:spPr/>
      <dgm:t>
        <a:bodyPr/>
        <a:lstStyle/>
        <a:p>
          <a:pPr latinLnBrk="1"/>
          <a:endParaRPr lang="ko-KR" altLang="en-US"/>
        </a:p>
      </dgm:t>
    </dgm:pt>
    <dgm:pt modelId="{52CDABB9-D789-4462-8365-9201DFA7D563}" type="sibTrans" cxnId="{0625EC12-9B94-46F1-BF70-F59ED9CF743A}">
      <dgm:prSet/>
      <dgm:spPr/>
      <dgm:t>
        <a:bodyPr/>
        <a:lstStyle/>
        <a:p>
          <a:pPr latinLnBrk="1"/>
          <a:endParaRPr lang="ko-KR" altLang="en-US"/>
        </a:p>
      </dgm:t>
    </dgm:pt>
    <dgm:pt modelId="{6ABBAE78-3999-444C-B5B2-9E7F30F9EDF4}">
      <dgm:prSet phldrT="[텍스트]"/>
      <dgm:spPr/>
      <dgm:t>
        <a:bodyPr/>
        <a:lstStyle/>
        <a:p>
          <a:pPr latinLnBrk="1"/>
          <a:r>
            <a:rPr lang="ko-KR" altLang="en-US" dirty="0"/>
            <a:t>나</a:t>
          </a:r>
          <a:r>
            <a:rPr lang="en-US" altLang="ko-KR" dirty="0"/>
            <a:t>) </a:t>
          </a:r>
          <a:r>
            <a:rPr lang="ko-KR" altLang="en-US" dirty="0"/>
            <a:t>성모와 관련된 </a:t>
          </a:r>
          <a:r>
            <a:rPr lang="ko-KR" altLang="en-US" dirty="0">
              <a:solidFill>
                <a:srgbClr val="7030A0"/>
              </a:solidFill>
              <a:latin typeface="HY헤드라인M" panose="02030600000101010101" pitchFamily="18" charset="-127"/>
              <a:ea typeface="HY헤드라인M" panose="02030600000101010101" pitchFamily="18" charset="-127"/>
            </a:rPr>
            <a:t>축제</a:t>
          </a:r>
          <a:r>
            <a:rPr lang="ko-KR" altLang="en-US" dirty="0"/>
            <a:t>를 다룬다</a:t>
          </a:r>
          <a:r>
            <a:rPr lang="en-US" altLang="ko-KR" dirty="0"/>
            <a:t>.</a:t>
          </a:r>
          <a:endParaRPr lang="ko-KR" altLang="en-US" dirty="0"/>
        </a:p>
      </dgm:t>
    </dgm:pt>
    <dgm:pt modelId="{74CD5FA6-0D7C-4AE4-8EE2-6D7FCB15C455}" type="parTrans" cxnId="{3C9FD743-8673-4B2B-ABE1-AAB143EF5EAA}">
      <dgm:prSet/>
      <dgm:spPr/>
      <dgm:t>
        <a:bodyPr/>
        <a:lstStyle/>
        <a:p>
          <a:pPr latinLnBrk="1"/>
          <a:endParaRPr lang="ko-KR" altLang="en-US"/>
        </a:p>
      </dgm:t>
    </dgm:pt>
    <dgm:pt modelId="{82D7FA81-1BD6-481E-AA1C-DC83F4CF02E3}" type="sibTrans" cxnId="{3C9FD743-8673-4B2B-ABE1-AAB143EF5EAA}">
      <dgm:prSet/>
      <dgm:spPr/>
      <dgm:t>
        <a:bodyPr/>
        <a:lstStyle/>
        <a:p>
          <a:pPr latinLnBrk="1"/>
          <a:endParaRPr lang="ko-KR" altLang="en-US"/>
        </a:p>
      </dgm:t>
    </dgm:pt>
    <dgm:pt modelId="{6333BFF7-B71F-44E6-AE6E-43AEFF4238E2}">
      <dgm:prSet phldrT="[텍스트]"/>
      <dgm:spPr/>
      <dgm:t>
        <a:bodyPr/>
        <a:lstStyle/>
        <a:p>
          <a:pPr latinLnBrk="1"/>
          <a:r>
            <a:rPr lang="ko-KR" altLang="en-US" dirty="0"/>
            <a:t>나</a:t>
          </a:r>
          <a:r>
            <a:rPr lang="en-US" altLang="ko-KR" dirty="0"/>
            <a:t>) </a:t>
          </a:r>
          <a:r>
            <a:rPr lang="ko-KR" altLang="en-US" dirty="0">
              <a:solidFill>
                <a:srgbClr val="0070C0"/>
              </a:solidFill>
              <a:latin typeface="HY헤드라인M" panose="02030600000101010101" pitchFamily="18" charset="-127"/>
              <a:ea typeface="HY헤드라인M" panose="02030600000101010101" pitchFamily="18" charset="-127"/>
            </a:rPr>
            <a:t>공시적 방법</a:t>
          </a:r>
          <a:r>
            <a:rPr lang="ko-KR" altLang="en-US" dirty="0"/>
            <a:t> </a:t>
          </a:r>
          <a:r>
            <a:rPr lang="en-US" altLang="ko-KR" dirty="0"/>
            <a:t>– </a:t>
          </a:r>
          <a:r>
            <a:rPr lang="ko-KR" altLang="en-US" dirty="0"/>
            <a:t>제</a:t>
          </a:r>
          <a:r>
            <a:rPr lang="en-US" altLang="ko-KR" dirty="0"/>
            <a:t>2</a:t>
          </a:r>
          <a:r>
            <a:rPr lang="ko-KR" altLang="en-US" dirty="0"/>
            <a:t>차 바티칸 공의회 이후 </a:t>
          </a:r>
          <a:r>
            <a:rPr lang="ko-KR" altLang="en-US" dirty="0">
              <a:latin typeface="HY헤드라인M" panose="02030600000101010101" pitchFamily="18" charset="-127"/>
              <a:ea typeface="HY헤드라인M" panose="02030600000101010101" pitchFamily="18" charset="-127"/>
            </a:rPr>
            <a:t>개혁된 성모 축일의 전례문</a:t>
          </a:r>
          <a:r>
            <a:rPr lang="ko-KR" altLang="en-US" dirty="0"/>
            <a:t>을 각각 살펴본다</a:t>
          </a:r>
          <a:r>
            <a:rPr lang="en-US" altLang="ko-KR" dirty="0"/>
            <a:t>.</a:t>
          </a:r>
          <a:endParaRPr lang="ko-KR" altLang="en-US" dirty="0"/>
        </a:p>
      </dgm:t>
    </dgm:pt>
    <dgm:pt modelId="{0D8E90E6-9328-4C4D-9055-7B79EE31A3A6}" type="parTrans" cxnId="{A3C3430D-C553-4584-A3BA-86F5B6E5333B}">
      <dgm:prSet/>
      <dgm:spPr/>
      <dgm:t>
        <a:bodyPr/>
        <a:lstStyle/>
        <a:p>
          <a:pPr latinLnBrk="1"/>
          <a:endParaRPr lang="ko-KR" altLang="en-US"/>
        </a:p>
      </dgm:t>
    </dgm:pt>
    <dgm:pt modelId="{38489E02-509D-4EDF-9681-B28F6204A532}" type="sibTrans" cxnId="{A3C3430D-C553-4584-A3BA-86F5B6E5333B}">
      <dgm:prSet/>
      <dgm:spPr/>
      <dgm:t>
        <a:bodyPr/>
        <a:lstStyle/>
        <a:p>
          <a:pPr latinLnBrk="1"/>
          <a:endParaRPr lang="ko-KR" altLang="en-US"/>
        </a:p>
      </dgm:t>
    </dgm:pt>
    <dgm:pt modelId="{C51AA389-123F-4C25-B544-6FFD672F3CA7}">
      <dgm:prSet phldrT="[텍스트]"/>
      <dgm:spPr/>
      <dgm:t>
        <a:bodyPr/>
        <a:lstStyle/>
        <a:p>
          <a:pPr latinLnBrk="1"/>
          <a:r>
            <a:rPr lang="en-US" altLang="ko-KR" dirty="0"/>
            <a:t>(</a:t>
          </a:r>
          <a:r>
            <a:rPr lang="ko-KR" altLang="en-US" dirty="0" err="1"/>
            <a:t>ㄱ</a:t>
          </a:r>
          <a:r>
            <a:rPr lang="en-US" altLang="ko-KR" dirty="0"/>
            <a:t>) </a:t>
          </a:r>
          <a:r>
            <a:rPr lang="ko-KR" altLang="en-US" dirty="0" err="1"/>
            <a:t>동서방</a:t>
          </a:r>
          <a:r>
            <a:rPr lang="ko-KR" altLang="en-US" dirty="0"/>
            <a:t> 교회가 전통을 공유하던 </a:t>
          </a:r>
          <a:r>
            <a:rPr lang="en-US" altLang="ko-KR" dirty="0">
              <a:latin typeface="HY헤드라인M" panose="02030600000101010101" pitchFamily="18" charset="-127"/>
              <a:ea typeface="HY헤드라인M" panose="02030600000101010101" pitchFamily="18" charset="-127"/>
            </a:rPr>
            <a:t>1-4</a:t>
          </a:r>
          <a:r>
            <a:rPr lang="ko-KR" altLang="en-US" dirty="0">
              <a:latin typeface="HY헤드라인M" panose="02030600000101010101" pitchFamily="18" charset="-127"/>
              <a:ea typeface="HY헤드라인M" panose="02030600000101010101" pitchFamily="18" charset="-127"/>
            </a:rPr>
            <a:t>세기의 전례문</a:t>
          </a:r>
          <a:r>
            <a:rPr lang="ko-KR" altLang="en-US" dirty="0"/>
            <a:t>을 살펴본다</a:t>
          </a:r>
          <a:r>
            <a:rPr lang="en-US" altLang="ko-KR" dirty="0"/>
            <a:t>.</a:t>
          </a:r>
          <a:endParaRPr lang="ko-KR" altLang="en-US" dirty="0"/>
        </a:p>
      </dgm:t>
    </dgm:pt>
    <dgm:pt modelId="{CD314891-1695-4A2F-B051-2A5ABB9E597F}" type="parTrans" cxnId="{666D527C-36A0-4C3C-B9E3-4D017926997D}">
      <dgm:prSet/>
      <dgm:spPr/>
      <dgm:t>
        <a:bodyPr/>
        <a:lstStyle/>
        <a:p>
          <a:pPr latinLnBrk="1"/>
          <a:endParaRPr lang="ko-KR" altLang="en-US"/>
        </a:p>
      </dgm:t>
    </dgm:pt>
    <dgm:pt modelId="{C37CA042-94B2-4A15-8BC5-47E8EA96C8B9}" type="sibTrans" cxnId="{666D527C-36A0-4C3C-B9E3-4D017926997D}">
      <dgm:prSet/>
      <dgm:spPr/>
      <dgm:t>
        <a:bodyPr/>
        <a:lstStyle/>
        <a:p>
          <a:pPr latinLnBrk="1"/>
          <a:endParaRPr lang="ko-KR" altLang="en-US"/>
        </a:p>
      </dgm:t>
    </dgm:pt>
    <dgm:pt modelId="{A5DD7F95-98B1-4CDE-B688-1580C52DC696}">
      <dgm:prSet phldrT="[텍스트]"/>
      <dgm:spPr/>
      <dgm:t>
        <a:bodyPr/>
        <a:lstStyle/>
        <a:p>
          <a:pPr latinLnBrk="1"/>
          <a:r>
            <a:rPr lang="en-US" altLang="ko-KR" dirty="0"/>
            <a:t>(</a:t>
          </a:r>
          <a:r>
            <a:rPr lang="ko-KR" altLang="en-US" dirty="0"/>
            <a:t>ㄴ</a:t>
          </a:r>
          <a:r>
            <a:rPr lang="en-US" altLang="ko-KR" dirty="0"/>
            <a:t>) </a:t>
          </a:r>
          <a:r>
            <a:rPr lang="en-US" altLang="ko-KR" dirty="0">
              <a:latin typeface="HY헤드라인M" panose="02030600000101010101" pitchFamily="18" charset="-127"/>
              <a:ea typeface="HY헤드라인M" panose="02030600000101010101" pitchFamily="18" charset="-127"/>
            </a:rPr>
            <a:t>5</a:t>
          </a:r>
          <a:r>
            <a:rPr lang="ko-KR" altLang="en-US" dirty="0">
              <a:latin typeface="HY헤드라인M" panose="02030600000101010101" pitchFamily="18" charset="-127"/>
              <a:ea typeface="HY헤드라인M" panose="02030600000101010101" pitchFamily="18" charset="-127"/>
            </a:rPr>
            <a:t>세기 이후에 등장하는 성모 축제</a:t>
          </a:r>
          <a:r>
            <a:rPr lang="ko-KR" altLang="en-US" dirty="0"/>
            <a:t>를 동방과 서방 각각 살펴본다</a:t>
          </a:r>
          <a:r>
            <a:rPr lang="en-US" altLang="ko-KR" dirty="0"/>
            <a:t>.</a:t>
          </a:r>
          <a:endParaRPr lang="ko-KR" altLang="en-US" dirty="0"/>
        </a:p>
      </dgm:t>
    </dgm:pt>
    <dgm:pt modelId="{5FDD81F0-EACE-465B-B42F-136B8022C00C}" type="parTrans" cxnId="{E42EE5E3-AE8F-4141-9EB0-1F31257B4D77}">
      <dgm:prSet/>
      <dgm:spPr/>
      <dgm:t>
        <a:bodyPr/>
        <a:lstStyle/>
        <a:p>
          <a:pPr latinLnBrk="1"/>
          <a:endParaRPr lang="ko-KR" altLang="en-US"/>
        </a:p>
      </dgm:t>
    </dgm:pt>
    <dgm:pt modelId="{8966E977-BB60-47F0-AAEA-21F85167C39D}" type="sibTrans" cxnId="{E42EE5E3-AE8F-4141-9EB0-1F31257B4D77}">
      <dgm:prSet/>
      <dgm:spPr/>
      <dgm:t>
        <a:bodyPr/>
        <a:lstStyle/>
        <a:p>
          <a:pPr latinLnBrk="1"/>
          <a:endParaRPr lang="ko-KR" altLang="en-US"/>
        </a:p>
      </dgm:t>
    </dgm:pt>
    <dgm:pt modelId="{1BCC4482-11A2-4CC2-8A9C-21923AD23D39}">
      <dgm:prSet phldrT="[텍스트]"/>
      <dgm:spPr/>
      <dgm:t>
        <a:bodyPr/>
        <a:lstStyle/>
        <a:p>
          <a:pPr latinLnBrk="1"/>
          <a:r>
            <a:rPr lang="en-US" altLang="ko-KR" dirty="0"/>
            <a:t>(</a:t>
          </a:r>
          <a:r>
            <a:rPr lang="ko-KR" altLang="en-US" dirty="0" err="1"/>
            <a:t>ㄱ</a:t>
          </a:r>
          <a:r>
            <a:rPr lang="en-US" altLang="ko-KR" dirty="0"/>
            <a:t>) </a:t>
          </a:r>
          <a:r>
            <a:rPr lang="ko-KR" altLang="en-US" dirty="0"/>
            <a:t>성모 대축일</a:t>
          </a:r>
          <a:r>
            <a:rPr lang="en-US" altLang="ko-KR" dirty="0"/>
            <a:t>, (</a:t>
          </a:r>
          <a:r>
            <a:rPr lang="ko-KR" altLang="en-US" dirty="0"/>
            <a:t>ㄴ</a:t>
          </a:r>
          <a:r>
            <a:rPr lang="en-US" altLang="ko-KR" dirty="0"/>
            <a:t>) </a:t>
          </a:r>
          <a:r>
            <a:rPr lang="ko-KR" altLang="en-US" dirty="0"/>
            <a:t>성모 축일</a:t>
          </a:r>
          <a:r>
            <a:rPr lang="en-US" altLang="ko-KR" dirty="0"/>
            <a:t>, (</a:t>
          </a:r>
          <a:r>
            <a:rPr lang="ko-KR" altLang="en-US" dirty="0" err="1"/>
            <a:t>ㄷ</a:t>
          </a:r>
          <a:r>
            <a:rPr lang="en-US" altLang="ko-KR" dirty="0"/>
            <a:t>) </a:t>
          </a:r>
          <a:r>
            <a:rPr lang="ko-KR" altLang="en-US" dirty="0"/>
            <a:t>성모 기념일</a:t>
          </a:r>
        </a:p>
      </dgm:t>
    </dgm:pt>
    <dgm:pt modelId="{CAB1B3BF-3EA7-4887-9671-8E4BD6310DA7}" type="parTrans" cxnId="{321584BC-F5F8-4A90-907B-AFBC7DDC5DF6}">
      <dgm:prSet/>
      <dgm:spPr/>
      <dgm:t>
        <a:bodyPr/>
        <a:lstStyle/>
        <a:p>
          <a:pPr latinLnBrk="1"/>
          <a:endParaRPr lang="ko-KR" altLang="en-US"/>
        </a:p>
      </dgm:t>
    </dgm:pt>
    <dgm:pt modelId="{667CDED5-67D5-43C4-BC8C-6C1930DD0A11}" type="sibTrans" cxnId="{321584BC-F5F8-4A90-907B-AFBC7DDC5DF6}">
      <dgm:prSet/>
      <dgm:spPr/>
      <dgm:t>
        <a:bodyPr/>
        <a:lstStyle/>
        <a:p>
          <a:pPr latinLnBrk="1"/>
          <a:endParaRPr lang="ko-KR" altLang="en-US"/>
        </a:p>
      </dgm:t>
    </dgm:pt>
    <dgm:pt modelId="{D3E47AC0-65F2-41C0-B7C2-7BB3406873B4}" type="pres">
      <dgm:prSet presAssocID="{FBD9ABF8-16A7-4885-B7FE-8799CF9F1417}" presName="linear" presStyleCnt="0">
        <dgm:presLayoutVars>
          <dgm:animLvl val="lvl"/>
          <dgm:resizeHandles val="exact"/>
        </dgm:presLayoutVars>
      </dgm:prSet>
      <dgm:spPr/>
    </dgm:pt>
    <dgm:pt modelId="{CE69A05F-5DE7-4C9A-B75D-34A901B8CD42}" type="pres">
      <dgm:prSet presAssocID="{B9D38193-2164-48A5-B3E8-82E558306E83}" presName="parentText" presStyleLbl="node1" presStyleIdx="0" presStyleCnt="2">
        <dgm:presLayoutVars>
          <dgm:chMax val="0"/>
          <dgm:bulletEnabled val="1"/>
        </dgm:presLayoutVars>
      </dgm:prSet>
      <dgm:spPr/>
    </dgm:pt>
    <dgm:pt modelId="{E7C84411-4167-40CA-A3FD-B88E0D6B7194}" type="pres">
      <dgm:prSet presAssocID="{B9D38193-2164-48A5-B3E8-82E558306E83}" presName="childText" presStyleLbl="revTx" presStyleIdx="0" presStyleCnt="2">
        <dgm:presLayoutVars>
          <dgm:bulletEnabled val="1"/>
        </dgm:presLayoutVars>
      </dgm:prSet>
      <dgm:spPr/>
    </dgm:pt>
    <dgm:pt modelId="{E0C86562-5C3E-41A1-B126-03DEA85DB220}" type="pres">
      <dgm:prSet presAssocID="{09539BAA-8B1A-4C4D-94C1-4AF86EAA6854}" presName="parentText" presStyleLbl="node1" presStyleIdx="1" presStyleCnt="2">
        <dgm:presLayoutVars>
          <dgm:chMax val="0"/>
          <dgm:bulletEnabled val="1"/>
        </dgm:presLayoutVars>
      </dgm:prSet>
      <dgm:spPr/>
    </dgm:pt>
    <dgm:pt modelId="{203CD8F4-6CF3-4B12-A166-4E11D9780CA0}" type="pres">
      <dgm:prSet presAssocID="{09539BAA-8B1A-4C4D-94C1-4AF86EAA6854}" presName="childText" presStyleLbl="revTx" presStyleIdx="1" presStyleCnt="2">
        <dgm:presLayoutVars>
          <dgm:bulletEnabled val="1"/>
        </dgm:presLayoutVars>
      </dgm:prSet>
      <dgm:spPr/>
    </dgm:pt>
  </dgm:ptLst>
  <dgm:cxnLst>
    <dgm:cxn modelId="{DBD240DF-0F82-469A-B434-13ED8048F123}" srcId="{B9D38193-2164-48A5-B3E8-82E558306E83}" destId="{B8056C8A-9E39-46B0-A365-841566A10F9C}" srcOrd="0" destOrd="0" parTransId="{FDB188DA-777C-4FD5-AA75-E2FF346A1BB0}" sibTransId="{E3F7BD17-8673-4797-B38E-04930109B645}"/>
    <dgm:cxn modelId="{666D527C-36A0-4C3C-B9E3-4D017926997D}" srcId="{E09EFA0C-5D52-4FBA-B11B-913C8CA5A809}" destId="{C51AA389-123F-4C25-B544-6FFD672F3CA7}" srcOrd="0" destOrd="0" parTransId="{CD314891-1695-4A2F-B051-2A5ABB9E597F}" sibTransId="{C37CA042-94B2-4A15-8BC5-47E8EA96C8B9}"/>
    <dgm:cxn modelId="{FB756D75-0B41-46D0-914F-8E48D0D8B2A2}" type="presOf" srcId="{6ABBAE78-3999-444C-B5B2-9E7F30F9EDF4}" destId="{E7C84411-4167-40CA-A3FD-B88E0D6B7194}" srcOrd="0" destOrd="1" presId="urn:microsoft.com/office/officeart/2005/8/layout/vList2"/>
    <dgm:cxn modelId="{C835C9E1-A6A6-4C02-AB41-83F321A623DD}" type="presOf" srcId="{B8056C8A-9E39-46B0-A365-841566A10F9C}" destId="{E7C84411-4167-40CA-A3FD-B88E0D6B7194}" srcOrd="0" destOrd="0" presId="urn:microsoft.com/office/officeart/2005/8/layout/vList2"/>
    <dgm:cxn modelId="{20CC12F8-C823-4DA0-BE48-09FCFCF6B928}" type="presOf" srcId="{FBD9ABF8-16A7-4885-B7FE-8799CF9F1417}" destId="{D3E47AC0-65F2-41C0-B7C2-7BB3406873B4}" srcOrd="0" destOrd="0" presId="urn:microsoft.com/office/officeart/2005/8/layout/vList2"/>
    <dgm:cxn modelId="{0625EC12-9B94-46F1-BF70-F59ED9CF743A}" srcId="{09539BAA-8B1A-4C4D-94C1-4AF86EAA6854}" destId="{E09EFA0C-5D52-4FBA-B11B-913C8CA5A809}" srcOrd="0" destOrd="0" parTransId="{04BA70F5-D66D-4BD0-B2D3-6DB9B0BBDBF1}" sibTransId="{52CDABB9-D789-4462-8365-9201DFA7D563}"/>
    <dgm:cxn modelId="{4B69C989-C1AD-4996-9EB0-72F5E08B795E}" type="presOf" srcId="{A5DD7F95-98B1-4CDE-B688-1580C52DC696}" destId="{203CD8F4-6CF3-4B12-A166-4E11D9780CA0}" srcOrd="0" destOrd="2" presId="urn:microsoft.com/office/officeart/2005/8/layout/vList2"/>
    <dgm:cxn modelId="{354CE1ED-18E4-41C1-9491-C01E1B378EC2}" type="presOf" srcId="{C51AA389-123F-4C25-B544-6FFD672F3CA7}" destId="{203CD8F4-6CF3-4B12-A166-4E11D9780CA0}" srcOrd="0" destOrd="1" presId="urn:microsoft.com/office/officeart/2005/8/layout/vList2"/>
    <dgm:cxn modelId="{9116DE34-D713-44D1-B5C8-D33D777EF8E4}" srcId="{FBD9ABF8-16A7-4885-B7FE-8799CF9F1417}" destId="{09539BAA-8B1A-4C4D-94C1-4AF86EAA6854}" srcOrd="1" destOrd="0" parTransId="{5659AC22-2CF4-4448-B03A-79AD05090CA9}" sibTransId="{5199D3BE-6D67-4833-8DCB-B85E3BAFBF78}"/>
    <dgm:cxn modelId="{3C9FD743-8673-4B2B-ABE1-AAB143EF5EAA}" srcId="{B9D38193-2164-48A5-B3E8-82E558306E83}" destId="{6ABBAE78-3999-444C-B5B2-9E7F30F9EDF4}" srcOrd="1" destOrd="0" parTransId="{74CD5FA6-0D7C-4AE4-8EE2-6D7FCB15C455}" sibTransId="{82D7FA81-1BD6-481E-AA1C-DC83F4CF02E3}"/>
    <dgm:cxn modelId="{321584BC-F5F8-4A90-907B-AFBC7DDC5DF6}" srcId="{6333BFF7-B71F-44E6-AE6E-43AEFF4238E2}" destId="{1BCC4482-11A2-4CC2-8A9C-21923AD23D39}" srcOrd="0" destOrd="0" parTransId="{CAB1B3BF-3EA7-4887-9671-8E4BD6310DA7}" sibTransId="{667CDED5-67D5-43C4-BC8C-6C1930DD0A11}"/>
    <dgm:cxn modelId="{F0C055C6-B7A8-4777-891F-0FE3039FF069}" type="presOf" srcId="{09539BAA-8B1A-4C4D-94C1-4AF86EAA6854}" destId="{E0C86562-5C3E-41A1-B126-03DEA85DB220}" srcOrd="0" destOrd="0" presId="urn:microsoft.com/office/officeart/2005/8/layout/vList2"/>
    <dgm:cxn modelId="{E42EE5E3-AE8F-4141-9EB0-1F31257B4D77}" srcId="{E09EFA0C-5D52-4FBA-B11B-913C8CA5A809}" destId="{A5DD7F95-98B1-4CDE-B688-1580C52DC696}" srcOrd="1" destOrd="0" parTransId="{5FDD81F0-EACE-465B-B42F-136B8022C00C}" sibTransId="{8966E977-BB60-47F0-AAEA-21F85167C39D}"/>
    <dgm:cxn modelId="{B1A2762B-DCCD-43B7-95E6-1BB77E0FEC15}" type="presOf" srcId="{E09EFA0C-5D52-4FBA-B11B-913C8CA5A809}" destId="{203CD8F4-6CF3-4B12-A166-4E11D9780CA0}" srcOrd="0" destOrd="0" presId="urn:microsoft.com/office/officeart/2005/8/layout/vList2"/>
    <dgm:cxn modelId="{7ECF7BB8-D945-4E09-B312-97CAA5B6437C}" type="presOf" srcId="{6333BFF7-B71F-44E6-AE6E-43AEFF4238E2}" destId="{203CD8F4-6CF3-4B12-A166-4E11D9780CA0}" srcOrd="0" destOrd="3" presId="urn:microsoft.com/office/officeart/2005/8/layout/vList2"/>
    <dgm:cxn modelId="{A3C3430D-C553-4584-A3BA-86F5B6E5333B}" srcId="{09539BAA-8B1A-4C4D-94C1-4AF86EAA6854}" destId="{6333BFF7-B71F-44E6-AE6E-43AEFF4238E2}" srcOrd="1" destOrd="0" parTransId="{0D8E90E6-9328-4C4D-9055-7B79EE31A3A6}" sibTransId="{38489E02-509D-4EDF-9681-B28F6204A532}"/>
    <dgm:cxn modelId="{017B0585-800D-4ABA-9DEB-7091AE17170A}" type="presOf" srcId="{B9D38193-2164-48A5-B3E8-82E558306E83}" destId="{CE69A05F-5DE7-4C9A-B75D-34A901B8CD42}" srcOrd="0" destOrd="0" presId="urn:microsoft.com/office/officeart/2005/8/layout/vList2"/>
    <dgm:cxn modelId="{3293AFC3-F34C-4C63-B243-FF28C00B0502}" srcId="{FBD9ABF8-16A7-4885-B7FE-8799CF9F1417}" destId="{B9D38193-2164-48A5-B3E8-82E558306E83}" srcOrd="0" destOrd="0" parTransId="{A98ADBA4-3630-48D2-A7E8-73743788EE87}" sibTransId="{A8F5BD0E-7F47-4FE7-A963-C131BBF69E07}"/>
    <dgm:cxn modelId="{9F93A684-14ED-49BE-9BE9-B02AC88794AA}" type="presOf" srcId="{1BCC4482-11A2-4CC2-8A9C-21923AD23D39}" destId="{203CD8F4-6CF3-4B12-A166-4E11D9780CA0}" srcOrd="0" destOrd="4" presId="urn:microsoft.com/office/officeart/2005/8/layout/vList2"/>
    <dgm:cxn modelId="{A7D7DE6B-91A4-4077-8463-3225EE494D37}" type="presParOf" srcId="{D3E47AC0-65F2-41C0-B7C2-7BB3406873B4}" destId="{CE69A05F-5DE7-4C9A-B75D-34A901B8CD42}" srcOrd="0" destOrd="0" presId="urn:microsoft.com/office/officeart/2005/8/layout/vList2"/>
    <dgm:cxn modelId="{E7087C13-65F8-4FD3-BC38-B24032E3AD1A}" type="presParOf" srcId="{D3E47AC0-65F2-41C0-B7C2-7BB3406873B4}" destId="{E7C84411-4167-40CA-A3FD-B88E0D6B7194}" srcOrd="1" destOrd="0" presId="urn:microsoft.com/office/officeart/2005/8/layout/vList2"/>
    <dgm:cxn modelId="{4B28072B-335E-4CB5-BAFD-43F64504C6B5}" type="presParOf" srcId="{D3E47AC0-65F2-41C0-B7C2-7BB3406873B4}" destId="{E0C86562-5C3E-41A1-B126-03DEA85DB220}" srcOrd="2" destOrd="0" presId="urn:microsoft.com/office/officeart/2005/8/layout/vList2"/>
    <dgm:cxn modelId="{4DDEDCBA-E3E7-4DC9-9445-154436457674}" type="presParOf" srcId="{D3E47AC0-65F2-41C0-B7C2-7BB3406873B4}" destId="{203CD8F4-6CF3-4B12-A166-4E11D9780CA0}"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6B06C5-8F8F-49D1-B088-8189E90FC6BF}" type="doc">
      <dgm:prSet loTypeId="urn:microsoft.com/office/officeart/2005/8/layout/target2" loCatId="relationship" qsTypeId="urn:microsoft.com/office/officeart/2005/8/quickstyle/3d2" qsCatId="3D" csTypeId="urn:microsoft.com/office/officeart/2005/8/colors/colorful3" csCatId="colorful" phldr="1"/>
      <dgm:spPr/>
      <dgm:t>
        <a:bodyPr/>
        <a:lstStyle/>
        <a:p>
          <a:pPr latinLnBrk="1"/>
          <a:endParaRPr lang="ko-KR" altLang="en-US"/>
        </a:p>
      </dgm:t>
    </dgm:pt>
    <dgm:pt modelId="{DCC90272-8C06-425D-A0FD-9C7B013F98DD}">
      <dgm:prSet phldrT="[텍스트]"/>
      <dgm:spPr/>
      <dgm:t>
        <a:bodyPr/>
        <a:lstStyle/>
        <a:p>
          <a:pPr latinLnBrk="1"/>
          <a:r>
            <a:rPr lang="ko-KR" altLang="en-US" dirty="0">
              <a:solidFill>
                <a:srgbClr val="0070C0"/>
              </a:solidFill>
              <a:latin typeface="Times New Roman" panose="02020603050405020304" pitchFamily="18" charset="0"/>
              <a:cs typeface="Times New Roman" panose="02020603050405020304" pitchFamily="18" charset="0"/>
            </a:rPr>
            <a:t>초세기 그리스도교 공동체의</a:t>
          </a:r>
          <a:r>
            <a:rPr lang="ko-KR" altLang="en-US" dirty="0">
              <a:latin typeface="Times New Roman" panose="02020603050405020304" pitchFamily="18" charset="0"/>
              <a:cs typeface="Times New Roman" panose="02020603050405020304" pitchFamily="18" charset="0"/>
            </a:rPr>
            <a:t> </a:t>
          </a:r>
          <a:r>
            <a:rPr lang="ko-KR" altLang="en-US" dirty="0">
              <a:solidFill>
                <a:srgbClr val="FF0000"/>
              </a:solidFill>
              <a:latin typeface="Times New Roman" panose="02020603050405020304" pitchFamily="18" charset="0"/>
              <a:ea typeface="HY헤드라인M" panose="02030600000101010101" pitchFamily="18" charset="-127"/>
              <a:cs typeface="Times New Roman" panose="02020603050405020304" pitchFamily="18" charset="0"/>
            </a:rPr>
            <a:t>순교자 공경</a:t>
          </a:r>
          <a:r>
            <a:rPr lang="en-US" altLang="ko-KR" dirty="0">
              <a:latin typeface="Times New Roman" panose="02020603050405020304" pitchFamily="18" charset="0"/>
              <a:ea typeface="HY헤드라인M" panose="02030600000101010101" pitchFamily="18" charset="-127"/>
              <a:cs typeface="Times New Roman" panose="02020603050405020304" pitchFamily="18" charset="0"/>
            </a:rPr>
            <a:t>(= </a:t>
          </a:r>
          <a:r>
            <a:rPr lang="ko-KR" altLang="en-US" dirty="0">
              <a:latin typeface="Times New Roman" panose="02020603050405020304" pitchFamily="18" charset="0"/>
              <a:ea typeface="HY헤드라인M" panose="02030600000101010101" pitchFamily="18" charset="-127"/>
              <a:cs typeface="Times New Roman" panose="02020603050405020304" pitchFamily="18" charset="0"/>
            </a:rPr>
            <a:t>성인 공경</a:t>
          </a:r>
          <a:r>
            <a:rPr lang="en-US" altLang="ko-KR" dirty="0">
              <a:latin typeface="Times New Roman" panose="02020603050405020304" pitchFamily="18" charset="0"/>
              <a:ea typeface="HY헤드라인M" panose="02030600000101010101" pitchFamily="18" charset="-127"/>
              <a:cs typeface="Times New Roman" panose="02020603050405020304" pitchFamily="18" charset="0"/>
            </a:rPr>
            <a:t>)</a:t>
          </a:r>
          <a:endParaRPr lang="ko-KR" altLang="en-US" dirty="0">
            <a:latin typeface="Times New Roman" panose="02020603050405020304" pitchFamily="18" charset="0"/>
            <a:ea typeface="HY헤드라인M" panose="02030600000101010101" pitchFamily="18" charset="-127"/>
            <a:cs typeface="Times New Roman" panose="02020603050405020304" pitchFamily="18" charset="0"/>
          </a:endParaRPr>
        </a:p>
      </dgm:t>
    </dgm:pt>
    <dgm:pt modelId="{5E1C50D9-2B5A-4B24-8027-A073A8512D93}" type="parTrans" cxnId="{E6613571-ADB4-4853-B782-198C66B31B9E}">
      <dgm:prSet/>
      <dgm:spPr/>
      <dgm:t>
        <a:bodyPr/>
        <a:lstStyle/>
        <a:p>
          <a:pPr latinLnBrk="1"/>
          <a:endParaRPr lang="ko-KR" altLang="en-US"/>
        </a:p>
      </dgm:t>
    </dgm:pt>
    <dgm:pt modelId="{04CFF0B8-31A3-4922-9B91-89C8D7967FC8}" type="sibTrans" cxnId="{E6613571-ADB4-4853-B782-198C66B31B9E}">
      <dgm:prSet/>
      <dgm:spPr/>
      <dgm:t>
        <a:bodyPr/>
        <a:lstStyle/>
        <a:p>
          <a:pPr latinLnBrk="1"/>
          <a:endParaRPr lang="ko-KR" altLang="en-US"/>
        </a:p>
      </dgm:t>
    </dgm:pt>
    <dgm:pt modelId="{EABC22EB-548E-4521-8DEA-A587C3EFFF1D}">
      <dgm:prSet phldrT="[텍스트]"/>
      <dgm:spPr/>
      <dgm:t>
        <a:bodyPr/>
        <a:lstStyle/>
        <a:p>
          <a:pPr latinLnBrk="1"/>
          <a:r>
            <a:rPr lang="ko-KR" altLang="en-US" dirty="0"/>
            <a:t>성모 공경</a:t>
          </a:r>
        </a:p>
      </dgm:t>
    </dgm:pt>
    <dgm:pt modelId="{0D8CB8E1-E519-4637-B3F4-25590CF83A0C}" type="parTrans" cxnId="{0EDA8FFA-A6D7-4B0C-9AD6-696B0D0B3F43}">
      <dgm:prSet/>
      <dgm:spPr/>
      <dgm:t>
        <a:bodyPr/>
        <a:lstStyle/>
        <a:p>
          <a:pPr latinLnBrk="1"/>
          <a:endParaRPr lang="ko-KR" altLang="en-US"/>
        </a:p>
      </dgm:t>
    </dgm:pt>
    <dgm:pt modelId="{0D332B56-C5D4-4FD3-A88D-AF5B7A1B2A93}" type="sibTrans" cxnId="{0EDA8FFA-A6D7-4B0C-9AD6-696B0D0B3F43}">
      <dgm:prSet/>
      <dgm:spPr/>
      <dgm:t>
        <a:bodyPr/>
        <a:lstStyle/>
        <a:p>
          <a:pPr latinLnBrk="1"/>
          <a:endParaRPr lang="ko-KR" altLang="en-US"/>
        </a:p>
      </dgm:t>
    </dgm:pt>
    <dgm:pt modelId="{3241265A-51A0-46D2-9E3E-201E7B839DDB}">
      <dgm:prSet phldrT="[텍스트]"/>
      <dgm:spPr>
        <a:solidFill>
          <a:schemeClr val="accent6">
            <a:lumMod val="20000"/>
            <a:lumOff val="80000"/>
            <a:alpha val="90000"/>
          </a:schemeClr>
        </a:solidFill>
      </dgm:spPr>
      <dgm:t>
        <a:bodyPr/>
        <a:lstStyle/>
        <a:p>
          <a:pPr latinLnBrk="1"/>
          <a:r>
            <a:rPr lang="ko-KR" altLang="en-US" dirty="0"/>
            <a:t>성모는 </a:t>
          </a:r>
          <a:r>
            <a:rPr lang="ko-KR" altLang="en-US" dirty="0">
              <a:latin typeface="HY헤드라인M" panose="02030600000101010101" pitchFamily="18" charset="-127"/>
              <a:ea typeface="HY헤드라인M" panose="02030600000101010101" pitchFamily="18" charset="-127"/>
            </a:rPr>
            <a:t>신앙인의 모범</a:t>
          </a:r>
        </a:p>
      </dgm:t>
    </dgm:pt>
    <dgm:pt modelId="{9B8FB12B-A9A9-404C-A434-5D6FFBA282FE}" type="parTrans" cxnId="{DFF4D865-CC2F-48AB-BBD8-E00F0C26615E}">
      <dgm:prSet/>
      <dgm:spPr/>
      <dgm:t>
        <a:bodyPr/>
        <a:lstStyle/>
        <a:p>
          <a:pPr latinLnBrk="1"/>
          <a:endParaRPr lang="ko-KR" altLang="en-US"/>
        </a:p>
      </dgm:t>
    </dgm:pt>
    <dgm:pt modelId="{37F6F1DF-03F3-48A3-863C-F52218B68CD3}" type="sibTrans" cxnId="{DFF4D865-CC2F-48AB-BBD8-E00F0C26615E}">
      <dgm:prSet/>
      <dgm:spPr/>
      <dgm:t>
        <a:bodyPr/>
        <a:lstStyle/>
        <a:p>
          <a:pPr latinLnBrk="1"/>
          <a:endParaRPr lang="ko-KR" altLang="en-US"/>
        </a:p>
      </dgm:t>
    </dgm:pt>
    <dgm:pt modelId="{4F72BD3B-B8C1-4136-8EDD-9C84CAF65462}">
      <dgm:prSet phldrT="[텍스트]"/>
      <dgm:spPr>
        <a:solidFill>
          <a:schemeClr val="accent1">
            <a:lumMod val="20000"/>
            <a:lumOff val="80000"/>
            <a:alpha val="90000"/>
          </a:schemeClr>
        </a:solidFill>
      </dgm:spPr>
      <dgm:t>
        <a:bodyPr/>
        <a:lstStyle/>
        <a:p>
          <a:pPr latinLnBrk="1"/>
          <a:r>
            <a:rPr lang="ko-KR" altLang="en-US" dirty="0"/>
            <a:t>성모는 </a:t>
          </a:r>
          <a:r>
            <a:rPr lang="ko-KR" altLang="en-US" dirty="0">
              <a:latin typeface="HY헤드라인M" panose="02030600000101010101" pitchFamily="18" charset="-127"/>
              <a:ea typeface="HY헤드라인M" panose="02030600000101010101" pitchFamily="18" charset="-127"/>
            </a:rPr>
            <a:t>그리스도 신비에 대한 탁월한 증언</a:t>
          </a:r>
        </a:p>
      </dgm:t>
    </dgm:pt>
    <dgm:pt modelId="{A80819A8-CBA5-4328-AF53-8CB3A8766204}" type="parTrans" cxnId="{96DBB4F3-1A34-4FC7-827D-1EEB95BA156B}">
      <dgm:prSet/>
      <dgm:spPr/>
      <dgm:t>
        <a:bodyPr/>
        <a:lstStyle/>
        <a:p>
          <a:pPr latinLnBrk="1"/>
          <a:endParaRPr lang="ko-KR" altLang="en-US"/>
        </a:p>
      </dgm:t>
    </dgm:pt>
    <dgm:pt modelId="{593947D5-A875-431A-B4A7-2538A9A6953C}" type="sibTrans" cxnId="{96DBB4F3-1A34-4FC7-827D-1EEB95BA156B}">
      <dgm:prSet/>
      <dgm:spPr/>
      <dgm:t>
        <a:bodyPr/>
        <a:lstStyle/>
        <a:p>
          <a:pPr latinLnBrk="1"/>
          <a:endParaRPr lang="ko-KR" altLang="en-US"/>
        </a:p>
      </dgm:t>
    </dgm:pt>
    <dgm:pt modelId="{DD158411-B4C9-4ED6-8423-2A98C3249F0C}">
      <dgm:prSet phldrT="[텍스트]"/>
      <dgm:spPr>
        <a:solidFill>
          <a:schemeClr val="accent6">
            <a:lumMod val="20000"/>
            <a:lumOff val="80000"/>
            <a:alpha val="90000"/>
          </a:schemeClr>
        </a:solidFill>
      </dgm:spPr>
      <dgm:t>
        <a:bodyPr/>
        <a:lstStyle/>
        <a:p>
          <a:pPr latinLnBrk="1"/>
          <a:r>
            <a:rPr lang="ko-KR" altLang="en-US" dirty="0"/>
            <a:t>신앙인 가운데 으뜸</a:t>
          </a:r>
        </a:p>
      </dgm:t>
    </dgm:pt>
    <dgm:pt modelId="{6516B5B9-2427-4730-B319-ACA39175E524}" type="parTrans" cxnId="{9FAC7190-CF58-4971-8FE3-BEC502B2F25E}">
      <dgm:prSet/>
      <dgm:spPr/>
      <dgm:t>
        <a:bodyPr/>
        <a:lstStyle/>
        <a:p>
          <a:pPr latinLnBrk="1"/>
          <a:endParaRPr lang="ko-KR" altLang="en-US"/>
        </a:p>
      </dgm:t>
    </dgm:pt>
    <dgm:pt modelId="{8BE98995-D92A-4BF6-B9B6-1597DB32E1AB}" type="sibTrans" cxnId="{9FAC7190-CF58-4971-8FE3-BEC502B2F25E}">
      <dgm:prSet/>
      <dgm:spPr/>
      <dgm:t>
        <a:bodyPr/>
        <a:lstStyle/>
        <a:p>
          <a:pPr latinLnBrk="1"/>
          <a:endParaRPr lang="ko-KR" altLang="en-US"/>
        </a:p>
      </dgm:t>
    </dgm:pt>
    <dgm:pt modelId="{6AEA0B2B-A00E-4E52-A666-AA427D3CDDF7}">
      <dgm:prSet phldrT="[텍스트]"/>
      <dgm:spPr>
        <a:solidFill>
          <a:schemeClr val="accent1">
            <a:lumMod val="20000"/>
            <a:lumOff val="80000"/>
            <a:alpha val="90000"/>
          </a:schemeClr>
        </a:solidFill>
      </dgm:spPr>
      <dgm:t>
        <a:bodyPr/>
        <a:lstStyle/>
        <a:p>
          <a:pPr latinLnBrk="1"/>
          <a:r>
            <a:rPr lang="ko-KR" altLang="en-US" dirty="0"/>
            <a:t>구원역사상 육화의 신비가 이루어지는 데에 있어 주인공</a:t>
          </a:r>
        </a:p>
      </dgm:t>
    </dgm:pt>
    <dgm:pt modelId="{3ECAC37C-C139-40F6-A6AE-3EEC607487A1}" type="parTrans" cxnId="{39E84C03-2FA0-4BA2-8CC2-204EEEC435E0}">
      <dgm:prSet/>
      <dgm:spPr/>
      <dgm:t>
        <a:bodyPr/>
        <a:lstStyle/>
        <a:p>
          <a:pPr latinLnBrk="1"/>
          <a:endParaRPr lang="ko-KR" altLang="en-US"/>
        </a:p>
      </dgm:t>
    </dgm:pt>
    <dgm:pt modelId="{8B633227-689D-4A2B-B240-5FEA983AD1E6}" type="sibTrans" cxnId="{39E84C03-2FA0-4BA2-8CC2-204EEEC435E0}">
      <dgm:prSet/>
      <dgm:spPr/>
      <dgm:t>
        <a:bodyPr/>
        <a:lstStyle/>
        <a:p>
          <a:pPr latinLnBrk="1"/>
          <a:endParaRPr lang="ko-KR" altLang="en-US"/>
        </a:p>
      </dgm:t>
    </dgm:pt>
    <dgm:pt modelId="{B63CBB2D-8DA3-438C-B44C-8F4F56CA80E7}" type="pres">
      <dgm:prSet presAssocID="{C46B06C5-8F8F-49D1-B088-8189E90FC6BF}" presName="Name0" presStyleCnt="0">
        <dgm:presLayoutVars>
          <dgm:chMax val="3"/>
          <dgm:chPref val="1"/>
          <dgm:dir/>
          <dgm:animLvl val="lvl"/>
          <dgm:resizeHandles/>
        </dgm:presLayoutVars>
      </dgm:prSet>
      <dgm:spPr/>
    </dgm:pt>
    <dgm:pt modelId="{CF172AB8-320F-45D1-8C38-D18CBC7A994B}" type="pres">
      <dgm:prSet presAssocID="{C46B06C5-8F8F-49D1-B088-8189E90FC6BF}" presName="outerBox" presStyleCnt="0"/>
      <dgm:spPr/>
    </dgm:pt>
    <dgm:pt modelId="{63272D40-2A22-4887-97C3-A6C8E76CB117}" type="pres">
      <dgm:prSet presAssocID="{C46B06C5-8F8F-49D1-B088-8189E90FC6BF}" presName="outerBoxParent" presStyleLbl="node1" presStyleIdx="0" presStyleCnt="2"/>
      <dgm:spPr/>
    </dgm:pt>
    <dgm:pt modelId="{57700CF3-8CE8-47A6-8663-CA7F8DA96CEC}" type="pres">
      <dgm:prSet presAssocID="{C46B06C5-8F8F-49D1-B088-8189E90FC6BF}" presName="outerBoxChildren" presStyleCnt="0"/>
      <dgm:spPr/>
    </dgm:pt>
    <dgm:pt modelId="{D4D7961C-8C95-4CAE-8EC3-C6BB771621B9}" type="pres">
      <dgm:prSet presAssocID="{C46B06C5-8F8F-49D1-B088-8189E90FC6BF}" presName="middleBox" presStyleCnt="0"/>
      <dgm:spPr/>
    </dgm:pt>
    <dgm:pt modelId="{9198ECD1-F856-4056-BA24-DBF9B6C9CA6B}" type="pres">
      <dgm:prSet presAssocID="{C46B06C5-8F8F-49D1-B088-8189E90FC6BF}" presName="middleBoxParent" presStyleLbl="node1" presStyleIdx="1" presStyleCnt="2" custLinFactNeighborX="-183" custLinFactNeighborY="797"/>
      <dgm:spPr/>
    </dgm:pt>
    <dgm:pt modelId="{18D9A22A-6DD9-4B91-9E1E-00F3B2337159}" type="pres">
      <dgm:prSet presAssocID="{C46B06C5-8F8F-49D1-B088-8189E90FC6BF}" presName="middleBoxChildren" presStyleCnt="0"/>
      <dgm:spPr/>
    </dgm:pt>
    <dgm:pt modelId="{4E3335EE-A83D-4939-8408-46C389CC519D}" type="pres">
      <dgm:prSet presAssocID="{3241265A-51A0-46D2-9E3E-201E7B839DDB}" presName="mChild" presStyleLbl="fgAcc1" presStyleIdx="0" presStyleCnt="2" custScaleX="51173">
        <dgm:presLayoutVars>
          <dgm:bulletEnabled val="1"/>
        </dgm:presLayoutVars>
      </dgm:prSet>
      <dgm:spPr/>
    </dgm:pt>
    <dgm:pt modelId="{D77DF53D-DDB0-489D-80B4-269BE54492B1}" type="pres">
      <dgm:prSet presAssocID="{37F6F1DF-03F3-48A3-863C-F52218B68CD3}" presName="middleSibTrans" presStyleCnt="0"/>
      <dgm:spPr/>
    </dgm:pt>
    <dgm:pt modelId="{CD9C230E-5FA6-40E4-A97E-5FBF5E923BD3}" type="pres">
      <dgm:prSet presAssocID="{4F72BD3B-B8C1-4136-8EDD-9C84CAF65462}" presName="mChild" presStyleLbl="fgAcc1" presStyleIdx="1" presStyleCnt="2">
        <dgm:presLayoutVars>
          <dgm:bulletEnabled val="1"/>
        </dgm:presLayoutVars>
      </dgm:prSet>
      <dgm:spPr/>
    </dgm:pt>
  </dgm:ptLst>
  <dgm:cxnLst>
    <dgm:cxn modelId="{E6613571-ADB4-4853-B782-198C66B31B9E}" srcId="{C46B06C5-8F8F-49D1-B088-8189E90FC6BF}" destId="{DCC90272-8C06-425D-A0FD-9C7B013F98DD}" srcOrd="0" destOrd="0" parTransId="{5E1C50D9-2B5A-4B24-8027-A073A8512D93}" sibTransId="{04CFF0B8-31A3-4922-9B91-89C8D7967FC8}"/>
    <dgm:cxn modelId="{39E84C03-2FA0-4BA2-8CC2-204EEEC435E0}" srcId="{4F72BD3B-B8C1-4136-8EDD-9C84CAF65462}" destId="{6AEA0B2B-A00E-4E52-A666-AA427D3CDDF7}" srcOrd="0" destOrd="0" parTransId="{3ECAC37C-C139-40F6-A6AE-3EEC607487A1}" sibTransId="{8B633227-689D-4A2B-B240-5FEA983AD1E6}"/>
    <dgm:cxn modelId="{DFF4D865-CC2F-48AB-BBD8-E00F0C26615E}" srcId="{EABC22EB-548E-4521-8DEA-A587C3EFFF1D}" destId="{3241265A-51A0-46D2-9E3E-201E7B839DDB}" srcOrd="0" destOrd="0" parTransId="{9B8FB12B-A9A9-404C-A434-5D6FFBA282FE}" sibTransId="{37F6F1DF-03F3-48A3-863C-F52218B68CD3}"/>
    <dgm:cxn modelId="{9FAC7190-CF58-4971-8FE3-BEC502B2F25E}" srcId="{3241265A-51A0-46D2-9E3E-201E7B839DDB}" destId="{DD158411-B4C9-4ED6-8423-2A98C3249F0C}" srcOrd="0" destOrd="0" parTransId="{6516B5B9-2427-4730-B319-ACA39175E524}" sibTransId="{8BE98995-D92A-4BF6-B9B6-1597DB32E1AB}"/>
    <dgm:cxn modelId="{AF13BB2E-42AA-4858-BCEC-BB8747221D1D}" type="presOf" srcId="{DD158411-B4C9-4ED6-8423-2A98C3249F0C}" destId="{4E3335EE-A83D-4939-8408-46C389CC519D}" srcOrd="0" destOrd="1" presId="urn:microsoft.com/office/officeart/2005/8/layout/target2"/>
    <dgm:cxn modelId="{0A971F31-2DAB-41CF-8B16-4262F7166D44}" type="presOf" srcId="{4F72BD3B-B8C1-4136-8EDD-9C84CAF65462}" destId="{CD9C230E-5FA6-40E4-A97E-5FBF5E923BD3}" srcOrd="0" destOrd="0" presId="urn:microsoft.com/office/officeart/2005/8/layout/target2"/>
    <dgm:cxn modelId="{A3202487-6F3A-4E51-BC81-E6F45CBF986F}" type="presOf" srcId="{3241265A-51A0-46D2-9E3E-201E7B839DDB}" destId="{4E3335EE-A83D-4939-8408-46C389CC519D}" srcOrd="0" destOrd="0" presId="urn:microsoft.com/office/officeart/2005/8/layout/target2"/>
    <dgm:cxn modelId="{0EDA8FFA-A6D7-4B0C-9AD6-696B0D0B3F43}" srcId="{C46B06C5-8F8F-49D1-B088-8189E90FC6BF}" destId="{EABC22EB-548E-4521-8DEA-A587C3EFFF1D}" srcOrd="1" destOrd="0" parTransId="{0D8CB8E1-E519-4637-B3F4-25590CF83A0C}" sibTransId="{0D332B56-C5D4-4FD3-A88D-AF5B7A1B2A93}"/>
    <dgm:cxn modelId="{96DBB4F3-1A34-4FC7-827D-1EEB95BA156B}" srcId="{EABC22EB-548E-4521-8DEA-A587C3EFFF1D}" destId="{4F72BD3B-B8C1-4136-8EDD-9C84CAF65462}" srcOrd="1" destOrd="0" parTransId="{A80819A8-CBA5-4328-AF53-8CB3A8766204}" sibTransId="{593947D5-A875-431A-B4A7-2538A9A6953C}"/>
    <dgm:cxn modelId="{D9C47D8A-14EB-456E-87D3-BCA11DFA1349}" type="presOf" srcId="{6AEA0B2B-A00E-4E52-A666-AA427D3CDDF7}" destId="{CD9C230E-5FA6-40E4-A97E-5FBF5E923BD3}" srcOrd="0" destOrd="1" presId="urn:microsoft.com/office/officeart/2005/8/layout/target2"/>
    <dgm:cxn modelId="{F1429132-7A35-44EB-9117-4AD101AB6F19}" type="presOf" srcId="{EABC22EB-548E-4521-8DEA-A587C3EFFF1D}" destId="{9198ECD1-F856-4056-BA24-DBF9B6C9CA6B}" srcOrd="0" destOrd="0" presId="urn:microsoft.com/office/officeart/2005/8/layout/target2"/>
    <dgm:cxn modelId="{152C689D-4063-465D-AFA1-AD3B7F9104BD}" type="presOf" srcId="{C46B06C5-8F8F-49D1-B088-8189E90FC6BF}" destId="{B63CBB2D-8DA3-438C-B44C-8F4F56CA80E7}" srcOrd="0" destOrd="0" presId="urn:microsoft.com/office/officeart/2005/8/layout/target2"/>
    <dgm:cxn modelId="{FDA24EF0-C98B-4BAC-8E9C-460D4C98067B}" type="presOf" srcId="{DCC90272-8C06-425D-A0FD-9C7B013F98DD}" destId="{63272D40-2A22-4887-97C3-A6C8E76CB117}" srcOrd="0" destOrd="0" presId="urn:microsoft.com/office/officeart/2005/8/layout/target2"/>
    <dgm:cxn modelId="{06E308CC-3935-4449-A9D0-0A35F146CC8A}" type="presParOf" srcId="{B63CBB2D-8DA3-438C-B44C-8F4F56CA80E7}" destId="{CF172AB8-320F-45D1-8C38-D18CBC7A994B}" srcOrd="0" destOrd="0" presId="urn:microsoft.com/office/officeart/2005/8/layout/target2"/>
    <dgm:cxn modelId="{1A0F7DB1-BE4D-4CB1-B61D-EA6CD35D9903}" type="presParOf" srcId="{CF172AB8-320F-45D1-8C38-D18CBC7A994B}" destId="{63272D40-2A22-4887-97C3-A6C8E76CB117}" srcOrd="0" destOrd="0" presId="urn:microsoft.com/office/officeart/2005/8/layout/target2"/>
    <dgm:cxn modelId="{66F7CB0E-FDC9-4239-A291-4DAE317AA5FD}" type="presParOf" srcId="{CF172AB8-320F-45D1-8C38-D18CBC7A994B}" destId="{57700CF3-8CE8-47A6-8663-CA7F8DA96CEC}" srcOrd="1" destOrd="0" presId="urn:microsoft.com/office/officeart/2005/8/layout/target2"/>
    <dgm:cxn modelId="{8E1D69B0-5404-4639-9925-A1B25879F3A2}" type="presParOf" srcId="{B63CBB2D-8DA3-438C-B44C-8F4F56CA80E7}" destId="{D4D7961C-8C95-4CAE-8EC3-C6BB771621B9}" srcOrd="1" destOrd="0" presId="urn:microsoft.com/office/officeart/2005/8/layout/target2"/>
    <dgm:cxn modelId="{2FA53890-658B-4C96-8511-92A5A0AA761F}" type="presParOf" srcId="{D4D7961C-8C95-4CAE-8EC3-C6BB771621B9}" destId="{9198ECD1-F856-4056-BA24-DBF9B6C9CA6B}" srcOrd="0" destOrd="0" presId="urn:microsoft.com/office/officeart/2005/8/layout/target2"/>
    <dgm:cxn modelId="{CECA2E17-45D5-442C-81D1-6698E0F7C1A5}" type="presParOf" srcId="{D4D7961C-8C95-4CAE-8EC3-C6BB771621B9}" destId="{18D9A22A-6DD9-4B91-9E1E-00F3B2337159}" srcOrd="1" destOrd="0" presId="urn:microsoft.com/office/officeart/2005/8/layout/target2"/>
    <dgm:cxn modelId="{7A4D830F-F6F7-4664-807B-A37666B104EA}" type="presParOf" srcId="{18D9A22A-6DD9-4B91-9E1E-00F3B2337159}" destId="{4E3335EE-A83D-4939-8408-46C389CC519D}" srcOrd="0" destOrd="0" presId="urn:microsoft.com/office/officeart/2005/8/layout/target2"/>
    <dgm:cxn modelId="{2E2CEF82-B18F-49BB-B3FD-E62E3328BFFD}" type="presParOf" srcId="{18D9A22A-6DD9-4B91-9E1E-00F3B2337159}" destId="{D77DF53D-DDB0-489D-80B4-269BE54492B1}" srcOrd="1" destOrd="0" presId="urn:microsoft.com/office/officeart/2005/8/layout/target2"/>
    <dgm:cxn modelId="{E553D901-6747-44A8-B20C-E01ED7457AB5}" type="presParOf" srcId="{18D9A22A-6DD9-4B91-9E1E-00F3B2337159}" destId="{CD9C230E-5FA6-40E4-A97E-5FBF5E923BD3}" srcOrd="2"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FF6AAF-9326-4DCF-9A92-42ED652A46AB}" type="doc">
      <dgm:prSet loTypeId="urn:microsoft.com/office/officeart/2005/8/layout/hProcess4" loCatId="process" qsTypeId="urn:microsoft.com/office/officeart/2005/8/quickstyle/simple4" qsCatId="simple" csTypeId="urn:microsoft.com/office/officeart/2005/8/colors/colorful3" csCatId="colorful" phldr="1"/>
      <dgm:spPr/>
      <dgm:t>
        <a:bodyPr/>
        <a:lstStyle/>
        <a:p>
          <a:pPr latinLnBrk="1"/>
          <a:endParaRPr lang="ko-KR" altLang="en-US"/>
        </a:p>
      </dgm:t>
    </dgm:pt>
    <dgm:pt modelId="{EC87BD73-2259-4E21-BC9C-430AE2F4D154}">
      <dgm:prSet phldrT="[텍스트]"/>
      <dgm:spPr/>
      <dgm:t>
        <a:bodyPr/>
        <a:lstStyle/>
        <a:p>
          <a:pPr latinLnBrk="1"/>
          <a:r>
            <a:rPr lang="ko-KR" altLang="en-US" dirty="0"/>
            <a:t>성모 공경</a:t>
          </a:r>
        </a:p>
      </dgm:t>
    </dgm:pt>
    <dgm:pt modelId="{3B279ED1-9A34-4CED-9784-56F194A333BF}" type="parTrans" cxnId="{9583A494-4556-4B93-96C5-4D3F7A224712}">
      <dgm:prSet/>
      <dgm:spPr/>
      <dgm:t>
        <a:bodyPr/>
        <a:lstStyle/>
        <a:p>
          <a:pPr latinLnBrk="1"/>
          <a:endParaRPr lang="ko-KR" altLang="en-US"/>
        </a:p>
      </dgm:t>
    </dgm:pt>
    <dgm:pt modelId="{F8B6B035-B146-4FE1-9DD3-1D013D808088}" type="sibTrans" cxnId="{9583A494-4556-4B93-96C5-4D3F7A224712}">
      <dgm:prSet/>
      <dgm:spPr/>
      <dgm:t>
        <a:bodyPr/>
        <a:lstStyle/>
        <a:p>
          <a:pPr latinLnBrk="1"/>
          <a:endParaRPr lang="ko-KR" altLang="en-US"/>
        </a:p>
      </dgm:t>
    </dgm:pt>
    <dgm:pt modelId="{C2E395A5-E5D4-4AF9-8104-B9E1452751B2}">
      <dgm:prSet phldrT="[텍스트]"/>
      <dgm:spPr/>
      <dgm:t>
        <a:bodyPr/>
        <a:lstStyle/>
        <a:p>
          <a:pPr latinLnBrk="1"/>
          <a:r>
            <a:rPr lang="ko-KR" altLang="en-US" dirty="0"/>
            <a:t>신앙인의 모범</a:t>
          </a:r>
        </a:p>
      </dgm:t>
    </dgm:pt>
    <dgm:pt modelId="{E8CE25EE-1872-4631-A90B-0855AA00BE60}" type="parTrans" cxnId="{CFE9E11C-96A3-4173-B6A9-85EF229FF7CD}">
      <dgm:prSet/>
      <dgm:spPr/>
      <dgm:t>
        <a:bodyPr/>
        <a:lstStyle/>
        <a:p>
          <a:pPr latinLnBrk="1"/>
          <a:endParaRPr lang="ko-KR" altLang="en-US"/>
        </a:p>
      </dgm:t>
    </dgm:pt>
    <dgm:pt modelId="{159B1A3A-93B1-4C64-8333-E3FF51FCD1A5}" type="sibTrans" cxnId="{CFE9E11C-96A3-4173-B6A9-85EF229FF7CD}">
      <dgm:prSet/>
      <dgm:spPr/>
      <dgm:t>
        <a:bodyPr/>
        <a:lstStyle/>
        <a:p>
          <a:pPr latinLnBrk="1"/>
          <a:endParaRPr lang="ko-KR" altLang="en-US"/>
        </a:p>
      </dgm:t>
    </dgm:pt>
    <dgm:pt modelId="{F828946D-F6C0-44C1-813E-D6EEBF669AC4}">
      <dgm:prSet phldrT="[텍스트]"/>
      <dgm:spPr/>
      <dgm:t>
        <a:bodyPr/>
        <a:lstStyle/>
        <a:p>
          <a:pPr latinLnBrk="1"/>
          <a:r>
            <a:rPr lang="ko-KR" altLang="en-US" dirty="0"/>
            <a:t>육화 신비의 탁월한 증언</a:t>
          </a:r>
        </a:p>
      </dgm:t>
    </dgm:pt>
    <dgm:pt modelId="{93DA078A-AF99-498C-9B0D-8795535117C1}" type="parTrans" cxnId="{66F66899-672D-4DC1-A5D9-0F9C8A02DDB7}">
      <dgm:prSet/>
      <dgm:spPr/>
      <dgm:t>
        <a:bodyPr/>
        <a:lstStyle/>
        <a:p>
          <a:pPr latinLnBrk="1"/>
          <a:endParaRPr lang="ko-KR" altLang="en-US"/>
        </a:p>
      </dgm:t>
    </dgm:pt>
    <dgm:pt modelId="{F1A0AF96-59F4-4A09-830D-BFAB5D567207}" type="sibTrans" cxnId="{66F66899-672D-4DC1-A5D9-0F9C8A02DDB7}">
      <dgm:prSet/>
      <dgm:spPr/>
      <dgm:t>
        <a:bodyPr/>
        <a:lstStyle/>
        <a:p>
          <a:pPr latinLnBrk="1"/>
          <a:endParaRPr lang="ko-KR" altLang="en-US"/>
        </a:p>
      </dgm:t>
    </dgm:pt>
    <dgm:pt modelId="{77D3588D-20F7-43FE-832C-8A80EDE3D288}">
      <dgm:prSet phldrT="[텍스트]"/>
      <dgm:spPr/>
      <dgm:t>
        <a:bodyPr/>
        <a:lstStyle/>
        <a:p>
          <a:pPr latinLnBrk="1"/>
          <a:r>
            <a:rPr lang="ko-KR" altLang="en-US" dirty="0"/>
            <a:t>육화 사건</a:t>
          </a:r>
        </a:p>
      </dgm:t>
    </dgm:pt>
    <dgm:pt modelId="{4F5A7A3C-EC8D-4097-8CF4-5C760B115E10}" type="parTrans" cxnId="{EEF086C2-613A-4AC6-9DC6-C65429A8AC8B}">
      <dgm:prSet/>
      <dgm:spPr/>
      <dgm:t>
        <a:bodyPr/>
        <a:lstStyle/>
        <a:p>
          <a:pPr latinLnBrk="1"/>
          <a:endParaRPr lang="ko-KR" altLang="en-US"/>
        </a:p>
      </dgm:t>
    </dgm:pt>
    <dgm:pt modelId="{F9F104C7-AC7A-463A-A50D-460131C96947}" type="sibTrans" cxnId="{EEF086C2-613A-4AC6-9DC6-C65429A8AC8B}">
      <dgm:prSet/>
      <dgm:spPr/>
      <dgm:t>
        <a:bodyPr/>
        <a:lstStyle/>
        <a:p>
          <a:pPr latinLnBrk="1"/>
          <a:endParaRPr lang="ko-KR" altLang="en-US"/>
        </a:p>
      </dgm:t>
    </dgm:pt>
    <dgm:pt modelId="{117561C1-4236-4588-8FB0-4D9F3F8AAFA1}">
      <dgm:prSet phldrT="[텍스트]"/>
      <dgm:spPr/>
      <dgm:t>
        <a:bodyPr/>
        <a:lstStyle/>
        <a:p>
          <a:pPr latinLnBrk="1"/>
          <a:r>
            <a:rPr lang="ko-KR" altLang="en-US" dirty="0"/>
            <a:t>구원의 시작</a:t>
          </a:r>
        </a:p>
      </dgm:t>
    </dgm:pt>
    <dgm:pt modelId="{DD28C626-3F31-4CC7-A008-90404DEB0D8D}" type="parTrans" cxnId="{C41C70C1-F601-4B3C-8E35-694C007A6F3F}">
      <dgm:prSet/>
      <dgm:spPr/>
      <dgm:t>
        <a:bodyPr/>
        <a:lstStyle/>
        <a:p>
          <a:pPr latinLnBrk="1"/>
          <a:endParaRPr lang="ko-KR" altLang="en-US"/>
        </a:p>
      </dgm:t>
    </dgm:pt>
    <dgm:pt modelId="{AE44FBEA-20C9-47A4-A218-865E705D556C}" type="sibTrans" cxnId="{C41C70C1-F601-4B3C-8E35-694C007A6F3F}">
      <dgm:prSet/>
      <dgm:spPr/>
      <dgm:t>
        <a:bodyPr/>
        <a:lstStyle/>
        <a:p>
          <a:pPr latinLnBrk="1"/>
          <a:endParaRPr lang="ko-KR" altLang="en-US"/>
        </a:p>
      </dgm:t>
    </dgm:pt>
    <dgm:pt modelId="{E3998ED1-E3C8-47DE-8F56-20877D8E4F33}">
      <dgm:prSet phldrT="[텍스트]"/>
      <dgm:spPr/>
      <dgm:t>
        <a:bodyPr/>
        <a:lstStyle/>
        <a:p>
          <a:pPr latinLnBrk="1"/>
          <a:r>
            <a:rPr lang="ko-KR" altLang="en-US" dirty="0"/>
            <a:t>파스카 사건의 시작</a:t>
          </a:r>
        </a:p>
      </dgm:t>
    </dgm:pt>
    <dgm:pt modelId="{23857DCB-3411-4DC9-AB5A-F42281282DE9}" type="parTrans" cxnId="{63BA5622-EBD3-43B5-A143-B975FC79D45B}">
      <dgm:prSet/>
      <dgm:spPr/>
      <dgm:t>
        <a:bodyPr/>
        <a:lstStyle/>
        <a:p>
          <a:pPr latinLnBrk="1"/>
          <a:endParaRPr lang="ko-KR" altLang="en-US"/>
        </a:p>
      </dgm:t>
    </dgm:pt>
    <dgm:pt modelId="{C7A8DA90-6F92-4EF2-B12F-654621DFE98D}" type="sibTrans" cxnId="{63BA5622-EBD3-43B5-A143-B975FC79D45B}">
      <dgm:prSet/>
      <dgm:spPr/>
      <dgm:t>
        <a:bodyPr/>
        <a:lstStyle/>
        <a:p>
          <a:pPr latinLnBrk="1"/>
          <a:endParaRPr lang="ko-KR" altLang="en-US"/>
        </a:p>
      </dgm:t>
    </dgm:pt>
    <dgm:pt modelId="{AE90DFF6-DEC1-4720-8262-4425796DA7C8}">
      <dgm:prSet phldrT="[텍스트]"/>
      <dgm:spPr/>
      <dgm:t>
        <a:bodyPr/>
        <a:lstStyle/>
        <a:p>
          <a:pPr latinLnBrk="1"/>
          <a:r>
            <a:rPr lang="ko-KR" altLang="en-US" dirty="0"/>
            <a:t>파스카 사건</a:t>
          </a:r>
        </a:p>
      </dgm:t>
    </dgm:pt>
    <dgm:pt modelId="{43472B20-D4A6-4890-8B36-A29FD78F13E2}" type="parTrans" cxnId="{44481B48-D76A-47AD-BDCE-CDE449FC6626}">
      <dgm:prSet/>
      <dgm:spPr/>
      <dgm:t>
        <a:bodyPr/>
        <a:lstStyle/>
        <a:p>
          <a:pPr latinLnBrk="1"/>
          <a:endParaRPr lang="ko-KR" altLang="en-US"/>
        </a:p>
      </dgm:t>
    </dgm:pt>
    <dgm:pt modelId="{64A0B4A4-F744-4F0A-ACF0-3B7BF9B5D0B6}" type="sibTrans" cxnId="{44481B48-D76A-47AD-BDCE-CDE449FC6626}">
      <dgm:prSet/>
      <dgm:spPr/>
      <dgm:t>
        <a:bodyPr/>
        <a:lstStyle/>
        <a:p>
          <a:pPr latinLnBrk="1"/>
          <a:endParaRPr lang="ko-KR" altLang="en-US"/>
        </a:p>
      </dgm:t>
    </dgm:pt>
    <dgm:pt modelId="{85A69B4F-077E-4AE8-B9BD-0C98F6FC082C}">
      <dgm:prSet phldrT="[텍스트]"/>
      <dgm:spPr/>
      <dgm:t>
        <a:bodyPr/>
        <a:lstStyle/>
        <a:p>
          <a:pPr latinLnBrk="1"/>
          <a:r>
            <a:rPr lang="ko-KR" altLang="en-US" dirty="0"/>
            <a:t>주님의 십자가에 못박히심</a:t>
          </a:r>
          <a:r>
            <a:rPr lang="en-US" altLang="ko-KR" dirty="0"/>
            <a:t>, </a:t>
          </a:r>
          <a:r>
            <a:rPr lang="ko-KR" altLang="en-US" dirty="0"/>
            <a:t>묻히심</a:t>
          </a:r>
          <a:r>
            <a:rPr lang="en-US" altLang="ko-KR" dirty="0"/>
            <a:t>, </a:t>
          </a:r>
          <a:r>
            <a:rPr lang="ko-KR" altLang="en-US" dirty="0"/>
            <a:t>부활하심</a:t>
          </a:r>
          <a:r>
            <a:rPr lang="en-US" altLang="ko-KR" dirty="0"/>
            <a:t>.</a:t>
          </a:r>
          <a:endParaRPr lang="ko-KR" altLang="en-US" dirty="0"/>
        </a:p>
      </dgm:t>
    </dgm:pt>
    <dgm:pt modelId="{9645EBB1-FAB8-4002-A528-E7144BE5817D}" type="parTrans" cxnId="{FA05F546-6992-4BC6-965B-D419DECCB260}">
      <dgm:prSet/>
      <dgm:spPr/>
      <dgm:t>
        <a:bodyPr/>
        <a:lstStyle/>
        <a:p>
          <a:pPr latinLnBrk="1"/>
          <a:endParaRPr lang="ko-KR" altLang="en-US"/>
        </a:p>
      </dgm:t>
    </dgm:pt>
    <dgm:pt modelId="{5D954B8B-BE0B-461C-A67D-1513DC2EF0F1}" type="sibTrans" cxnId="{FA05F546-6992-4BC6-965B-D419DECCB260}">
      <dgm:prSet/>
      <dgm:spPr/>
      <dgm:t>
        <a:bodyPr/>
        <a:lstStyle/>
        <a:p>
          <a:pPr latinLnBrk="1"/>
          <a:endParaRPr lang="ko-KR" altLang="en-US"/>
        </a:p>
      </dgm:t>
    </dgm:pt>
    <dgm:pt modelId="{A9467C42-8960-4CB9-BE49-F648DCCFB47A}">
      <dgm:prSet phldrT="[텍스트]"/>
      <dgm:spPr/>
      <dgm:t>
        <a:bodyPr/>
        <a:lstStyle/>
        <a:p>
          <a:pPr latinLnBrk="1"/>
          <a:r>
            <a:rPr lang="ko-KR" altLang="en-US" dirty="0"/>
            <a:t>그리스도교 신앙의 핵심</a:t>
          </a:r>
        </a:p>
      </dgm:t>
    </dgm:pt>
    <dgm:pt modelId="{B30E5E26-F300-4F10-8E98-6EBC0492B38E}" type="parTrans" cxnId="{1D2865A1-23CB-4353-B3EC-E11AFFA35FD7}">
      <dgm:prSet/>
      <dgm:spPr/>
      <dgm:t>
        <a:bodyPr/>
        <a:lstStyle/>
        <a:p>
          <a:pPr latinLnBrk="1"/>
          <a:endParaRPr lang="ko-KR" altLang="en-US"/>
        </a:p>
      </dgm:t>
    </dgm:pt>
    <dgm:pt modelId="{EB809BC4-4306-46A6-A279-12F4761EE285}" type="sibTrans" cxnId="{1D2865A1-23CB-4353-B3EC-E11AFFA35FD7}">
      <dgm:prSet/>
      <dgm:spPr/>
      <dgm:t>
        <a:bodyPr/>
        <a:lstStyle/>
        <a:p>
          <a:pPr latinLnBrk="1"/>
          <a:endParaRPr lang="ko-KR" altLang="en-US"/>
        </a:p>
      </dgm:t>
    </dgm:pt>
    <dgm:pt modelId="{E3611709-8752-4BAD-929D-D892C346D0CE}" type="pres">
      <dgm:prSet presAssocID="{2FFF6AAF-9326-4DCF-9A92-42ED652A46AB}" presName="Name0" presStyleCnt="0">
        <dgm:presLayoutVars>
          <dgm:dir/>
          <dgm:animLvl val="lvl"/>
          <dgm:resizeHandles val="exact"/>
        </dgm:presLayoutVars>
      </dgm:prSet>
      <dgm:spPr/>
    </dgm:pt>
    <dgm:pt modelId="{3F874B4D-4635-4C64-8CF3-F6A7F8009C49}" type="pres">
      <dgm:prSet presAssocID="{2FFF6AAF-9326-4DCF-9A92-42ED652A46AB}" presName="tSp" presStyleCnt="0"/>
      <dgm:spPr/>
    </dgm:pt>
    <dgm:pt modelId="{E69CEFD1-F06D-41BF-8D18-A446A296B4A9}" type="pres">
      <dgm:prSet presAssocID="{2FFF6AAF-9326-4DCF-9A92-42ED652A46AB}" presName="bSp" presStyleCnt="0"/>
      <dgm:spPr/>
    </dgm:pt>
    <dgm:pt modelId="{2037E2D2-2C89-42E3-8A46-2C754BB794A8}" type="pres">
      <dgm:prSet presAssocID="{2FFF6AAF-9326-4DCF-9A92-42ED652A46AB}" presName="process" presStyleCnt="0"/>
      <dgm:spPr/>
    </dgm:pt>
    <dgm:pt modelId="{5FC5BC17-7B73-44BD-8658-C0FC59CCB4D3}" type="pres">
      <dgm:prSet presAssocID="{EC87BD73-2259-4E21-BC9C-430AE2F4D154}" presName="composite1" presStyleCnt="0"/>
      <dgm:spPr/>
    </dgm:pt>
    <dgm:pt modelId="{F8826F0A-0D7D-43A4-B7F1-7D2365B6A6F5}" type="pres">
      <dgm:prSet presAssocID="{EC87BD73-2259-4E21-BC9C-430AE2F4D154}" presName="dummyNode1" presStyleLbl="node1" presStyleIdx="0" presStyleCnt="3"/>
      <dgm:spPr/>
    </dgm:pt>
    <dgm:pt modelId="{DF2FD95A-EE21-42D3-8CE6-9217D54F06BB}" type="pres">
      <dgm:prSet presAssocID="{EC87BD73-2259-4E21-BC9C-430AE2F4D154}" presName="childNode1" presStyleLbl="bgAcc1" presStyleIdx="0" presStyleCnt="3">
        <dgm:presLayoutVars>
          <dgm:bulletEnabled val="1"/>
        </dgm:presLayoutVars>
      </dgm:prSet>
      <dgm:spPr/>
    </dgm:pt>
    <dgm:pt modelId="{68F5055A-9173-4CD2-95DC-30B9DC6B5468}" type="pres">
      <dgm:prSet presAssocID="{EC87BD73-2259-4E21-BC9C-430AE2F4D154}" presName="childNode1tx" presStyleLbl="bgAcc1" presStyleIdx="0" presStyleCnt="3">
        <dgm:presLayoutVars>
          <dgm:bulletEnabled val="1"/>
        </dgm:presLayoutVars>
      </dgm:prSet>
      <dgm:spPr/>
    </dgm:pt>
    <dgm:pt modelId="{480E1B2E-FE5F-4FA9-87BD-ECAD9011F68A}" type="pres">
      <dgm:prSet presAssocID="{EC87BD73-2259-4E21-BC9C-430AE2F4D154}" presName="parentNode1" presStyleLbl="node1" presStyleIdx="0" presStyleCnt="3">
        <dgm:presLayoutVars>
          <dgm:chMax val="1"/>
          <dgm:bulletEnabled val="1"/>
        </dgm:presLayoutVars>
      </dgm:prSet>
      <dgm:spPr/>
    </dgm:pt>
    <dgm:pt modelId="{FC582677-721D-45BD-8D8C-49A77E564DC8}" type="pres">
      <dgm:prSet presAssocID="{EC87BD73-2259-4E21-BC9C-430AE2F4D154}" presName="connSite1" presStyleCnt="0"/>
      <dgm:spPr/>
    </dgm:pt>
    <dgm:pt modelId="{F814564D-F95C-4397-A6C0-AE529FB175BB}" type="pres">
      <dgm:prSet presAssocID="{F8B6B035-B146-4FE1-9DD3-1D013D808088}" presName="Name9" presStyleLbl="sibTrans2D1" presStyleIdx="0" presStyleCnt="2"/>
      <dgm:spPr/>
    </dgm:pt>
    <dgm:pt modelId="{F3094E3D-FCCD-4C17-B978-5AB9DBC2346D}" type="pres">
      <dgm:prSet presAssocID="{77D3588D-20F7-43FE-832C-8A80EDE3D288}" presName="composite2" presStyleCnt="0"/>
      <dgm:spPr/>
    </dgm:pt>
    <dgm:pt modelId="{A4112AA1-3E4B-4F2E-AF52-038E87BC1125}" type="pres">
      <dgm:prSet presAssocID="{77D3588D-20F7-43FE-832C-8A80EDE3D288}" presName="dummyNode2" presStyleLbl="node1" presStyleIdx="0" presStyleCnt="3"/>
      <dgm:spPr/>
    </dgm:pt>
    <dgm:pt modelId="{0F627DB5-3C6E-453D-B16B-E235A1928E18}" type="pres">
      <dgm:prSet presAssocID="{77D3588D-20F7-43FE-832C-8A80EDE3D288}" presName="childNode2" presStyleLbl="bgAcc1" presStyleIdx="1" presStyleCnt="3">
        <dgm:presLayoutVars>
          <dgm:bulletEnabled val="1"/>
        </dgm:presLayoutVars>
      </dgm:prSet>
      <dgm:spPr/>
    </dgm:pt>
    <dgm:pt modelId="{E1E8EBEB-E430-4B54-A805-3D40AD3232EA}" type="pres">
      <dgm:prSet presAssocID="{77D3588D-20F7-43FE-832C-8A80EDE3D288}" presName="childNode2tx" presStyleLbl="bgAcc1" presStyleIdx="1" presStyleCnt="3">
        <dgm:presLayoutVars>
          <dgm:bulletEnabled val="1"/>
        </dgm:presLayoutVars>
      </dgm:prSet>
      <dgm:spPr/>
    </dgm:pt>
    <dgm:pt modelId="{C205202B-4C91-4DF9-A884-33B681EB27B1}" type="pres">
      <dgm:prSet presAssocID="{77D3588D-20F7-43FE-832C-8A80EDE3D288}" presName="parentNode2" presStyleLbl="node1" presStyleIdx="1" presStyleCnt="3">
        <dgm:presLayoutVars>
          <dgm:chMax val="0"/>
          <dgm:bulletEnabled val="1"/>
        </dgm:presLayoutVars>
      </dgm:prSet>
      <dgm:spPr/>
    </dgm:pt>
    <dgm:pt modelId="{DC08A997-2312-46E1-98E1-79652A7D2DFA}" type="pres">
      <dgm:prSet presAssocID="{77D3588D-20F7-43FE-832C-8A80EDE3D288}" presName="connSite2" presStyleCnt="0"/>
      <dgm:spPr/>
    </dgm:pt>
    <dgm:pt modelId="{4FC4288E-B76F-47B4-AFC8-D9C0C43F85C8}" type="pres">
      <dgm:prSet presAssocID="{F9F104C7-AC7A-463A-A50D-460131C96947}" presName="Name18" presStyleLbl="sibTrans2D1" presStyleIdx="1" presStyleCnt="2"/>
      <dgm:spPr/>
    </dgm:pt>
    <dgm:pt modelId="{81100463-8378-4027-B661-4FFA69381A0C}" type="pres">
      <dgm:prSet presAssocID="{AE90DFF6-DEC1-4720-8262-4425796DA7C8}" presName="composite1" presStyleCnt="0"/>
      <dgm:spPr/>
    </dgm:pt>
    <dgm:pt modelId="{1968AE42-1880-4EA8-8B6B-A7F83F01AFC4}" type="pres">
      <dgm:prSet presAssocID="{AE90DFF6-DEC1-4720-8262-4425796DA7C8}" presName="dummyNode1" presStyleLbl="node1" presStyleIdx="1" presStyleCnt="3"/>
      <dgm:spPr/>
    </dgm:pt>
    <dgm:pt modelId="{02EBF402-6703-46D0-868E-70B4030C9E47}" type="pres">
      <dgm:prSet presAssocID="{AE90DFF6-DEC1-4720-8262-4425796DA7C8}" presName="childNode1" presStyleLbl="bgAcc1" presStyleIdx="2" presStyleCnt="3">
        <dgm:presLayoutVars>
          <dgm:bulletEnabled val="1"/>
        </dgm:presLayoutVars>
      </dgm:prSet>
      <dgm:spPr/>
    </dgm:pt>
    <dgm:pt modelId="{0A710797-E08E-4D29-9380-C77EDD4D78AB}" type="pres">
      <dgm:prSet presAssocID="{AE90DFF6-DEC1-4720-8262-4425796DA7C8}" presName="childNode1tx" presStyleLbl="bgAcc1" presStyleIdx="2" presStyleCnt="3">
        <dgm:presLayoutVars>
          <dgm:bulletEnabled val="1"/>
        </dgm:presLayoutVars>
      </dgm:prSet>
      <dgm:spPr/>
    </dgm:pt>
    <dgm:pt modelId="{D8F2E7CD-2394-46E0-8140-2943AB13D2B4}" type="pres">
      <dgm:prSet presAssocID="{AE90DFF6-DEC1-4720-8262-4425796DA7C8}" presName="parentNode1" presStyleLbl="node1" presStyleIdx="2" presStyleCnt="3">
        <dgm:presLayoutVars>
          <dgm:chMax val="1"/>
          <dgm:bulletEnabled val="1"/>
        </dgm:presLayoutVars>
      </dgm:prSet>
      <dgm:spPr/>
    </dgm:pt>
    <dgm:pt modelId="{97D2FED6-75EF-4128-8FB8-E0A5434FA4F8}" type="pres">
      <dgm:prSet presAssocID="{AE90DFF6-DEC1-4720-8262-4425796DA7C8}" presName="connSite1" presStyleCnt="0"/>
      <dgm:spPr/>
    </dgm:pt>
  </dgm:ptLst>
  <dgm:cxnLst>
    <dgm:cxn modelId="{59919A8B-9601-4BD1-BF07-BF35CA4688BB}" type="presOf" srcId="{EC87BD73-2259-4E21-BC9C-430AE2F4D154}" destId="{480E1B2E-FE5F-4FA9-87BD-ECAD9011F68A}" srcOrd="0" destOrd="0" presId="urn:microsoft.com/office/officeart/2005/8/layout/hProcess4"/>
    <dgm:cxn modelId="{0F78ABEB-0E00-4704-889F-8767A13216B4}" type="presOf" srcId="{A9467C42-8960-4CB9-BE49-F648DCCFB47A}" destId="{0A710797-E08E-4D29-9380-C77EDD4D78AB}" srcOrd="1" destOrd="1" presId="urn:microsoft.com/office/officeart/2005/8/layout/hProcess4"/>
    <dgm:cxn modelId="{F8DE5347-32E2-4E92-A463-9FFD7601E309}" type="presOf" srcId="{C2E395A5-E5D4-4AF9-8104-B9E1452751B2}" destId="{DF2FD95A-EE21-42D3-8CE6-9217D54F06BB}" srcOrd="0" destOrd="0" presId="urn:microsoft.com/office/officeart/2005/8/layout/hProcess4"/>
    <dgm:cxn modelId="{9C22B153-5829-4388-9957-233B46C0C411}" type="presOf" srcId="{117561C1-4236-4588-8FB0-4D9F3F8AAFA1}" destId="{E1E8EBEB-E430-4B54-A805-3D40AD3232EA}" srcOrd="1" destOrd="0" presId="urn:microsoft.com/office/officeart/2005/8/layout/hProcess4"/>
    <dgm:cxn modelId="{63BA5622-EBD3-43B5-A143-B975FC79D45B}" srcId="{77D3588D-20F7-43FE-832C-8A80EDE3D288}" destId="{E3998ED1-E3C8-47DE-8F56-20877D8E4F33}" srcOrd="1" destOrd="0" parTransId="{23857DCB-3411-4DC9-AB5A-F42281282DE9}" sibTransId="{C7A8DA90-6F92-4EF2-B12F-654621DFE98D}"/>
    <dgm:cxn modelId="{35BE8FAB-79CA-4C5E-8C26-B527B9DC4A79}" type="presOf" srcId="{117561C1-4236-4588-8FB0-4D9F3F8AAFA1}" destId="{0F627DB5-3C6E-453D-B16B-E235A1928E18}" srcOrd="0" destOrd="0" presId="urn:microsoft.com/office/officeart/2005/8/layout/hProcess4"/>
    <dgm:cxn modelId="{757234FC-0D43-41BF-9CBD-EC721C44584B}" type="presOf" srcId="{AE90DFF6-DEC1-4720-8262-4425796DA7C8}" destId="{D8F2E7CD-2394-46E0-8140-2943AB13D2B4}" srcOrd="0" destOrd="0" presId="urn:microsoft.com/office/officeart/2005/8/layout/hProcess4"/>
    <dgm:cxn modelId="{EEF086C2-613A-4AC6-9DC6-C65429A8AC8B}" srcId="{2FFF6AAF-9326-4DCF-9A92-42ED652A46AB}" destId="{77D3588D-20F7-43FE-832C-8A80EDE3D288}" srcOrd="1" destOrd="0" parTransId="{4F5A7A3C-EC8D-4097-8CF4-5C760B115E10}" sibTransId="{F9F104C7-AC7A-463A-A50D-460131C96947}"/>
    <dgm:cxn modelId="{5BB77A70-790B-43AD-87B3-DE2C2AE899DE}" type="presOf" srcId="{2FFF6AAF-9326-4DCF-9A92-42ED652A46AB}" destId="{E3611709-8752-4BAD-929D-D892C346D0CE}" srcOrd="0" destOrd="0" presId="urn:microsoft.com/office/officeart/2005/8/layout/hProcess4"/>
    <dgm:cxn modelId="{1B344C5A-3A29-4F4D-90D4-AD72088AC956}" type="presOf" srcId="{F9F104C7-AC7A-463A-A50D-460131C96947}" destId="{4FC4288E-B76F-47B4-AFC8-D9C0C43F85C8}" srcOrd="0" destOrd="0" presId="urn:microsoft.com/office/officeart/2005/8/layout/hProcess4"/>
    <dgm:cxn modelId="{31CBD2C5-1FD5-424E-BF59-FEC0063D1A9F}" type="presOf" srcId="{F828946D-F6C0-44C1-813E-D6EEBF669AC4}" destId="{68F5055A-9173-4CD2-95DC-30B9DC6B5468}" srcOrd="1" destOrd="1" presId="urn:microsoft.com/office/officeart/2005/8/layout/hProcess4"/>
    <dgm:cxn modelId="{CFE9E11C-96A3-4173-B6A9-85EF229FF7CD}" srcId="{EC87BD73-2259-4E21-BC9C-430AE2F4D154}" destId="{C2E395A5-E5D4-4AF9-8104-B9E1452751B2}" srcOrd="0" destOrd="0" parTransId="{E8CE25EE-1872-4631-A90B-0855AA00BE60}" sibTransId="{159B1A3A-93B1-4C64-8333-E3FF51FCD1A5}"/>
    <dgm:cxn modelId="{6EF4F594-1501-431E-A83D-7A663F70D8BE}" type="presOf" srcId="{77D3588D-20F7-43FE-832C-8A80EDE3D288}" destId="{C205202B-4C91-4DF9-A884-33B681EB27B1}" srcOrd="0" destOrd="0" presId="urn:microsoft.com/office/officeart/2005/8/layout/hProcess4"/>
    <dgm:cxn modelId="{9583A494-4556-4B93-96C5-4D3F7A224712}" srcId="{2FFF6AAF-9326-4DCF-9A92-42ED652A46AB}" destId="{EC87BD73-2259-4E21-BC9C-430AE2F4D154}" srcOrd="0" destOrd="0" parTransId="{3B279ED1-9A34-4CED-9784-56F194A333BF}" sibTransId="{F8B6B035-B146-4FE1-9DD3-1D013D808088}"/>
    <dgm:cxn modelId="{D5068F83-EE50-4EE6-9EF5-D4FE37CB29A5}" type="presOf" srcId="{85A69B4F-077E-4AE8-B9BD-0C98F6FC082C}" destId="{0A710797-E08E-4D29-9380-C77EDD4D78AB}" srcOrd="1" destOrd="0" presId="urn:microsoft.com/office/officeart/2005/8/layout/hProcess4"/>
    <dgm:cxn modelId="{60141FBF-CC13-48AB-8D53-3DC6A9AC13E4}" type="presOf" srcId="{E3998ED1-E3C8-47DE-8F56-20877D8E4F33}" destId="{E1E8EBEB-E430-4B54-A805-3D40AD3232EA}" srcOrd="1" destOrd="1" presId="urn:microsoft.com/office/officeart/2005/8/layout/hProcess4"/>
    <dgm:cxn modelId="{399A3A6F-4A3D-4E11-A594-236274E10FA6}" type="presOf" srcId="{85A69B4F-077E-4AE8-B9BD-0C98F6FC082C}" destId="{02EBF402-6703-46D0-868E-70B4030C9E47}" srcOrd="0" destOrd="0" presId="urn:microsoft.com/office/officeart/2005/8/layout/hProcess4"/>
    <dgm:cxn modelId="{FA05F546-6992-4BC6-965B-D419DECCB260}" srcId="{AE90DFF6-DEC1-4720-8262-4425796DA7C8}" destId="{85A69B4F-077E-4AE8-B9BD-0C98F6FC082C}" srcOrd="0" destOrd="0" parTransId="{9645EBB1-FAB8-4002-A528-E7144BE5817D}" sibTransId="{5D954B8B-BE0B-461C-A67D-1513DC2EF0F1}"/>
    <dgm:cxn modelId="{7D633211-329D-494C-A38C-A93B06B1EE55}" type="presOf" srcId="{A9467C42-8960-4CB9-BE49-F648DCCFB47A}" destId="{02EBF402-6703-46D0-868E-70B4030C9E47}" srcOrd="0" destOrd="1" presId="urn:microsoft.com/office/officeart/2005/8/layout/hProcess4"/>
    <dgm:cxn modelId="{1D2865A1-23CB-4353-B3EC-E11AFFA35FD7}" srcId="{AE90DFF6-DEC1-4720-8262-4425796DA7C8}" destId="{A9467C42-8960-4CB9-BE49-F648DCCFB47A}" srcOrd="1" destOrd="0" parTransId="{B30E5E26-F300-4F10-8E98-6EBC0492B38E}" sibTransId="{EB809BC4-4306-46A6-A279-12F4761EE285}"/>
    <dgm:cxn modelId="{097ADB78-1D29-41F4-B730-6FF8D6863E77}" type="presOf" srcId="{C2E395A5-E5D4-4AF9-8104-B9E1452751B2}" destId="{68F5055A-9173-4CD2-95DC-30B9DC6B5468}" srcOrd="1" destOrd="0" presId="urn:microsoft.com/office/officeart/2005/8/layout/hProcess4"/>
    <dgm:cxn modelId="{C41C70C1-F601-4B3C-8E35-694C007A6F3F}" srcId="{77D3588D-20F7-43FE-832C-8A80EDE3D288}" destId="{117561C1-4236-4588-8FB0-4D9F3F8AAFA1}" srcOrd="0" destOrd="0" parTransId="{DD28C626-3F31-4CC7-A008-90404DEB0D8D}" sibTransId="{AE44FBEA-20C9-47A4-A218-865E705D556C}"/>
    <dgm:cxn modelId="{C87F0E74-AE08-4E98-B527-CD6647263FBF}" type="presOf" srcId="{F8B6B035-B146-4FE1-9DD3-1D013D808088}" destId="{F814564D-F95C-4397-A6C0-AE529FB175BB}" srcOrd="0" destOrd="0" presId="urn:microsoft.com/office/officeart/2005/8/layout/hProcess4"/>
    <dgm:cxn modelId="{66F66899-672D-4DC1-A5D9-0F9C8A02DDB7}" srcId="{EC87BD73-2259-4E21-BC9C-430AE2F4D154}" destId="{F828946D-F6C0-44C1-813E-D6EEBF669AC4}" srcOrd="1" destOrd="0" parTransId="{93DA078A-AF99-498C-9B0D-8795535117C1}" sibTransId="{F1A0AF96-59F4-4A09-830D-BFAB5D567207}"/>
    <dgm:cxn modelId="{ACAD42DC-77EB-43C4-80DB-62BD9F44CE8E}" type="presOf" srcId="{F828946D-F6C0-44C1-813E-D6EEBF669AC4}" destId="{DF2FD95A-EE21-42D3-8CE6-9217D54F06BB}" srcOrd="0" destOrd="1" presId="urn:microsoft.com/office/officeart/2005/8/layout/hProcess4"/>
    <dgm:cxn modelId="{AA4BCF22-335C-43A1-BAED-0B8B89D02045}" type="presOf" srcId="{E3998ED1-E3C8-47DE-8F56-20877D8E4F33}" destId="{0F627DB5-3C6E-453D-B16B-E235A1928E18}" srcOrd="0" destOrd="1" presId="urn:microsoft.com/office/officeart/2005/8/layout/hProcess4"/>
    <dgm:cxn modelId="{44481B48-D76A-47AD-BDCE-CDE449FC6626}" srcId="{2FFF6AAF-9326-4DCF-9A92-42ED652A46AB}" destId="{AE90DFF6-DEC1-4720-8262-4425796DA7C8}" srcOrd="2" destOrd="0" parTransId="{43472B20-D4A6-4890-8B36-A29FD78F13E2}" sibTransId="{64A0B4A4-F744-4F0A-ACF0-3B7BF9B5D0B6}"/>
    <dgm:cxn modelId="{8FA33AF3-139D-40E5-9FE3-3B3AD0C87D01}" type="presParOf" srcId="{E3611709-8752-4BAD-929D-D892C346D0CE}" destId="{3F874B4D-4635-4C64-8CF3-F6A7F8009C49}" srcOrd="0" destOrd="0" presId="urn:microsoft.com/office/officeart/2005/8/layout/hProcess4"/>
    <dgm:cxn modelId="{6CA9A0BB-75CE-4B0A-A32A-9D608933DC56}" type="presParOf" srcId="{E3611709-8752-4BAD-929D-D892C346D0CE}" destId="{E69CEFD1-F06D-41BF-8D18-A446A296B4A9}" srcOrd="1" destOrd="0" presId="urn:microsoft.com/office/officeart/2005/8/layout/hProcess4"/>
    <dgm:cxn modelId="{878B705F-54A4-496A-B9C7-D773734A3703}" type="presParOf" srcId="{E3611709-8752-4BAD-929D-D892C346D0CE}" destId="{2037E2D2-2C89-42E3-8A46-2C754BB794A8}" srcOrd="2" destOrd="0" presId="urn:microsoft.com/office/officeart/2005/8/layout/hProcess4"/>
    <dgm:cxn modelId="{2B48F9C6-633C-4279-B6B2-302363F718B0}" type="presParOf" srcId="{2037E2D2-2C89-42E3-8A46-2C754BB794A8}" destId="{5FC5BC17-7B73-44BD-8658-C0FC59CCB4D3}" srcOrd="0" destOrd="0" presId="urn:microsoft.com/office/officeart/2005/8/layout/hProcess4"/>
    <dgm:cxn modelId="{CE06903C-9CD6-4B9D-8896-EE06F65DA6BB}" type="presParOf" srcId="{5FC5BC17-7B73-44BD-8658-C0FC59CCB4D3}" destId="{F8826F0A-0D7D-43A4-B7F1-7D2365B6A6F5}" srcOrd="0" destOrd="0" presId="urn:microsoft.com/office/officeart/2005/8/layout/hProcess4"/>
    <dgm:cxn modelId="{79B5A95F-8AA9-42AF-B70D-421D4D3E47B3}" type="presParOf" srcId="{5FC5BC17-7B73-44BD-8658-C0FC59CCB4D3}" destId="{DF2FD95A-EE21-42D3-8CE6-9217D54F06BB}" srcOrd="1" destOrd="0" presId="urn:microsoft.com/office/officeart/2005/8/layout/hProcess4"/>
    <dgm:cxn modelId="{4B0D65AA-AA7C-4DC8-9ACA-678EF1B299C7}" type="presParOf" srcId="{5FC5BC17-7B73-44BD-8658-C0FC59CCB4D3}" destId="{68F5055A-9173-4CD2-95DC-30B9DC6B5468}" srcOrd="2" destOrd="0" presId="urn:microsoft.com/office/officeart/2005/8/layout/hProcess4"/>
    <dgm:cxn modelId="{9C0FA37F-3B55-441C-AC45-23A0E73D208D}" type="presParOf" srcId="{5FC5BC17-7B73-44BD-8658-C0FC59CCB4D3}" destId="{480E1B2E-FE5F-4FA9-87BD-ECAD9011F68A}" srcOrd="3" destOrd="0" presId="urn:microsoft.com/office/officeart/2005/8/layout/hProcess4"/>
    <dgm:cxn modelId="{795D0FCA-BD23-49E2-A963-4C23D883AE6D}" type="presParOf" srcId="{5FC5BC17-7B73-44BD-8658-C0FC59CCB4D3}" destId="{FC582677-721D-45BD-8D8C-49A77E564DC8}" srcOrd="4" destOrd="0" presId="urn:microsoft.com/office/officeart/2005/8/layout/hProcess4"/>
    <dgm:cxn modelId="{FB1D5EEE-28EA-4F86-93D8-958F96D9069E}" type="presParOf" srcId="{2037E2D2-2C89-42E3-8A46-2C754BB794A8}" destId="{F814564D-F95C-4397-A6C0-AE529FB175BB}" srcOrd="1" destOrd="0" presId="urn:microsoft.com/office/officeart/2005/8/layout/hProcess4"/>
    <dgm:cxn modelId="{A352832B-C70D-44D6-BA6A-B2D01CC51F4F}" type="presParOf" srcId="{2037E2D2-2C89-42E3-8A46-2C754BB794A8}" destId="{F3094E3D-FCCD-4C17-B978-5AB9DBC2346D}" srcOrd="2" destOrd="0" presId="urn:microsoft.com/office/officeart/2005/8/layout/hProcess4"/>
    <dgm:cxn modelId="{77C08A58-E4CF-4CEA-B020-C82A40F9D58C}" type="presParOf" srcId="{F3094E3D-FCCD-4C17-B978-5AB9DBC2346D}" destId="{A4112AA1-3E4B-4F2E-AF52-038E87BC1125}" srcOrd="0" destOrd="0" presId="urn:microsoft.com/office/officeart/2005/8/layout/hProcess4"/>
    <dgm:cxn modelId="{C54591E6-8155-4ACD-9713-41B4A950BE86}" type="presParOf" srcId="{F3094E3D-FCCD-4C17-B978-5AB9DBC2346D}" destId="{0F627DB5-3C6E-453D-B16B-E235A1928E18}" srcOrd="1" destOrd="0" presId="urn:microsoft.com/office/officeart/2005/8/layout/hProcess4"/>
    <dgm:cxn modelId="{AF330D15-51C7-4621-9696-57006F51134E}" type="presParOf" srcId="{F3094E3D-FCCD-4C17-B978-5AB9DBC2346D}" destId="{E1E8EBEB-E430-4B54-A805-3D40AD3232EA}" srcOrd="2" destOrd="0" presId="urn:microsoft.com/office/officeart/2005/8/layout/hProcess4"/>
    <dgm:cxn modelId="{7F285B4F-3479-4E8D-AB02-F69A25AA0545}" type="presParOf" srcId="{F3094E3D-FCCD-4C17-B978-5AB9DBC2346D}" destId="{C205202B-4C91-4DF9-A884-33B681EB27B1}" srcOrd="3" destOrd="0" presId="urn:microsoft.com/office/officeart/2005/8/layout/hProcess4"/>
    <dgm:cxn modelId="{E965D484-1DCB-42D1-BB46-553ADFCC2A7B}" type="presParOf" srcId="{F3094E3D-FCCD-4C17-B978-5AB9DBC2346D}" destId="{DC08A997-2312-46E1-98E1-79652A7D2DFA}" srcOrd="4" destOrd="0" presId="urn:microsoft.com/office/officeart/2005/8/layout/hProcess4"/>
    <dgm:cxn modelId="{92D0B347-00EA-44B7-B59B-8895B2624559}" type="presParOf" srcId="{2037E2D2-2C89-42E3-8A46-2C754BB794A8}" destId="{4FC4288E-B76F-47B4-AFC8-D9C0C43F85C8}" srcOrd="3" destOrd="0" presId="urn:microsoft.com/office/officeart/2005/8/layout/hProcess4"/>
    <dgm:cxn modelId="{A505A73A-BA63-4F84-93D2-9ADE854540ED}" type="presParOf" srcId="{2037E2D2-2C89-42E3-8A46-2C754BB794A8}" destId="{81100463-8378-4027-B661-4FFA69381A0C}" srcOrd="4" destOrd="0" presId="urn:microsoft.com/office/officeart/2005/8/layout/hProcess4"/>
    <dgm:cxn modelId="{5A71FEDB-B44E-440F-A2DF-F81852F5E689}" type="presParOf" srcId="{81100463-8378-4027-B661-4FFA69381A0C}" destId="{1968AE42-1880-4EA8-8B6B-A7F83F01AFC4}" srcOrd="0" destOrd="0" presId="urn:microsoft.com/office/officeart/2005/8/layout/hProcess4"/>
    <dgm:cxn modelId="{8BFFD8FF-1D42-4217-96A6-879E78F291BC}" type="presParOf" srcId="{81100463-8378-4027-B661-4FFA69381A0C}" destId="{02EBF402-6703-46D0-868E-70B4030C9E47}" srcOrd="1" destOrd="0" presId="urn:microsoft.com/office/officeart/2005/8/layout/hProcess4"/>
    <dgm:cxn modelId="{14060573-0ADB-4AEF-9CCC-20640BF9089D}" type="presParOf" srcId="{81100463-8378-4027-B661-4FFA69381A0C}" destId="{0A710797-E08E-4D29-9380-C77EDD4D78AB}" srcOrd="2" destOrd="0" presId="urn:microsoft.com/office/officeart/2005/8/layout/hProcess4"/>
    <dgm:cxn modelId="{11FFB835-60A8-4A4D-B8BB-B4E106D5D925}" type="presParOf" srcId="{81100463-8378-4027-B661-4FFA69381A0C}" destId="{D8F2E7CD-2394-46E0-8140-2943AB13D2B4}" srcOrd="3" destOrd="0" presId="urn:microsoft.com/office/officeart/2005/8/layout/hProcess4"/>
    <dgm:cxn modelId="{F2CCA728-EB7E-472D-A8C6-5F8196EF582B}" type="presParOf" srcId="{81100463-8378-4027-B661-4FFA69381A0C}" destId="{97D2FED6-75EF-4128-8FB8-E0A5434FA4F8}"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887CBBC-E6F9-4A68-AB2B-8D6B613188A9}" type="doc">
      <dgm:prSet loTypeId="urn:microsoft.com/office/officeart/2008/layout/VerticalCurvedList" loCatId="list" qsTypeId="urn:microsoft.com/office/officeart/2005/8/quickstyle/simple4" qsCatId="simple" csTypeId="urn:microsoft.com/office/officeart/2005/8/colors/colorful2" csCatId="colorful" phldr="1"/>
      <dgm:spPr/>
      <dgm:t>
        <a:bodyPr/>
        <a:lstStyle/>
        <a:p>
          <a:pPr latinLnBrk="1"/>
          <a:endParaRPr lang="ko-KR" altLang="en-US"/>
        </a:p>
      </dgm:t>
    </dgm:pt>
    <dgm:pt modelId="{85C0A2B9-FF53-46BF-BA94-8B64B372FCCD}">
      <dgm:prSet phldrT="[텍스트]"/>
      <dgm:spPr/>
      <dgm:t>
        <a:bodyPr/>
        <a:lstStyle/>
        <a:p>
          <a:pPr latinLnBrk="1"/>
          <a:r>
            <a:rPr lang="en-US" altLang="ko-KR" dirty="0">
              <a:solidFill>
                <a:srgbClr val="002060"/>
              </a:solidFill>
            </a:rPr>
            <a:t>8</a:t>
          </a:r>
          <a:r>
            <a:rPr lang="ko-KR" altLang="en-US" dirty="0">
              <a:solidFill>
                <a:srgbClr val="002060"/>
              </a:solidFill>
            </a:rPr>
            <a:t>월 </a:t>
          </a:r>
          <a:r>
            <a:rPr lang="en-US" altLang="ko-KR" dirty="0">
              <a:solidFill>
                <a:srgbClr val="002060"/>
              </a:solidFill>
            </a:rPr>
            <a:t>15</a:t>
          </a:r>
          <a:r>
            <a:rPr lang="ko-KR" altLang="en-US" dirty="0">
              <a:solidFill>
                <a:srgbClr val="002060"/>
              </a:solidFill>
            </a:rPr>
            <a:t>일 </a:t>
          </a:r>
          <a:r>
            <a:rPr lang="en-US" altLang="ko-KR" dirty="0">
              <a:solidFill>
                <a:srgbClr val="002060"/>
              </a:solidFill>
            </a:rPr>
            <a:t>– </a:t>
          </a:r>
          <a:r>
            <a:rPr lang="ko-KR" altLang="en-US" dirty="0">
              <a:solidFill>
                <a:srgbClr val="002060"/>
              </a:solidFill>
            </a:rPr>
            <a:t>성모의 천상 탄일</a:t>
          </a:r>
        </a:p>
      </dgm:t>
    </dgm:pt>
    <dgm:pt modelId="{CC28C2A0-1570-4F11-AEA1-E5BD4BC47693}" type="parTrans" cxnId="{43DF34E3-5D59-4864-A2B4-5A3C51369F8C}">
      <dgm:prSet/>
      <dgm:spPr/>
      <dgm:t>
        <a:bodyPr/>
        <a:lstStyle/>
        <a:p>
          <a:pPr latinLnBrk="1"/>
          <a:endParaRPr lang="ko-KR" altLang="en-US"/>
        </a:p>
      </dgm:t>
    </dgm:pt>
    <dgm:pt modelId="{9419276D-2D25-43A3-8A82-59F613C01257}" type="sibTrans" cxnId="{43DF34E3-5D59-4864-A2B4-5A3C51369F8C}">
      <dgm:prSet/>
      <dgm:spPr/>
      <dgm:t>
        <a:bodyPr/>
        <a:lstStyle/>
        <a:p>
          <a:pPr latinLnBrk="1"/>
          <a:endParaRPr lang="ko-KR" altLang="en-US"/>
        </a:p>
      </dgm:t>
    </dgm:pt>
    <dgm:pt modelId="{16892B43-C554-45D8-B335-7D39299B92D6}">
      <dgm:prSet phldrT="[텍스트]"/>
      <dgm:spPr/>
      <dgm:t>
        <a:bodyPr/>
        <a:lstStyle/>
        <a:p>
          <a:pPr latinLnBrk="1"/>
          <a:r>
            <a:rPr lang="en-US" altLang="ko-KR" dirty="0">
              <a:solidFill>
                <a:srgbClr val="002060"/>
              </a:solidFill>
            </a:rPr>
            <a:t>9</a:t>
          </a:r>
          <a:r>
            <a:rPr lang="ko-KR" altLang="en-US" dirty="0">
              <a:solidFill>
                <a:srgbClr val="002060"/>
              </a:solidFill>
            </a:rPr>
            <a:t>월 </a:t>
          </a:r>
          <a:r>
            <a:rPr lang="en-US" altLang="ko-KR" dirty="0">
              <a:solidFill>
                <a:srgbClr val="002060"/>
              </a:solidFill>
            </a:rPr>
            <a:t>8</a:t>
          </a:r>
          <a:r>
            <a:rPr lang="ko-KR" altLang="en-US" dirty="0">
              <a:solidFill>
                <a:srgbClr val="002060"/>
              </a:solidFill>
            </a:rPr>
            <a:t>일 </a:t>
          </a:r>
          <a:r>
            <a:rPr lang="en-US" altLang="ko-KR" dirty="0">
              <a:solidFill>
                <a:srgbClr val="002060"/>
              </a:solidFill>
            </a:rPr>
            <a:t>– </a:t>
          </a:r>
          <a:r>
            <a:rPr lang="ko-KR" altLang="en-US" dirty="0">
              <a:solidFill>
                <a:srgbClr val="002060"/>
              </a:solidFill>
            </a:rPr>
            <a:t>성모의 지상 탄일</a:t>
          </a:r>
        </a:p>
      </dgm:t>
    </dgm:pt>
    <dgm:pt modelId="{8FF32DE1-F4AB-49C3-BE54-5D23202C58B7}" type="parTrans" cxnId="{5E8C5C02-FD05-4290-AB20-00D3B6B62DD3}">
      <dgm:prSet/>
      <dgm:spPr/>
      <dgm:t>
        <a:bodyPr/>
        <a:lstStyle/>
        <a:p>
          <a:pPr latinLnBrk="1"/>
          <a:endParaRPr lang="ko-KR" altLang="en-US"/>
        </a:p>
      </dgm:t>
    </dgm:pt>
    <dgm:pt modelId="{C8F4D778-8DA3-4A80-B35A-76B189C62DC4}" type="sibTrans" cxnId="{5E8C5C02-FD05-4290-AB20-00D3B6B62DD3}">
      <dgm:prSet/>
      <dgm:spPr/>
      <dgm:t>
        <a:bodyPr/>
        <a:lstStyle/>
        <a:p>
          <a:pPr latinLnBrk="1"/>
          <a:endParaRPr lang="ko-KR" altLang="en-US"/>
        </a:p>
      </dgm:t>
    </dgm:pt>
    <dgm:pt modelId="{D0F4A7F6-20F6-4E77-9BC2-BDDA63D9F54A}">
      <dgm:prSet phldrT="[텍스트]"/>
      <dgm:spPr/>
      <dgm:t>
        <a:bodyPr/>
        <a:lstStyle/>
        <a:p>
          <a:pPr latinLnBrk="1"/>
          <a:r>
            <a:rPr lang="en-US" altLang="ko-KR" dirty="0">
              <a:solidFill>
                <a:srgbClr val="002060"/>
              </a:solidFill>
            </a:rPr>
            <a:t>11</a:t>
          </a:r>
          <a:r>
            <a:rPr lang="ko-KR" altLang="en-US" dirty="0">
              <a:solidFill>
                <a:srgbClr val="002060"/>
              </a:solidFill>
            </a:rPr>
            <a:t>월 </a:t>
          </a:r>
          <a:r>
            <a:rPr lang="en-US" altLang="ko-KR" dirty="0">
              <a:solidFill>
                <a:srgbClr val="002060"/>
              </a:solidFill>
            </a:rPr>
            <a:t>21</a:t>
          </a:r>
          <a:r>
            <a:rPr lang="ko-KR" altLang="en-US" dirty="0">
              <a:solidFill>
                <a:srgbClr val="002060"/>
              </a:solidFill>
            </a:rPr>
            <a:t>일 </a:t>
          </a:r>
          <a:r>
            <a:rPr lang="en-US" altLang="ko-KR" dirty="0">
              <a:solidFill>
                <a:srgbClr val="002060"/>
              </a:solidFill>
            </a:rPr>
            <a:t>– </a:t>
          </a:r>
          <a:r>
            <a:rPr lang="ko-KR" altLang="en-US" dirty="0">
              <a:solidFill>
                <a:srgbClr val="002060"/>
              </a:solidFill>
            </a:rPr>
            <a:t>성모 봉헌 축일</a:t>
          </a:r>
        </a:p>
      </dgm:t>
    </dgm:pt>
    <dgm:pt modelId="{F687A13D-A5D7-4DF9-8EFB-D8173E50C78C}" type="parTrans" cxnId="{E149F7F7-2CC8-4BFF-A314-D580459A6A56}">
      <dgm:prSet/>
      <dgm:spPr/>
      <dgm:t>
        <a:bodyPr/>
        <a:lstStyle/>
        <a:p>
          <a:pPr latinLnBrk="1"/>
          <a:endParaRPr lang="ko-KR" altLang="en-US"/>
        </a:p>
      </dgm:t>
    </dgm:pt>
    <dgm:pt modelId="{BCCA4340-84EB-46ED-840E-8F9CBD6722C8}" type="sibTrans" cxnId="{E149F7F7-2CC8-4BFF-A314-D580459A6A56}">
      <dgm:prSet/>
      <dgm:spPr/>
      <dgm:t>
        <a:bodyPr/>
        <a:lstStyle/>
        <a:p>
          <a:pPr latinLnBrk="1"/>
          <a:endParaRPr lang="ko-KR" altLang="en-US"/>
        </a:p>
      </dgm:t>
    </dgm:pt>
    <dgm:pt modelId="{871866F3-F1F9-47BA-B04B-923C5D2E49C8}">
      <dgm:prSet phldrT="[텍스트]"/>
      <dgm:spPr/>
      <dgm:t>
        <a:bodyPr/>
        <a:lstStyle/>
        <a:p>
          <a:pPr latinLnBrk="1"/>
          <a:r>
            <a:rPr lang="en-US" altLang="ko-KR" dirty="0">
              <a:solidFill>
                <a:srgbClr val="FF0000"/>
              </a:solidFill>
            </a:rPr>
            <a:t>12</a:t>
          </a:r>
          <a:r>
            <a:rPr lang="ko-KR" altLang="en-US" dirty="0">
              <a:solidFill>
                <a:srgbClr val="FF0000"/>
              </a:solidFill>
            </a:rPr>
            <a:t>월 </a:t>
          </a:r>
          <a:r>
            <a:rPr lang="en-US" altLang="ko-KR" dirty="0">
              <a:solidFill>
                <a:srgbClr val="FF0000"/>
              </a:solidFill>
            </a:rPr>
            <a:t>26</a:t>
          </a:r>
          <a:r>
            <a:rPr lang="ko-KR" altLang="en-US" dirty="0">
              <a:solidFill>
                <a:srgbClr val="FF0000"/>
              </a:solidFill>
            </a:rPr>
            <a:t>일 </a:t>
          </a:r>
          <a:r>
            <a:rPr lang="en-US" altLang="ko-KR" dirty="0">
              <a:solidFill>
                <a:srgbClr val="FF0000"/>
              </a:solidFill>
            </a:rPr>
            <a:t>– </a:t>
          </a:r>
          <a:r>
            <a:rPr lang="ko-KR" altLang="en-US" dirty="0">
              <a:solidFill>
                <a:srgbClr val="FF0000"/>
              </a:solidFill>
            </a:rPr>
            <a:t>하느님의 어머니 경하 축일</a:t>
          </a:r>
        </a:p>
      </dgm:t>
    </dgm:pt>
    <dgm:pt modelId="{20679A15-D30D-49B4-AB69-8D578212B0D5}" type="parTrans" cxnId="{AF04C5CA-5843-473E-9C62-48C95C403384}">
      <dgm:prSet/>
      <dgm:spPr/>
      <dgm:t>
        <a:bodyPr/>
        <a:lstStyle/>
        <a:p>
          <a:pPr latinLnBrk="1"/>
          <a:endParaRPr lang="ko-KR" altLang="en-US"/>
        </a:p>
      </dgm:t>
    </dgm:pt>
    <dgm:pt modelId="{456A3A52-43D7-4CAB-81E5-F7AE60D3C65F}" type="sibTrans" cxnId="{AF04C5CA-5843-473E-9C62-48C95C403384}">
      <dgm:prSet/>
      <dgm:spPr/>
      <dgm:t>
        <a:bodyPr/>
        <a:lstStyle/>
        <a:p>
          <a:pPr latinLnBrk="1"/>
          <a:endParaRPr lang="ko-KR" altLang="en-US"/>
        </a:p>
      </dgm:t>
    </dgm:pt>
    <dgm:pt modelId="{A67215FD-5D2D-4A0C-A881-B365D7A93B91}">
      <dgm:prSet phldrT="[텍스트]"/>
      <dgm:spPr/>
      <dgm:t>
        <a:bodyPr/>
        <a:lstStyle/>
        <a:p>
          <a:pPr latinLnBrk="1"/>
          <a:r>
            <a:rPr lang="en-US" altLang="ko-KR" dirty="0">
              <a:solidFill>
                <a:srgbClr val="FF0000"/>
              </a:solidFill>
            </a:rPr>
            <a:t>2</a:t>
          </a:r>
          <a:r>
            <a:rPr lang="ko-KR" altLang="en-US" dirty="0">
              <a:solidFill>
                <a:srgbClr val="FF0000"/>
              </a:solidFill>
            </a:rPr>
            <a:t>월 </a:t>
          </a:r>
          <a:r>
            <a:rPr lang="en-US" altLang="ko-KR" dirty="0">
              <a:solidFill>
                <a:srgbClr val="FF0000"/>
              </a:solidFill>
            </a:rPr>
            <a:t>2</a:t>
          </a:r>
          <a:r>
            <a:rPr lang="ko-KR" altLang="en-US" dirty="0">
              <a:solidFill>
                <a:srgbClr val="FF0000"/>
              </a:solidFill>
            </a:rPr>
            <a:t>일 </a:t>
          </a:r>
          <a:r>
            <a:rPr lang="en-US" altLang="ko-KR" dirty="0">
              <a:solidFill>
                <a:srgbClr val="FF0000"/>
              </a:solidFill>
            </a:rPr>
            <a:t>– </a:t>
          </a:r>
          <a:r>
            <a:rPr lang="ko-KR" altLang="en-US" dirty="0">
              <a:solidFill>
                <a:srgbClr val="FF0000"/>
              </a:solidFill>
            </a:rPr>
            <a:t>주님 봉헌 축일</a:t>
          </a:r>
        </a:p>
      </dgm:t>
    </dgm:pt>
    <dgm:pt modelId="{DB6A6D42-6FE1-4DAC-9759-04E297331C73}" type="parTrans" cxnId="{0C1FD531-534E-47DD-B2DB-7E120137782F}">
      <dgm:prSet/>
      <dgm:spPr/>
      <dgm:t>
        <a:bodyPr/>
        <a:lstStyle/>
        <a:p>
          <a:pPr latinLnBrk="1"/>
          <a:endParaRPr lang="ko-KR" altLang="en-US"/>
        </a:p>
      </dgm:t>
    </dgm:pt>
    <dgm:pt modelId="{58119EE6-2243-434B-B8FC-947E835260C0}" type="sibTrans" cxnId="{0C1FD531-534E-47DD-B2DB-7E120137782F}">
      <dgm:prSet/>
      <dgm:spPr/>
      <dgm:t>
        <a:bodyPr/>
        <a:lstStyle/>
        <a:p>
          <a:pPr latinLnBrk="1"/>
          <a:endParaRPr lang="ko-KR" altLang="en-US"/>
        </a:p>
      </dgm:t>
    </dgm:pt>
    <dgm:pt modelId="{FBFF5808-34B4-4403-A59E-1392D7E77359}">
      <dgm:prSet phldrT="[텍스트]"/>
      <dgm:spPr/>
      <dgm:t>
        <a:bodyPr/>
        <a:lstStyle/>
        <a:p>
          <a:pPr latinLnBrk="1"/>
          <a:r>
            <a:rPr lang="en-US" altLang="ko-KR" dirty="0">
              <a:solidFill>
                <a:srgbClr val="FF0000"/>
              </a:solidFill>
            </a:rPr>
            <a:t>(3</a:t>
          </a:r>
          <a:r>
            <a:rPr lang="ko-KR" altLang="en-US" dirty="0">
              <a:solidFill>
                <a:srgbClr val="FF0000"/>
              </a:solidFill>
            </a:rPr>
            <a:t>월 </a:t>
          </a:r>
          <a:r>
            <a:rPr lang="en-US" altLang="ko-KR" dirty="0">
              <a:solidFill>
                <a:srgbClr val="FF0000"/>
              </a:solidFill>
            </a:rPr>
            <a:t>25</a:t>
          </a:r>
          <a:r>
            <a:rPr lang="ko-KR" altLang="en-US" dirty="0">
              <a:solidFill>
                <a:srgbClr val="FF0000"/>
              </a:solidFill>
            </a:rPr>
            <a:t>일</a:t>
          </a:r>
          <a:r>
            <a:rPr lang="en-US" altLang="ko-KR" dirty="0">
              <a:solidFill>
                <a:srgbClr val="FF0000"/>
              </a:solidFill>
            </a:rPr>
            <a:t>)</a:t>
          </a:r>
          <a:r>
            <a:rPr lang="ko-KR" altLang="en-US" dirty="0">
              <a:solidFill>
                <a:srgbClr val="FF0000"/>
              </a:solidFill>
            </a:rPr>
            <a:t> </a:t>
          </a:r>
          <a:r>
            <a:rPr lang="en-US" altLang="ko-KR" dirty="0">
              <a:solidFill>
                <a:srgbClr val="FF0000"/>
              </a:solidFill>
            </a:rPr>
            <a:t>– </a:t>
          </a:r>
          <a:r>
            <a:rPr lang="ko-KR" altLang="en-US" dirty="0">
              <a:solidFill>
                <a:srgbClr val="FF0000"/>
              </a:solidFill>
            </a:rPr>
            <a:t>주님의 수태 고지 축일</a:t>
          </a:r>
        </a:p>
      </dgm:t>
    </dgm:pt>
    <dgm:pt modelId="{E2EA480A-DC83-4DFA-811B-B342F66082A4}" type="parTrans" cxnId="{9D8A5ED2-6A36-4E56-A3C7-59A210C105B6}">
      <dgm:prSet/>
      <dgm:spPr/>
      <dgm:t>
        <a:bodyPr/>
        <a:lstStyle/>
        <a:p>
          <a:pPr latinLnBrk="1"/>
          <a:endParaRPr lang="ko-KR" altLang="en-US"/>
        </a:p>
      </dgm:t>
    </dgm:pt>
    <dgm:pt modelId="{BD935C31-1E8C-4DAB-934E-9697C565CD26}" type="sibTrans" cxnId="{9D8A5ED2-6A36-4E56-A3C7-59A210C105B6}">
      <dgm:prSet/>
      <dgm:spPr/>
      <dgm:t>
        <a:bodyPr/>
        <a:lstStyle/>
        <a:p>
          <a:pPr latinLnBrk="1"/>
          <a:endParaRPr lang="ko-KR" altLang="en-US"/>
        </a:p>
      </dgm:t>
    </dgm:pt>
    <dgm:pt modelId="{D815936A-E5D1-45F5-8B64-D22B7F4BFC32}" type="pres">
      <dgm:prSet presAssocID="{3887CBBC-E6F9-4A68-AB2B-8D6B613188A9}" presName="Name0" presStyleCnt="0">
        <dgm:presLayoutVars>
          <dgm:chMax val="7"/>
          <dgm:chPref val="7"/>
          <dgm:dir/>
        </dgm:presLayoutVars>
      </dgm:prSet>
      <dgm:spPr/>
    </dgm:pt>
    <dgm:pt modelId="{DF163C37-AD4E-436E-BF91-6485F24D9247}" type="pres">
      <dgm:prSet presAssocID="{3887CBBC-E6F9-4A68-AB2B-8D6B613188A9}" presName="Name1" presStyleCnt="0"/>
      <dgm:spPr/>
    </dgm:pt>
    <dgm:pt modelId="{6DF5BCC7-78F7-401F-BBF4-CE069F6C7398}" type="pres">
      <dgm:prSet presAssocID="{3887CBBC-E6F9-4A68-AB2B-8D6B613188A9}" presName="cycle" presStyleCnt="0"/>
      <dgm:spPr/>
    </dgm:pt>
    <dgm:pt modelId="{9480C8B6-2B4B-4ACB-BA31-FB1C8EA79A3C}" type="pres">
      <dgm:prSet presAssocID="{3887CBBC-E6F9-4A68-AB2B-8D6B613188A9}" presName="srcNode" presStyleLbl="node1" presStyleIdx="0" presStyleCnt="6"/>
      <dgm:spPr/>
    </dgm:pt>
    <dgm:pt modelId="{6A55168A-B636-4EAF-AB75-2B69490AB5AA}" type="pres">
      <dgm:prSet presAssocID="{3887CBBC-E6F9-4A68-AB2B-8D6B613188A9}" presName="conn" presStyleLbl="parChTrans1D2" presStyleIdx="0" presStyleCnt="1"/>
      <dgm:spPr/>
    </dgm:pt>
    <dgm:pt modelId="{7BF64EEE-3B86-45E6-A31E-B52223CCCA6B}" type="pres">
      <dgm:prSet presAssocID="{3887CBBC-E6F9-4A68-AB2B-8D6B613188A9}" presName="extraNode" presStyleLbl="node1" presStyleIdx="0" presStyleCnt="6"/>
      <dgm:spPr/>
    </dgm:pt>
    <dgm:pt modelId="{7AF59535-5E0A-49EF-94BA-1EA2135ED756}" type="pres">
      <dgm:prSet presAssocID="{3887CBBC-E6F9-4A68-AB2B-8D6B613188A9}" presName="dstNode" presStyleLbl="node1" presStyleIdx="0" presStyleCnt="6"/>
      <dgm:spPr/>
    </dgm:pt>
    <dgm:pt modelId="{F38A233A-DC60-4E46-A7A2-6D1597A14C7E}" type="pres">
      <dgm:prSet presAssocID="{85C0A2B9-FF53-46BF-BA94-8B64B372FCCD}" presName="text_1" presStyleLbl="node1" presStyleIdx="0" presStyleCnt="6">
        <dgm:presLayoutVars>
          <dgm:bulletEnabled val="1"/>
        </dgm:presLayoutVars>
      </dgm:prSet>
      <dgm:spPr/>
    </dgm:pt>
    <dgm:pt modelId="{C7E95F8D-1D1F-454C-ABC9-4D95C4A19A59}" type="pres">
      <dgm:prSet presAssocID="{85C0A2B9-FF53-46BF-BA94-8B64B372FCCD}" presName="accent_1" presStyleCnt="0"/>
      <dgm:spPr/>
    </dgm:pt>
    <dgm:pt modelId="{4E4FDAD9-9704-45D2-A6FA-E6463B1F82F2}" type="pres">
      <dgm:prSet presAssocID="{85C0A2B9-FF53-46BF-BA94-8B64B372FCCD}" presName="accentRepeatNode" presStyleLbl="solidFgAcc1" presStyleIdx="0" presStyleCnt="6"/>
      <dgm:spPr/>
    </dgm:pt>
    <dgm:pt modelId="{CB38FA93-440F-45E8-B665-D989676851E2}" type="pres">
      <dgm:prSet presAssocID="{16892B43-C554-45D8-B335-7D39299B92D6}" presName="text_2" presStyleLbl="node1" presStyleIdx="1" presStyleCnt="6">
        <dgm:presLayoutVars>
          <dgm:bulletEnabled val="1"/>
        </dgm:presLayoutVars>
      </dgm:prSet>
      <dgm:spPr/>
    </dgm:pt>
    <dgm:pt modelId="{EE786568-C812-4AE1-814C-838D77D427B5}" type="pres">
      <dgm:prSet presAssocID="{16892B43-C554-45D8-B335-7D39299B92D6}" presName="accent_2" presStyleCnt="0"/>
      <dgm:spPr/>
    </dgm:pt>
    <dgm:pt modelId="{D2EEFE0F-28B1-4BA7-BDC1-A8C12EABE721}" type="pres">
      <dgm:prSet presAssocID="{16892B43-C554-45D8-B335-7D39299B92D6}" presName="accentRepeatNode" presStyleLbl="solidFgAcc1" presStyleIdx="1" presStyleCnt="6"/>
      <dgm:spPr/>
    </dgm:pt>
    <dgm:pt modelId="{0D4E220F-1121-4D3F-B0B7-4CD1CF569B1A}" type="pres">
      <dgm:prSet presAssocID="{D0F4A7F6-20F6-4E77-9BC2-BDDA63D9F54A}" presName="text_3" presStyleLbl="node1" presStyleIdx="2" presStyleCnt="6">
        <dgm:presLayoutVars>
          <dgm:bulletEnabled val="1"/>
        </dgm:presLayoutVars>
      </dgm:prSet>
      <dgm:spPr/>
    </dgm:pt>
    <dgm:pt modelId="{8725CC51-537E-444B-A094-8EE90E231821}" type="pres">
      <dgm:prSet presAssocID="{D0F4A7F6-20F6-4E77-9BC2-BDDA63D9F54A}" presName="accent_3" presStyleCnt="0"/>
      <dgm:spPr/>
    </dgm:pt>
    <dgm:pt modelId="{45EC0376-82C7-4AA7-AE33-F751B02C679B}" type="pres">
      <dgm:prSet presAssocID="{D0F4A7F6-20F6-4E77-9BC2-BDDA63D9F54A}" presName="accentRepeatNode" presStyleLbl="solidFgAcc1" presStyleIdx="2" presStyleCnt="6"/>
      <dgm:spPr/>
    </dgm:pt>
    <dgm:pt modelId="{6F13790C-BFF4-4894-B90D-F5DC9E7E2E80}" type="pres">
      <dgm:prSet presAssocID="{871866F3-F1F9-47BA-B04B-923C5D2E49C8}" presName="text_4" presStyleLbl="node1" presStyleIdx="3" presStyleCnt="6">
        <dgm:presLayoutVars>
          <dgm:bulletEnabled val="1"/>
        </dgm:presLayoutVars>
      </dgm:prSet>
      <dgm:spPr/>
    </dgm:pt>
    <dgm:pt modelId="{3E078A87-DC1B-47B1-9BC0-229BCBA8D57D}" type="pres">
      <dgm:prSet presAssocID="{871866F3-F1F9-47BA-B04B-923C5D2E49C8}" presName="accent_4" presStyleCnt="0"/>
      <dgm:spPr/>
    </dgm:pt>
    <dgm:pt modelId="{D710E30B-3205-4830-BD29-060EB176EFEA}" type="pres">
      <dgm:prSet presAssocID="{871866F3-F1F9-47BA-B04B-923C5D2E49C8}" presName="accentRepeatNode" presStyleLbl="solidFgAcc1" presStyleIdx="3" presStyleCnt="6"/>
      <dgm:spPr/>
    </dgm:pt>
    <dgm:pt modelId="{AA12394C-F2C5-429D-82AC-4DBC54ABA68B}" type="pres">
      <dgm:prSet presAssocID="{A67215FD-5D2D-4A0C-A881-B365D7A93B91}" presName="text_5" presStyleLbl="node1" presStyleIdx="4" presStyleCnt="6">
        <dgm:presLayoutVars>
          <dgm:bulletEnabled val="1"/>
        </dgm:presLayoutVars>
      </dgm:prSet>
      <dgm:spPr/>
    </dgm:pt>
    <dgm:pt modelId="{EDB5BFD7-E43E-4CBA-A926-4DE098BEDEB4}" type="pres">
      <dgm:prSet presAssocID="{A67215FD-5D2D-4A0C-A881-B365D7A93B91}" presName="accent_5" presStyleCnt="0"/>
      <dgm:spPr/>
    </dgm:pt>
    <dgm:pt modelId="{9B68BFEE-7AF6-457F-802B-8770BBACF872}" type="pres">
      <dgm:prSet presAssocID="{A67215FD-5D2D-4A0C-A881-B365D7A93B91}" presName="accentRepeatNode" presStyleLbl="solidFgAcc1" presStyleIdx="4" presStyleCnt="6"/>
      <dgm:spPr/>
    </dgm:pt>
    <dgm:pt modelId="{9BC24C16-6A6F-4E22-988B-BA69BB8EE829}" type="pres">
      <dgm:prSet presAssocID="{FBFF5808-34B4-4403-A59E-1392D7E77359}" presName="text_6" presStyleLbl="node1" presStyleIdx="5" presStyleCnt="6">
        <dgm:presLayoutVars>
          <dgm:bulletEnabled val="1"/>
        </dgm:presLayoutVars>
      </dgm:prSet>
      <dgm:spPr/>
    </dgm:pt>
    <dgm:pt modelId="{3DCC4927-261D-42A9-97A7-94CFC8FAF46C}" type="pres">
      <dgm:prSet presAssocID="{FBFF5808-34B4-4403-A59E-1392D7E77359}" presName="accent_6" presStyleCnt="0"/>
      <dgm:spPr/>
    </dgm:pt>
    <dgm:pt modelId="{5E507B2E-2264-45D1-B8FB-BFAA0CEFE1ED}" type="pres">
      <dgm:prSet presAssocID="{FBFF5808-34B4-4403-A59E-1392D7E77359}" presName="accentRepeatNode" presStyleLbl="solidFgAcc1" presStyleIdx="5" presStyleCnt="6"/>
      <dgm:spPr/>
    </dgm:pt>
  </dgm:ptLst>
  <dgm:cxnLst>
    <dgm:cxn modelId="{8E5CDBDA-B128-4668-A5C1-6AE789B73CB0}" type="presOf" srcId="{871866F3-F1F9-47BA-B04B-923C5D2E49C8}" destId="{6F13790C-BFF4-4894-B90D-F5DC9E7E2E80}" srcOrd="0" destOrd="0" presId="urn:microsoft.com/office/officeart/2008/layout/VerticalCurvedList"/>
    <dgm:cxn modelId="{9D8A5ED2-6A36-4E56-A3C7-59A210C105B6}" srcId="{3887CBBC-E6F9-4A68-AB2B-8D6B613188A9}" destId="{FBFF5808-34B4-4403-A59E-1392D7E77359}" srcOrd="5" destOrd="0" parTransId="{E2EA480A-DC83-4DFA-811B-B342F66082A4}" sibTransId="{BD935C31-1E8C-4DAB-934E-9697C565CD26}"/>
    <dgm:cxn modelId="{511F0166-8CE2-4C7E-9221-0C27D5AF6321}" type="presOf" srcId="{A67215FD-5D2D-4A0C-A881-B365D7A93B91}" destId="{AA12394C-F2C5-429D-82AC-4DBC54ABA68B}" srcOrd="0" destOrd="0" presId="urn:microsoft.com/office/officeart/2008/layout/VerticalCurvedList"/>
    <dgm:cxn modelId="{43DF34E3-5D59-4864-A2B4-5A3C51369F8C}" srcId="{3887CBBC-E6F9-4A68-AB2B-8D6B613188A9}" destId="{85C0A2B9-FF53-46BF-BA94-8B64B372FCCD}" srcOrd="0" destOrd="0" parTransId="{CC28C2A0-1570-4F11-AEA1-E5BD4BC47693}" sibTransId="{9419276D-2D25-43A3-8A82-59F613C01257}"/>
    <dgm:cxn modelId="{E149F7F7-2CC8-4BFF-A314-D580459A6A56}" srcId="{3887CBBC-E6F9-4A68-AB2B-8D6B613188A9}" destId="{D0F4A7F6-20F6-4E77-9BC2-BDDA63D9F54A}" srcOrd="2" destOrd="0" parTransId="{F687A13D-A5D7-4DF9-8EFB-D8173E50C78C}" sibTransId="{BCCA4340-84EB-46ED-840E-8F9CBD6722C8}"/>
    <dgm:cxn modelId="{0C69375F-0373-4069-8B23-89B58F046E3F}" type="presOf" srcId="{D0F4A7F6-20F6-4E77-9BC2-BDDA63D9F54A}" destId="{0D4E220F-1121-4D3F-B0B7-4CD1CF569B1A}" srcOrd="0" destOrd="0" presId="urn:microsoft.com/office/officeart/2008/layout/VerticalCurvedList"/>
    <dgm:cxn modelId="{42A5A92B-FCAE-4E77-A2E4-EB54E0A2FFC7}" type="presOf" srcId="{FBFF5808-34B4-4403-A59E-1392D7E77359}" destId="{9BC24C16-6A6F-4E22-988B-BA69BB8EE829}" srcOrd="0" destOrd="0" presId="urn:microsoft.com/office/officeart/2008/layout/VerticalCurvedList"/>
    <dgm:cxn modelId="{5E8C5C02-FD05-4290-AB20-00D3B6B62DD3}" srcId="{3887CBBC-E6F9-4A68-AB2B-8D6B613188A9}" destId="{16892B43-C554-45D8-B335-7D39299B92D6}" srcOrd="1" destOrd="0" parTransId="{8FF32DE1-F4AB-49C3-BE54-5D23202C58B7}" sibTransId="{C8F4D778-8DA3-4A80-B35A-76B189C62DC4}"/>
    <dgm:cxn modelId="{AF04C5CA-5843-473E-9C62-48C95C403384}" srcId="{3887CBBC-E6F9-4A68-AB2B-8D6B613188A9}" destId="{871866F3-F1F9-47BA-B04B-923C5D2E49C8}" srcOrd="3" destOrd="0" parTransId="{20679A15-D30D-49B4-AB69-8D578212B0D5}" sibTransId="{456A3A52-43D7-4CAB-81E5-F7AE60D3C65F}"/>
    <dgm:cxn modelId="{2FFE403E-F5A9-4C86-82B8-9FBB8A995567}" type="presOf" srcId="{9419276D-2D25-43A3-8A82-59F613C01257}" destId="{6A55168A-B636-4EAF-AB75-2B69490AB5AA}" srcOrd="0" destOrd="0" presId="urn:microsoft.com/office/officeart/2008/layout/VerticalCurvedList"/>
    <dgm:cxn modelId="{467312C6-1891-4780-BFA5-5D50C4D5C4FE}" type="presOf" srcId="{85C0A2B9-FF53-46BF-BA94-8B64B372FCCD}" destId="{F38A233A-DC60-4E46-A7A2-6D1597A14C7E}" srcOrd="0" destOrd="0" presId="urn:microsoft.com/office/officeart/2008/layout/VerticalCurvedList"/>
    <dgm:cxn modelId="{7FC9C976-A9DF-4835-A789-5551B20FC4CC}" type="presOf" srcId="{3887CBBC-E6F9-4A68-AB2B-8D6B613188A9}" destId="{D815936A-E5D1-45F5-8B64-D22B7F4BFC32}" srcOrd="0" destOrd="0" presId="urn:microsoft.com/office/officeart/2008/layout/VerticalCurvedList"/>
    <dgm:cxn modelId="{6CFF75C1-BE63-43BA-887A-223099199CC8}" type="presOf" srcId="{16892B43-C554-45D8-B335-7D39299B92D6}" destId="{CB38FA93-440F-45E8-B665-D989676851E2}" srcOrd="0" destOrd="0" presId="urn:microsoft.com/office/officeart/2008/layout/VerticalCurvedList"/>
    <dgm:cxn modelId="{0C1FD531-534E-47DD-B2DB-7E120137782F}" srcId="{3887CBBC-E6F9-4A68-AB2B-8D6B613188A9}" destId="{A67215FD-5D2D-4A0C-A881-B365D7A93B91}" srcOrd="4" destOrd="0" parTransId="{DB6A6D42-6FE1-4DAC-9759-04E297331C73}" sibTransId="{58119EE6-2243-434B-B8FC-947E835260C0}"/>
    <dgm:cxn modelId="{D444EFB7-7CEF-46B4-9506-5CD49CC7906E}" type="presParOf" srcId="{D815936A-E5D1-45F5-8B64-D22B7F4BFC32}" destId="{DF163C37-AD4E-436E-BF91-6485F24D9247}" srcOrd="0" destOrd="0" presId="urn:microsoft.com/office/officeart/2008/layout/VerticalCurvedList"/>
    <dgm:cxn modelId="{F74EBA14-2113-4C76-9267-6BD949B43570}" type="presParOf" srcId="{DF163C37-AD4E-436E-BF91-6485F24D9247}" destId="{6DF5BCC7-78F7-401F-BBF4-CE069F6C7398}" srcOrd="0" destOrd="0" presId="urn:microsoft.com/office/officeart/2008/layout/VerticalCurvedList"/>
    <dgm:cxn modelId="{2674A1ED-4AF3-4157-9627-BD0B3FAE6FB9}" type="presParOf" srcId="{6DF5BCC7-78F7-401F-BBF4-CE069F6C7398}" destId="{9480C8B6-2B4B-4ACB-BA31-FB1C8EA79A3C}" srcOrd="0" destOrd="0" presId="urn:microsoft.com/office/officeart/2008/layout/VerticalCurvedList"/>
    <dgm:cxn modelId="{9A1A7422-5A0C-4E8D-B9C9-EEE24DC27507}" type="presParOf" srcId="{6DF5BCC7-78F7-401F-BBF4-CE069F6C7398}" destId="{6A55168A-B636-4EAF-AB75-2B69490AB5AA}" srcOrd="1" destOrd="0" presId="urn:microsoft.com/office/officeart/2008/layout/VerticalCurvedList"/>
    <dgm:cxn modelId="{0B9FC364-2727-4422-82E3-2E04F1AE7A2E}" type="presParOf" srcId="{6DF5BCC7-78F7-401F-BBF4-CE069F6C7398}" destId="{7BF64EEE-3B86-45E6-A31E-B52223CCCA6B}" srcOrd="2" destOrd="0" presId="urn:microsoft.com/office/officeart/2008/layout/VerticalCurvedList"/>
    <dgm:cxn modelId="{016C1FD0-B8E0-434B-9473-0FB26025EEED}" type="presParOf" srcId="{6DF5BCC7-78F7-401F-BBF4-CE069F6C7398}" destId="{7AF59535-5E0A-49EF-94BA-1EA2135ED756}" srcOrd="3" destOrd="0" presId="urn:microsoft.com/office/officeart/2008/layout/VerticalCurvedList"/>
    <dgm:cxn modelId="{0BAD267F-F3A3-4D37-BC73-34BDE5900B80}" type="presParOf" srcId="{DF163C37-AD4E-436E-BF91-6485F24D9247}" destId="{F38A233A-DC60-4E46-A7A2-6D1597A14C7E}" srcOrd="1" destOrd="0" presId="urn:microsoft.com/office/officeart/2008/layout/VerticalCurvedList"/>
    <dgm:cxn modelId="{6EFC2F14-7EDD-4009-A9C5-7286E9E87516}" type="presParOf" srcId="{DF163C37-AD4E-436E-BF91-6485F24D9247}" destId="{C7E95F8D-1D1F-454C-ABC9-4D95C4A19A59}" srcOrd="2" destOrd="0" presId="urn:microsoft.com/office/officeart/2008/layout/VerticalCurvedList"/>
    <dgm:cxn modelId="{EA6CF91F-FB30-44DE-8D38-BEA54E6656F2}" type="presParOf" srcId="{C7E95F8D-1D1F-454C-ABC9-4D95C4A19A59}" destId="{4E4FDAD9-9704-45D2-A6FA-E6463B1F82F2}" srcOrd="0" destOrd="0" presId="urn:microsoft.com/office/officeart/2008/layout/VerticalCurvedList"/>
    <dgm:cxn modelId="{0E7ED130-37EF-4BDF-9407-F67E832DB865}" type="presParOf" srcId="{DF163C37-AD4E-436E-BF91-6485F24D9247}" destId="{CB38FA93-440F-45E8-B665-D989676851E2}" srcOrd="3" destOrd="0" presId="urn:microsoft.com/office/officeart/2008/layout/VerticalCurvedList"/>
    <dgm:cxn modelId="{B7F02A05-B7E2-42E1-A6DE-A3EDFF30A068}" type="presParOf" srcId="{DF163C37-AD4E-436E-BF91-6485F24D9247}" destId="{EE786568-C812-4AE1-814C-838D77D427B5}" srcOrd="4" destOrd="0" presId="urn:microsoft.com/office/officeart/2008/layout/VerticalCurvedList"/>
    <dgm:cxn modelId="{FA9499DE-5583-482E-BB9E-FFBB0C82B919}" type="presParOf" srcId="{EE786568-C812-4AE1-814C-838D77D427B5}" destId="{D2EEFE0F-28B1-4BA7-BDC1-A8C12EABE721}" srcOrd="0" destOrd="0" presId="urn:microsoft.com/office/officeart/2008/layout/VerticalCurvedList"/>
    <dgm:cxn modelId="{CE050A1E-E889-43C7-BF6E-3E9ED41C25E3}" type="presParOf" srcId="{DF163C37-AD4E-436E-BF91-6485F24D9247}" destId="{0D4E220F-1121-4D3F-B0B7-4CD1CF569B1A}" srcOrd="5" destOrd="0" presId="urn:microsoft.com/office/officeart/2008/layout/VerticalCurvedList"/>
    <dgm:cxn modelId="{969FE406-1022-4803-B6D3-05B95A0770A7}" type="presParOf" srcId="{DF163C37-AD4E-436E-BF91-6485F24D9247}" destId="{8725CC51-537E-444B-A094-8EE90E231821}" srcOrd="6" destOrd="0" presId="urn:microsoft.com/office/officeart/2008/layout/VerticalCurvedList"/>
    <dgm:cxn modelId="{1DE2F825-CFF0-4AD4-828E-9CC278227EB3}" type="presParOf" srcId="{8725CC51-537E-444B-A094-8EE90E231821}" destId="{45EC0376-82C7-4AA7-AE33-F751B02C679B}" srcOrd="0" destOrd="0" presId="urn:microsoft.com/office/officeart/2008/layout/VerticalCurvedList"/>
    <dgm:cxn modelId="{419020DD-938B-40E2-AE64-5590A1DF7FFD}" type="presParOf" srcId="{DF163C37-AD4E-436E-BF91-6485F24D9247}" destId="{6F13790C-BFF4-4894-B90D-F5DC9E7E2E80}" srcOrd="7" destOrd="0" presId="urn:microsoft.com/office/officeart/2008/layout/VerticalCurvedList"/>
    <dgm:cxn modelId="{B2581995-8BDB-4771-959A-3897492B20C4}" type="presParOf" srcId="{DF163C37-AD4E-436E-BF91-6485F24D9247}" destId="{3E078A87-DC1B-47B1-9BC0-229BCBA8D57D}" srcOrd="8" destOrd="0" presId="urn:microsoft.com/office/officeart/2008/layout/VerticalCurvedList"/>
    <dgm:cxn modelId="{C1B445AF-7635-4409-8759-30FE3DD54A8E}" type="presParOf" srcId="{3E078A87-DC1B-47B1-9BC0-229BCBA8D57D}" destId="{D710E30B-3205-4830-BD29-060EB176EFEA}" srcOrd="0" destOrd="0" presId="urn:microsoft.com/office/officeart/2008/layout/VerticalCurvedList"/>
    <dgm:cxn modelId="{B77749BA-8AD6-4798-8809-31270A738D6D}" type="presParOf" srcId="{DF163C37-AD4E-436E-BF91-6485F24D9247}" destId="{AA12394C-F2C5-429D-82AC-4DBC54ABA68B}" srcOrd="9" destOrd="0" presId="urn:microsoft.com/office/officeart/2008/layout/VerticalCurvedList"/>
    <dgm:cxn modelId="{3F235809-88E8-4EB3-A4D2-DBDD8B429D8A}" type="presParOf" srcId="{DF163C37-AD4E-436E-BF91-6485F24D9247}" destId="{EDB5BFD7-E43E-4CBA-A926-4DE098BEDEB4}" srcOrd="10" destOrd="0" presId="urn:microsoft.com/office/officeart/2008/layout/VerticalCurvedList"/>
    <dgm:cxn modelId="{17285023-857A-46CA-AEEC-41CF5D04268A}" type="presParOf" srcId="{EDB5BFD7-E43E-4CBA-A926-4DE098BEDEB4}" destId="{9B68BFEE-7AF6-457F-802B-8770BBACF872}" srcOrd="0" destOrd="0" presId="urn:microsoft.com/office/officeart/2008/layout/VerticalCurvedList"/>
    <dgm:cxn modelId="{6C07BD33-757E-40F1-ACCE-6685DE16FD6B}" type="presParOf" srcId="{DF163C37-AD4E-436E-BF91-6485F24D9247}" destId="{9BC24C16-6A6F-4E22-988B-BA69BB8EE829}" srcOrd="11" destOrd="0" presId="urn:microsoft.com/office/officeart/2008/layout/VerticalCurvedList"/>
    <dgm:cxn modelId="{AE757C9E-A8CB-4B86-98A7-F8E01C8F6C4D}" type="presParOf" srcId="{DF163C37-AD4E-436E-BF91-6485F24D9247}" destId="{3DCC4927-261D-42A9-97A7-94CFC8FAF46C}" srcOrd="12" destOrd="0" presId="urn:microsoft.com/office/officeart/2008/layout/VerticalCurvedList"/>
    <dgm:cxn modelId="{B9A0DE1D-0BB5-4B83-AC29-38C9ABC73B59}" type="presParOf" srcId="{3DCC4927-261D-42A9-97A7-94CFC8FAF46C}" destId="{5E507B2E-2264-45D1-B8FB-BFAA0CEFE1E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56A136E-E17C-4F48-ABF6-51C2660CF6BB}" type="doc">
      <dgm:prSet loTypeId="urn:microsoft.com/office/officeart/2005/8/layout/chevron2" loCatId="list" qsTypeId="urn:microsoft.com/office/officeart/2005/8/quickstyle/simple4" qsCatId="simple" csTypeId="urn:microsoft.com/office/officeart/2005/8/colors/accent1_2" csCatId="accent1" phldr="1"/>
      <dgm:spPr/>
      <dgm:t>
        <a:bodyPr/>
        <a:lstStyle/>
        <a:p>
          <a:pPr latinLnBrk="1"/>
          <a:endParaRPr lang="ko-KR" altLang="en-US"/>
        </a:p>
      </dgm:t>
    </dgm:pt>
    <dgm:pt modelId="{8DF28DE1-1875-4051-8502-E4452FFDA140}">
      <dgm:prSet phldrT="[텍스트]"/>
      <dgm:spPr/>
      <dgm:t>
        <a:bodyPr/>
        <a:lstStyle/>
        <a:p>
          <a:pPr latinLnBrk="1"/>
          <a:r>
            <a:rPr lang="en-US" altLang="ko-KR" dirty="0"/>
            <a:t>9/8</a:t>
          </a:r>
          <a:endParaRPr lang="ko-KR" altLang="en-US" dirty="0"/>
        </a:p>
      </dgm:t>
    </dgm:pt>
    <dgm:pt modelId="{7A01DDA5-AAAF-4012-ACB1-F046F9770CD9}" type="parTrans" cxnId="{DF1CD778-34CF-4F85-81D5-FFCD67A11319}">
      <dgm:prSet/>
      <dgm:spPr/>
      <dgm:t>
        <a:bodyPr/>
        <a:lstStyle/>
        <a:p>
          <a:pPr latinLnBrk="1"/>
          <a:endParaRPr lang="ko-KR" altLang="en-US"/>
        </a:p>
      </dgm:t>
    </dgm:pt>
    <dgm:pt modelId="{25BE20FF-20DC-450F-85F5-F8517C65663D}" type="sibTrans" cxnId="{DF1CD778-34CF-4F85-81D5-FFCD67A11319}">
      <dgm:prSet/>
      <dgm:spPr/>
      <dgm:t>
        <a:bodyPr/>
        <a:lstStyle/>
        <a:p>
          <a:pPr latinLnBrk="1"/>
          <a:endParaRPr lang="ko-KR" altLang="en-US"/>
        </a:p>
      </dgm:t>
    </dgm:pt>
    <dgm:pt modelId="{9E02D570-A8A7-478C-AFDD-68D134AA61FC}">
      <dgm:prSet phldrT="[텍스트]"/>
      <dgm:spPr/>
      <dgm:t>
        <a:bodyPr/>
        <a:lstStyle/>
        <a:p>
          <a:pPr latinLnBrk="1"/>
          <a:r>
            <a:rPr lang="ko-KR" altLang="en-US" dirty="0"/>
            <a:t>성모 지상 탄일</a:t>
          </a:r>
        </a:p>
      </dgm:t>
    </dgm:pt>
    <dgm:pt modelId="{1C4753B8-6F6C-49B8-899E-054D377A131E}" type="parTrans" cxnId="{E7A63497-50B2-43CC-9126-E5C9C27E3314}">
      <dgm:prSet/>
      <dgm:spPr/>
      <dgm:t>
        <a:bodyPr/>
        <a:lstStyle/>
        <a:p>
          <a:pPr latinLnBrk="1"/>
          <a:endParaRPr lang="ko-KR" altLang="en-US"/>
        </a:p>
      </dgm:t>
    </dgm:pt>
    <dgm:pt modelId="{E6A7F16C-FBF4-4686-8D38-A3E99696A7CB}" type="sibTrans" cxnId="{E7A63497-50B2-43CC-9126-E5C9C27E3314}">
      <dgm:prSet/>
      <dgm:spPr/>
      <dgm:t>
        <a:bodyPr/>
        <a:lstStyle/>
        <a:p>
          <a:pPr latinLnBrk="1"/>
          <a:endParaRPr lang="ko-KR" altLang="en-US"/>
        </a:p>
      </dgm:t>
    </dgm:pt>
    <dgm:pt modelId="{5763D2B4-D16A-493C-B96E-9B912CDA950D}">
      <dgm:prSet phldrT="[텍스트]"/>
      <dgm:spPr/>
      <dgm:t>
        <a:bodyPr/>
        <a:lstStyle/>
        <a:p>
          <a:pPr latinLnBrk="1"/>
          <a:r>
            <a:rPr lang="en-US" altLang="ko-KR" dirty="0"/>
            <a:t>11/21</a:t>
          </a:r>
          <a:endParaRPr lang="ko-KR" altLang="en-US" dirty="0"/>
        </a:p>
      </dgm:t>
    </dgm:pt>
    <dgm:pt modelId="{7DA43D94-89DE-49FF-856C-20F1BD6039ED}" type="parTrans" cxnId="{6B4B6744-BA68-46FD-BF48-AC5E4C60EFDD}">
      <dgm:prSet/>
      <dgm:spPr/>
      <dgm:t>
        <a:bodyPr/>
        <a:lstStyle/>
        <a:p>
          <a:pPr latinLnBrk="1"/>
          <a:endParaRPr lang="ko-KR" altLang="en-US"/>
        </a:p>
      </dgm:t>
    </dgm:pt>
    <dgm:pt modelId="{307DD08C-244B-49FE-BAA3-699D7CB5387E}" type="sibTrans" cxnId="{6B4B6744-BA68-46FD-BF48-AC5E4C60EFDD}">
      <dgm:prSet/>
      <dgm:spPr/>
      <dgm:t>
        <a:bodyPr/>
        <a:lstStyle/>
        <a:p>
          <a:pPr latinLnBrk="1"/>
          <a:endParaRPr lang="ko-KR" altLang="en-US"/>
        </a:p>
      </dgm:t>
    </dgm:pt>
    <dgm:pt modelId="{9659CAD5-8575-4DCA-AD5C-6289FB71B8B2}">
      <dgm:prSet phldrT="[텍스트]"/>
      <dgm:spPr/>
      <dgm:t>
        <a:bodyPr/>
        <a:lstStyle/>
        <a:p>
          <a:pPr latinLnBrk="1"/>
          <a:r>
            <a:rPr lang="ko-KR" altLang="en-US" dirty="0"/>
            <a:t>성모 봉헌</a:t>
          </a:r>
        </a:p>
      </dgm:t>
    </dgm:pt>
    <dgm:pt modelId="{B49C3606-F481-4748-8441-C1A5E42AB01F}" type="parTrans" cxnId="{C9127A9A-6C6E-4E24-8AD0-6ED3E88BC649}">
      <dgm:prSet/>
      <dgm:spPr/>
      <dgm:t>
        <a:bodyPr/>
        <a:lstStyle/>
        <a:p>
          <a:pPr latinLnBrk="1"/>
          <a:endParaRPr lang="ko-KR" altLang="en-US"/>
        </a:p>
      </dgm:t>
    </dgm:pt>
    <dgm:pt modelId="{541167F7-FD6A-4B4B-9490-8C7FBB74AEB3}" type="sibTrans" cxnId="{C9127A9A-6C6E-4E24-8AD0-6ED3E88BC649}">
      <dgm:prSet/>
      <dgm:spPr/>
      <dgm:t>
        <a:bodyPr/>
        <a:lstStyle/>
        <a:p>
          <a:pPr latinLnBrk="1"/>
          <a:endParaRPr lang="ko-KR" altLang="en-US"/>
        </a:p>
      </dgm:t>
    </dgm:pt>
    <dgm:pt modelId="{A71435B1-A37F-4AB1-9A5E-0FE4E3CF3D58}">
      <dgm:prSet phldrT="[텍스트]"/>
      <dgm:spPr/>
      <dgm:t>
        <a:bodyPr/>
        <a:lstStyle/>
        <a:p>
          <a:pPr latinLnBrk="1"/>
          <a:r>
            <a:rPr lang="en-US" altLang="ko-KR" dirty="0"/>
            <a:t>8/15</a:t>
          </a:r>
          <a:endParaRPr lang="ko-KR" altLang="en-US" dirty="0"/>
        </a:p>
      </dgm:t>
    </dgm:pt>
    <dgm:pt modelId="{B1775CCE-5F8C-4D3B-93F6-CC4243230715}" type="parTrans" cxnId="{A8BD502E-1522-421E-9532-F45A28355D8F}">
      <dgm:prSet/>
      <dgm:spPr/>
      <dgm:t>
        <a:bodyPr/>
        <a:lstStyle/>
        <a:p>
          <a:pPr latinLnBrk="1"/>
          <a:endParaRPr lang="ko-KR" altLang="en-US"/>
        </a:p>
      </dgm:t>
    </dgm:pt>
    <dgm:pt modelId="{02B4E3DF-310D-421A-B69F-5425C7461042}" type="sibTrans" cxnId="{A8BD502E-1522-421E-9532-F45A28355D8F}">
      <dgm:prSet/>
      <dgm:spPr/>
      <dgm:t>
        <a:bodyPr/>
        <a:lstStyle/>
        <a:p>
          <a:pPr latinLnBrk="1"/>
          <a:endParaRPr lang="ko-KR" altLang="en-US"/>
        </a:p>
      </dgm:t>
    </dgm:pt>
    <dgm:pt modelId="{4D543D66-1481-4543-A7DC-E6916C6C8F70}">
      <dgm:prSet phldrT="[텍스트]"/>
      <dgm:spPr/>
      <dgm:t>
        <a:bodyPr/>
        <a:lstStyle/>
        <a:p>
          <a:pPr latinLnBrk="1"/>
          <a:r>
            <a:rPr lang="ko-KR" altLang="en-US" dirty="0"/>
            <a:t>성모 천상 탄일</a:t>
          </a:r>
        </a:p>
      </dgm:t>
    </dgm:pt>
    <dgm:pt modelId="{034102DC-F694-4D08-B96B-7F1B9F3D7211}" type="parTrans" cxnId="{4B25D3A6-03BC-42FA-AD57-3005DBC3F888}">
      <dgm:prSet/>
      <dgm:spPr/>
      <dgm:t>
        <a:bodyPr/>
        <a:lstStyle/>
        <a:p>
          <a:pPr latinLnBrk="1"/>
          <a:endParaRPr lang="ko-KR" altLang="en-US"/>
        </a:p>
      </dgm:t>
    </dgm:pt>
    <dgm:pt modelId="{3BEE1B21-1BB8-4993-8983-EBE97D943342}" type="sibTrans" cxnId="{4B25D3A6-03BC-42FA-AD57-3005DBC3F888}">
      <dgm:prSet/>
      <dgm:spPr/>
      <dgm:t>
        <a:bodyPr/>
        <a:lstStyle/>
        <a:p>
          <a:pPr latinLnBrk="1"/>
          <a:endParaRPr lang="ko-KR" altLang="en-US"/>
        </a:p>
      </dgm:t>
    </dgm:pt>
    <dgm:pt modelId="{46DCCB26-5D6F-4E93-9B5D-23CE6B5ADE50}">
      <dgm:prSet phldrT="[텍스트]"/>
      <dgm:spPr>
        <a:solidFill>
          <a:srgbClr val="FF0000"/>
        </a:solidFill>
      </dgm:spPr>
      <dgm:t>
        <a:bodyPr/>
        <a:lstStyle/>
        <a:p>
          <a:pPr latinLnBrk="1"/>
          <a:r>
            <a:rPr lang="en-US" altLang="ko-KR" dirty="0"/>
            <a:t>(3/25)</a:t>
          </a:r>
          <a:endParaRPr lang="ko-KR" altLang="en-US" dirty="0"/>
        </a:p>
      </dgm:t>
    </dgm:pt>
    <dgm:pt modelId="{68B49B62-107D-4601-B9F2-BBBEFAB27901}" type="parTrans" cxnId="{1BF6C531-97EB-4362-A6F4-7F50BE5FCC08}">
      <dgm:prSet/>
      <dgm:spPr/>
      <dgm:t>
        <a:bodyPr/>
        <a:lstStyle/>
        <a:p>
          <a:pPr latinLnBrk="1"/>
          <a:endParaRPr lang="ko-KR" altLang="en-US"/>
        </a:p>
      </dgm:t>
    </dgm:pt>
    <dgm:pt modelId="{EE46B34B-4B3B-4D97-B55B-12D97B46A5FF}" type="sibTrans" cxnId="{1BF6C531-97EB-4362-A6F4-7F50BE5FCC08}">
      <dgm:prSet/>
      <dgm:spPr/>
      <dgm:t>
        <a:bodyPr/>
        <a:lstStyle/>
        <a:p>
          <a:pPr latinLnBrk="1"/>
          <a:endParaRPr lang="ko-KR" altLang="en-US"/>
        </a:p>
      </dgm:t>
    </dgm:pt>
    <dgm:pt modelId="{35B35FBE-62F2-4442-82EE-4BF3AA77E7A5}">
      <dgm:prSet phldrT="[텍스트]"/>
      <dgm:spPr/>
      <dgm:t>
        <a:bodyPr/>
        <a:lstStyle/>
        <a:p>
          <a:pPr latinLnBrk="1"/>
          <a:r>
            <a:rPr lang="ko-KR" altLang="en-US" dirty="0"/>
            <a:t>주님 수태 고지</a:t>
          </a:r>
        </a:p>
      </dgm:t>
    </dgm:pt>
    <dgm:pt modelId="{F305A774-75D2-409A-B660-237BD48436C7}" type="parTrans" cxnId="{C9C5D5B2-5503-4F12-BD74-0347B30FC244}">
      <dgm:prSet/>
      <dgm:spPr/>
      <dgm:t>
        <a:bodyPr/>
        <a:lstStyle/>
        <a:p>
          <a:pPr latinLnBrk="1"/>
          <a:endParaRPr lang="ko-KR" altLang="en-US"/>
        </a:p>
      </dgm:t>
    </dgm:pt>
    <dgm:pt modelId="{E908BAA7-9A5E-4705-930D-D63D61A6E3E0}" type="sibTrans" cxnId="{C9C5D5B2-5503-4F12-BD74-0347B30FC244}">
      <dgm:prSet/>
      <dgm:spPr/>
      <dgm:t>
        <a:bodyPr/>
        <a:lstStyle/>
        <a:p>
          <a:pPr latinLnBrk="1"/>
          <a:endParaRPr lang="ko-KR" altLang="en-US"/>
        </a:p>
      </dgm:t>
    </dgm:pt>
    <dgm:pt modelId="{45903103-9A33-4ADC-8631-1C05C18031CB}">
      <dgm:prSet phldrT="[텍스트]"/>
      <dgm:spPr>
        <a:solidFill>
          <a:srgbClr val="FF0000"/>
        </a:solidFill>
      </dgm:spPr>
      <dgm:t>
        <a:bodyPr/>
        <a:lstStyle/>
        <a:p>
          <a:pPr latinLnBrk="1"/>
          <a:r>
            <a:rPr lang="en-US" altLang="ko-KR" dirty="0"/>
            <a:t>12/26</a:t>
          </a:r>
          <a:endParaRPr lang="ko-KR" altLang="en-US" dirty="0"/>
        </a:p>
      </dgm:t>
    </dgm:pt>
    <dgm:pt modelId="{732C5DD6-4415-47D0-94BB-B07D8923AE53}" type="parTrans" cxnId="{F03655CF-842B-4EEB-88C4-86B3BD6E2087}">
      <dgm:prSet/>
      <dgm:spPr/>
      <dgm:t>
        <a:bodyPr/>
        <a:lstStyle/>
        <a:p>
          <a:pPr latinLnBrk="1"/>
          <a:endParaRPr lang="ko-KR" altLang="en-US"/>
        </a:p>
      </dgm:t>
    </dgm:pt>
    <dgm:pt modelId="{64D32FEA-5BCB-4AC9-8D80-D315DF9FE093}" type="sibTrans" cxnId="{F03655CF-842B-4EEB-88C4-86B3BD6E2087}">
      <dgm:prSet/>
      <dgm:spPr/>
      <dgm:t>
        <a:bodyPr/>
        <a:lstStyle/>
        <a:p>
          <a:pPr latinLnBrk="1"/>
          <a:endParaRPr lang="ko-KR" altLang="en-US"/>
        </a:p>
      </dgm:t>
    </dgm:pt>
    <dgm:pt modelId="{4C2DF1B9-4C0D-4E91-B929-FE43F0837552}">
      <dgm:prSet phldrT="[텍스트]"/>
      <dgm:spPr/>
      <dgm:t>
        <a:bodyPr/>
        <a:lstStyle/>
        <a:p>
          <a:pPr latinLnBrk="1"/>
          <a:r>
            <a:rPr lang="ko-KR" altLang="en-US" dirty="0"/>
            <a:t>하느님의 어머니 경하</a:t>
          </a:r>
        </a:p>
      </dgm:t>
    </dgm:pt>
    <dgm:pt modelId="{30CBAA6C-E2E7-4CCB-B40D-E7634C65078F}" type="parTrans" cxnId="{3D15CC5D-FFDB-482D-8FA3-DA980EA716A8}">
      <dgm:prSet/>
      <dgm:spPr/>
      <dgm:t>
        <a:bodyPr/>
        <a:lstStyle/>
        <a:p>
          <a:pPr latinLnBrk="1"/>
          <a:endParaRPr lang="ko-KR" altLang="en-US"/>
        </a:p>
      </dgm:t>
    </dgm:pt>
    <dgm:pt modelId="{6B5A4092-DBF5-43CB-B890-E279F2FB64B6}" type="sibTrans" cxnId="{3D15CC5D-FFDB-482D-8FA3-DA980EA716A8}">
      <dgm:prSet/>
      <dgm:spPr/>
      <dgm:t>
        <a:bodyPr/>
        <a:lstStyle/>
        <a:p>
          <a:pPr latinLnBrk="1"/>
          <a:endParaRPr lang="ko-KR" altLang="en-US"/>
        </a:p>
      </dgm:t>
    </dgm:pt>
    <dgm:pt modelId="{8F3E80AC-6D07-44EA-A2FE-6D6F81CD9F33}">
      <dgm:prSet phldrT="[텍스트]"/>
      <dgm:spPr>
        <a:solidFill>
          <a:srgbClr val="FF0000"/>
        </a:solidFill>
      </dgm:spPr>
      <dgm:t>
        <a:bodyPr/>
        <a:lstStyle/>
        <a:p>
          <a:pPr latinLnBrk="1"/>
          <a:r>
            <a:rPr lang="en-US" altLang="ko-KR" dirty="0"/>
            <a:t>2/2</a:t>
          </a:r>
          <a:endParaRPr lang="ko-KR" altLang="en-US" dirty="0"/>
        </a:p>
      </dgm:t>
    </dgm:pt>
    <dgm:pt modelId="{430152E5-6837-4DF0-B6A6-EA5955939923}" type="parTrans" cxnId="{729C249E-9CCC-4C04-AB21-695ED5B3195E}">
      <dgm:prSet/>
      <dgm:spPr/>
      <dgm:t>
        <a:bodyPr/>
        <a:lstStyle/>
        <a:p>
          <a:pPr latinLnBrk="1"/>
          <a:endParaRPr lang="ko-KR" altLang="en-US"/>
        </a:p>
      </dgm:t>
    </dgm:pt>
    <dgm:pt modelId="{05B30BD7-8AE5-4391-9526-A5F2C59DBC9B}" type="sibTrans" cxnId="{729C249E-9CCC-4C04-AB21-695ED5B3195E}">
      <dgm:prSet/>
      <dgm:spPr/>
      <dgm:t>
        <a:bodyPr/>
        <a:lstStyle/>
        <a:p>
          <a:pPr latinLnBrk="1"/>
          <a:endParaRPr lang="ko-KR" altLang="en-US"/>
        </a:p>
      </dgm:t>
    </dgm:pt>
    <dgm:pt modelId="{D2200843-2116-45A4-ADDA-76CB1DD0CE50}">
      <dgm:prSet phldrT="[텍스트]"/>
      <dgm:spPr/>
      <dgm:t>
        <a:bodyPr/>
        <a:lstStyle/>
        <a:p>
          <a:pPr latinLnBrk="1"/>
          <a:r>
            <a:rPr lang="ko-KR" altLang="en-US" dirty="0"/>
            <a:t>주님 봉헌</a:t>
          </a:r>
        </a:p>
      </dgm:t>
    </dgm:pt>
    <dgm:pt modelId="{5E61A839-A95B-4994-ADA3-BCF520BC635C}" type="parTrans" cxnId="{7EB66255-D1C5-4B20-9315-96AC88A0036C}">
      <dgm:prSet/>
      <dgm:spPr/>
      <dgm:t>
        <a:bodyPr/>
        <a:lstStyle/>
        <a:p>
          <a:pPr latinLnBrk="1"/>
          <a:endParaRPr lang="ko-KR" altLang="en-US"/>
        </a:p>
      </dgm:t>
    </dgm:pt>
    <dgm:pt modelId="{E0EF3C79-9210-451A-B456-8CC31C69BA05}" type="sibTrans" cxnId="{7EB66255-D1C5-4B20-9315-96AC88A0036C}">
      <dgm:prSet/>
      <dgm:spPr/>
      <dgm:t>
        <a:bodyPr/>
        <a:lstStyle/>
        <a:p>
          <a:pPr latinLnBrk="1"/>
          <a:endParaRPr lang="ko-KR" altLang="en-US"/>
        </a:p>
      </dgm:t>
    </dgm:pt>
    <dgm:pt modelId="{D453E781-1F63-4ABD-8806-B9CF3F7E9AC2}" type="pres">
      <dgm:prSet presAssocID="{856A136E-E17C-4F48-ABF6-51C2660CF6BB}" presName="linearFlow" presStyleCnt="0">
        <dgm:presLayoutVars>
          <dgm:dir/>
          <dgm:animLvl val="lvl"/>
          <dgm:resizeHandles val="exact"/>
        </dgm:presLayoutVars>
      </dgm:prSet>
      <dgm:spPr/>
    </dgm:pt>
    <dgm:pt modelId="{81C58FD1-CD8B-4686-9753-9106930318BB}" type="pres">
      <dgm:prSet presAssocID="{8DF28DE1-1875-4051-8502-E4452FFDA140}" presName="composite" presStyleCnt="0"/>
      <dgm:spPr/>
    </dgm:pt>
    <dgm:pt modelId="{156C12FE-C276-4721-8C90-6C544D3814FB}" type="pres">
      <dgm:prSet presAssocID="{8DF28DE1-1875-4051-8502-E4452FFDA140}" presName="parentText" presStyleLbl="alignNode1" presStyleIdx="0" presStyleCnt="6">
        <dgm:presLayoutVars>
          <dgm:chMax val="1"/>
          <dgm:bulletEnabled val="1"/>
        </dgm:presLayoutVars>
      </dgm:prSet>
      <dgm:spPr/>
    </dgm:pt>
    <dgm:pt modelId="{D5D73D7C-3DD4-4034-BB17-0A9D9A729AF1}" type="pres">
      <dgm:prSet presAssocID="{8DF28DE1-1875-4051-8502-E4452FFDA140}" presName="descendantText" presStyleLbl="alignAcc1" presStyleIdx="0" presStyleCnt="6">
        <dgm:presLayoutVars>
          <dgm:bulletEnabled val="1"/>
        </dgm:presLayoutVars>
      </dgm:prSet>
      <dgm:spPr/>
    </dgm:pt>
    <dgm:pt modelId="{B42B2FBF-5389-407A-BF93-CC9A069DE740}" type="pres">
      <dgm:prSet presAssocID="{25BE20FF-20DC-450F-85F5-F8517C65663D}" presName="sp" presStyleCnt="0"/>
      <dgm:spPr/>
    </dgm:pt>
    <dgm:pt modelId="{D1C59D34-E854-40E4-B34D-BCD4EDF11D35}" type="pres">
      <dgm:prSet presAssocID="{5763D2B4-D16A-493C-B96E-9B912CDA950D}" presName="composite" presStyleCnt="0"/>
      <dgm:spPr/>
    </dgm:pt>
    <dgm:pt modelId="{A229ACC3-94E2-4DDB-A565-9459DBE929EA}" type="pres">
      <dgm:prSet presAssocID="{5763D2B4-D16A-493C-B96E-9B912CDA950D}" presName="parentText" presStyleLbl="alignNode1" presStyleIdx="1" presStyleCnt="6">
        <dgm:presLayoutVars>
          <dgm:chMax val="1"/>
          <dgm:bulletEnabled val="1"/>
        </dgm:presLayoutVars>
      </dgm:prSet>
      <dgm:spPr/>
    </dgm:pt>
    <dgm:pt modelId="{83193881-05D0-460E-8E24-921FFFFFA538}" type="pres">
      <dgm:prSet presAssocID="{5763D2B4-D16A-493C-B96E-9B912CDA950D}" presName="descendantText" presStyleLbl="alignAcc1" presStyleIdx="1" presStyleCnt="6">
        <dgm:presLayoutVars>
          <dgm:bulletEnabled val="1"/>
        </dgm:presLayoutVars>
      </dgm:prSet>
      <dgm:spPr/>
    </dgm:pt>
    <dgm:pt modelId="{AFD031FF-D04E-4538-A811-2CA3FA6683D4}" type="pres">
      <dgm:prSet presAssocID="{307DD08C-244B-49FE-BAA3-699D7CB5387E}" presName="sp" presStyleCnt="0"/>
      <dgm:spPr/>
    </dgm:pt>
    <dgm:pt modelId="{C701EBF9-A776-4CB2-AE11-1B69724165C0}" type="pres">
      <dgm:prSet presAssocID="{46DCCB26-5D6F-4E93-9B5D-23CE6B5ADE50}" presName="composite" presStyleCnt="0"/>
      <dgm:spPr/>
    </dgm:pt>
    <dgm:pt modelId="{BC3210C2-E7B3-45EA-B2B8-A1C419632060}" type="pres">
      <dgm:prSet presAssocID="{46DCCB26-5D6F-4E93-9B5D-23CE6B5ADE50}" presName="parentText" presStyleLbl="alignNode1" presStyleIdx="2" presStyleCnt="6">
        <dgm:presLayoutVars>
          <dgm:chMax val="1"/>
          <dgm:bulletEnabled val="1"/>
        </dgm:presLayoutVars>
      </dgm:prSet>
      <dgm:spPr/>
    </dgm:pt>
    <dgm:pt modelId="{EEBDC623-1F4D-4896-99D0-D2B4E618994E}" type="pres">
      <dgm:prSet presAssocID="{46DCCB26-5D6F-4E93-9B5D-23CE6B5ADE50}" presName="descendantText" presStyleLbl="alignAcc1" presStyleIdx="2" presStyleCnt="6">
        <dgm:presLayoutVars>
          <dgm:bulletEnabled val="1"/>
        </dgm:presLayoutVars>
      </dgm:prSet>
      <dgm:spPr/>
    </dgm:pt>
    <dgm:pt modelId="{AE8DCA79-6655-4911-90F2-706BA1B059FB}" type="pres">
      <dgm:prSet presAssocID="{EE46B34B-4B3B-4D97-B55B-12D97B46A5FF}" presName="sp" presStyleCnt="0"/>
      <dgm:spPr/>
    </dgm:pt>
    <dgm:pt modelId="{98BFBB96-2461-4145-B5D2-4EC28A342B8A}" type="pres">
      <dgm:prSet presAssocID="{45903103-9A33-4ADC-8631-1C05C18031CB}" presName="composite" presStyleCnt="0"/>
      <dgm:spPr/>
    </dgm:pt>
    <dgm:pt modelId="{92EF7561-587D-471B-BEA6-2FCCE5D85DEF}" type="pres">
      <dgm:prSet presAssocID="{45903103-9A33-4ADC-8631-1C05C18031CB}" presName="parentText" presStyleLbl="alignNode1" presStyleIdx="3" presStyleCnt="6">
        <dgm:presLayoutVars>
          <dgm:chMax val="1"/>
          <dgm:bulletEnabled val="1"/>
        </dgm:presLayoutVars>
      </dgm:prSet>
      <dgm:spPr/>
    </dgm:pt>
    <dgm:pt modelId="{3B1FB1EC-0469-4FB2-B2A9-55F1F871E7CD}" type="pres">
      <dgm:prSet presAssocID="{45903103-9A33-4ADC-8631-1C05C18031CB}" presName="descendantText" presStyleLbl="alignAcc1" presStyleIdx="3" presStyleCnt="6">
        <dgm:presLayoutVars>
          <dgm:bulletEnabled val="1"/>
        </dgm:presLayoutVars>
      </dgm:prSet>
      <dgm:spPr/>
    </dgm:pt>
    <dgm:pt modelId="{81C37DB1-F833-4A0A-B7F8-D78F16D39AFD}" type="pres">
      <dgm:prSet presAssocID="{64D32FEA-5BCB-4AC9-8D80-D315DF9FE093}" presName="sp" presStyleCnt="0"/>
      <dgm:spPr/>
    </dgm:pt>
    <dgm:pt modelId="{18090875-3CC8-4FD2-A6BE-B3285DE33EFF}" type="pres">
      <dgm:prSet presAssocID="{8F3E80AC-6D07-44EA-A2FE-6D6F81CD9F33}" presName="composite" presStyleCnt="0"/>
      <dgm:spPr/>
    </dgm:pt>
    <dgm:pt modelId="{7999D105-35A8-409A-ABE3-78514F7FB73D}" type="pres">
      <dgm:prSet presAssocID="{8F3E80AC-6D07-44EA-A2FE-6D6F81CD9F33}" presName="parentText" presStyleLbl="alignNode1" presStyleIdx="4" presStyleCnt="6">
        <dgm:presLayoutVars>
          <dgm:chMax val="1"/>
          <dgm:bulletEnabled val="1"/>
        </dgm:presLayoutVars>
      </dgm:prSet>
      <dgm:spPr/>
    </dgm:pt>
    <dgm:pt modelId="{399F238E-3F9B-454F-8ADF-558FFBE87EA4}" type="pres">
      <dgm:prSet presAssocID="{8F3E80AC-6D07-44EA-A2FE-6D6F81CD9F33}" presName="descendantText" presStyleLbl="alignAcc1" presStyleIdx="4" presStyleCnt="6">
        <dgm:presLayoutVars>
          <dgm:bulletEnabled val="1"/>
        </dgm:presLayoutVars>
      </dgm:prSet>
      <dgm:spPr/>
    </dgm:pt>
    <dgm:pt modelId="{9E09249A-A35B-4C68-B476-0FD5C2EB79C8}" type="pres">
      <dgm:prSet presAssocID="{05B30BD7-8AE5-4391-9526-A5F2C59DBC9B}" presName="sp" presStyleCnt="0"/>
      <dgm:spPr/>
    </dgm:pt>
    <dgm:pt modelId="{919332B9-48DB-48D9-A87B-245B765D7D36}" type="pres">
      <dgm:prSet presAssocID="{A71435B1-A37F-4AB1-9A5E-0FE4E3CF3D58}" presName="composite" presStyleCnt="0"/>
      <dgm:spPr/>
    </dgm:pt>
    <dgm:pt modelId="{C75CCFD6-7D0D-43C5-9CF5-A4CCA4A86904}" type="pres">
      <dgm:prSet presAssocID="{A71435B1-A37F-4AB1-9A5E-0FE4E3CF3D58}" presName="parentText" presStyleLbl="alignNode1" presStyleIdx="5" presStyleCnt="6">
        <dgm:presLayoutVars>
          <dgm:chMax val="1"/>
          <dgm:bulletEnabled val="1"/>
        </dgm:presLayoutVars>
      </dgm:prSet>
      <dgm:spPr/>
    </dgm:pt>
    <dgm:pt modelId="{F0CD2DAF-C277-48C6-B146-AC82ADC9511E}" type="pres">
      <dgm:prSet presAssocID="{A71435B1-A37F-4AB1-9A5E-0FE4E3CF3D58}" presName="descendantText" presStyleLbl="alignAcc1" presStyleIdx="5" presStyleCnt="6">
        <dgm:presLayoutVars>
          <dgm:bulletEnabled val="1"/>
        </dgm:presLayoutVars>
      </dgm:prSet>
      <dgm:spPr/>
    </dgm:pt>
  </dgm:ptLst>
  <dgm:cxnLst>
    <dgm:cxn modelId="{39DA604E-FD25-48DF-B54E-0472C09A0856}" type="presOf" srcId="{8F3E80AC-6D07-44EA-A2FE-6D6F81CD9F33}" destId="{7999D105-35A8-409A-ABE3-78514F7FB73D}" srcOrd="0" destOrd="0" presId="urn:microsoft.com/office/officeart/2005/8/layout/chevron2"/>
    <dgm:cxn modelId="{C9127A9A-6C6E-4E24-8AD0-6ED3E88BC649}" srcId="{5763D2B4-D16A-493C-B96E-9B912CDA950D}" destId="{9659CAD5-8575-4DCA-AD5C-6289FB71B8B2}" srcOrd="0" destOrd="0" parTransId="{B49C3606-F481-4748-8441-C1A5E42AB01F}" sibTransId="{541167F7-FD6A-4B4B-9490-8C7FBB74AEB3}"/>
    <dgm:cxn modelId="{003350AC-23F7-474E-A76C-452144C89288}" type="presOf" srcId="{9E02D570-A8A7-478C-AFDD-68D134AA61FC}" destId="{D5D73D7C-3DD4-4034-BB17-0A9D9A729AF1}" srcOrd="0" destOrd="0" presId="urn:microsoft.com/office/officeart/2005/8/layout/chevron2"/>
    <dgm:cxn modelId="{C9C5D5B2-5503-4F12-BD74-0347B30FC244}" srcId="{46DCCB26-5D6F-4E93-9B5D-23CE6B5ADE50}" destId="{35B35FBE-62F2-4442-82EE-4BF3AA77E7A5}" srcOrd="0" destOrd="0" parTransId="{F305A774-75D2-409A-B660-237BD48436C7}" sibTransId="{E908BAA7-9A5E-4705-930D-D63D61A6E3E0}"/>
    <dgm:cxn modelId="{7EB66255-D1C5-4B20-9315-96AC88A0036C}" srcId="{8F3E80AC-6D07-44EA-A2FE-6D6F81CD9F33}" destId="{D2200843-2116-45A4-ADDA-76CB1DD0CE50}" srcOrd="0" destOrd="0" parTransId="{5E61A839-A95B-4994-ADA3-BCF520BC635C}" sibTransId="{E0EF3C79-9210-451A-B456-8CC31C69BA05}"/>
    <dgm:cxn modelId="{DF1CD778-34CF-4F85-81D5-FFCD67A11319}" srcId="{856A136E-E17C-4F48-ABF6-51C2660CF6BB}" destId="{8DF28DE1-1875-4051-8502-E4452FFDA140}" srcOrd="0" destOrd="0" parTransId="{7A01DDA5-AAAF-4012-ACB1-F046F9770CD9}" sibTransId="{25BE20FF-20DC-450F-85F5-F8517C65663D}"/>
    <dgm:cxn modelId="{A3D575A2-589F-45D6-BFFE-03C4E891C0F5}" type="presOf" srcId="{4C2DF1B9-4C0D-4E91-B929-FE43F0837552}" destId="{3B1FB1EC-0469-4FB2-B2A9-55F1F871E7CD}" srcOrd="0" destOrd="0" presId="urn:microsoft.com/office/officeart/2005/8/layout/chevron2"/>
    <dgm:cxn modelId="{A8BD502E-1522-421E-9532-F45A28355D8F}" srcId="{856A136E-E17C-4F48-ABF6-51C2660CF6BB}" destId="{A71435B1-A37F-4AB1-9A5E-0FE4E3CF3D58}" srcOrd="5" destOrd="0" parTransId="{B1775CCE-5F8C-4D3B-93F6-CC4243230715}" sibTransId="{02B4E3DF-310D-421A-B69F-5425C7461042}"/>
    <dgm:cxn modelId="{5B1E9D75-FCEF-432A-8B90-D24E613C0057}" type="presOf" srcId="{35B35FBE-62F2-4442-82EE-4BF3AA77E7A5}" destId="{EEBDC623-1F4D-4896-99D0-D2B4E618994E}" srcOrd="0" destOrd="0" presId="urn:microsoft.com/office/officeart/2005/8/layout/chevron2"/>
    <dgm:cxn modelId="{E7A63497-50B2-43CC-9126-E5C9C27E3314}" srcId="{8DF28DE1-1875-4051-8502-E4452FFDA140}" destId="{9E02D570-A8A7-478C-AFDD-68D134AA61FC}" srcOrd="0" destOrd="0" parTransId="{1C4753B8-6F6C-49B8-899E-054D377A131E}" sibTransId="{E6A7F16C-FBF4-4686-8D38-A3E99696A7CB}"/>
    <dgm:cxn modelId="{04BAB7AF-DF5B-4933-A577-503631541D75}" type="presOf" srcId="{8DF28DE1-1875-4051-8502-E4452FFDA140}" destId="{156C12FE-C276-4721-8C90-6C544D3814FB}" srcOrd="0" destOrd="0" presId="urn:microsoft.com/office/officeart/2005/8/layout/chevron2"/>
    <dgm:cxn modelId="{417ED854-E668-41F3-AD03-53974A48FC17}" type="presOf" srcId="{45903103-9A33-4ADC-8631-1C05C18031CB}" destId="{92EF7561-587D-471B-BEA6-2FCCE5D85DEF}" srcOrd="0" destOrd="0" presId="urn:microsoft.com/office/officeart/2005/8/layout/chevron2"/>
    <dgm:cxn modelId="{CCDB9488-E417-41BD-9071-854D2CA7791B}" type="presOf" srcId="{46DCCB26-5D6F-4E93-9B5D-23CE6B5ADE50}" destId="{BC3210C2-E7B3-45EA-B2B8-A1C419632060}" srcOrd="0" destOrd="0" presId="urn:microsoft.com/office/officeart/2005/8/layout/chevron2"/>
    <dgm:cxn modelId="{1BF6C531-97EB-4362-A6F4-7F50BE5FCC08}" srcId="{856A136E-E17C-4F48-ABF6-51C2660CF6BB}" destId="{46DCCB26-5D6F-4E93-9B5D-23CE6B5ADE50}" srcOrd="2" destOrd="0" parTransId="{68B49B62-107D-4601-B9F2-BBBEFAB27901}" sibTransId="{EE46B34B-4B3B-4D97-B55B-12D97B46A5FF}"/>
    <dgm:cxn modelId="{AAEB9259-558B-4202-9E20-3036B1BD17A7}" type="presOf" srcId="{D2200843-2116-45A4-ADDA-76CB1DD0CE50}" destId="{399F238E-3F9B-454F-8ADF-558FFBE87EA4}" srcOrd="0" destOrd="0" presId="urn:microsoft.com/office/officeart/2005/8/layout/chevron2"/>
    <dgm:cxn modelId="{7CB637E3-447C-4789-A177-13BCF35381BE}" type="presOf" srcId="{9659CAD5-8575-4DCA-AD5C-6289FB71B8B2}" destId="{83193881-05D0-460E-8E24-921FFFFFA538}" srcOrd="0" destOrd="0" presId="urn:microsoft.com/office/officeart/2005/8/layout/chevron2"/>
    <dgm:cxn modelId="{299A266A-9EF3-487B-A375-83B9E4BEAF14}" type="presOf" srcId="{A71435B1-A37F-4AB1-9A5E-0FE4E3CF3D58}" destId="{C75CCFD6-7D0D-43C5-9CF5-A4CCA4A86904}" srcOrd="0" destOrd="0" presId="urn:microsoft.com/office/officeart/2005/8/layout/chevron2"/>
    <dgm:cxn modelId="{3D15CC5D-FFDB-482D-8FA3-DA980EA716A8}" srcId="{45903103-9A33-4ADC-8631-1C05C18031CB}" destId="{4C2DF1B9-4C0D-4E91-B929-FE43F0837552}" srcOrd="0" destOrd="0" parTransId="{30CBAA6C-E2E7-4CCB-B40D-E7634C65078F}" sibTransId="{6B5A4092-DBF5-43CB-B890-E279F2FB64B6}"/>
    <dgm:cxn modelId="{74D7C6D3-DA82-4899-B98C-F8C35133F4FF}" type="presOf" srcId="{856A136E-E17C-4F48-ABF6-51C2660CF6BB}" destId="{D453E781-1F63-4ABD-8806-B9CF3F7E9AC2}" srcOrd="0" destOrd="0" presId="urn:microsoft.com/office/officeart/2005/8/layout/chevron2"/>
    <dgm:cxn modelId="{6CD042C3-29EB-4843-B1FC-327D56D86922}" type="presOf" srcId="{5763D2B4-D16A-493C-B96E-9B912CDA950D}" destId="{A229ACC3-94E2-4DDB-A565-9459DBE929EA}" srcOrd="0" destOrd="0" presId="urn:microsoft.com/office/officeart/2005/8/layout/chevron2"/>
    <dgm:cxn modelId="{F03655CF-842B-4EEB-88C4-86B3BD6E2087}" srcId="{856A136E-E17C-4F48-ABF6-51C2660CF6BB}" destId="{45903103-9A33-4ADC-8631-1C05C18031CB}" srcOrd="3" destOrd="0" parTransId="{732C5DD6-4415-47D0-94BB-B07D8923AE53}" sibTransId="{64D32FEA-5BCB-4AC9-8D80-D315DF9FE093}"/>
    <dgm:cxn modelId="{729C249E-9CCC-4C04-AB21-695ED5B3195E}" srcId="{856A136E-E17C-4F48-ABF6-51C2660CF6BB}" destId="{8F3E80AC-6D07-44EA-A2FE-6D6F81CD9F33}" srcOrd="4" destOrd="0" parTransId="{430152E5-6837-4DF0-B6A6-EA5955939923}" sibTransId="{05B30BD7-8AE5-4391-9526-A5F2C59DBC9B}"/>
    <dgm:cxn modelId="{6A2AD7E3-71B9-42C4-927F-0FDDDEB09DD7}" type="presOf" srcId="{4D543D66-1481-4543-A7DC-E6916C6C8F70}" destId="{F0CD2DAF-C277-48C6-B146-AC82ADC9511E}" srcOrd="0" destOrd="0" presId="urn:microsoft.com/office/officeart/2005/8/layout/chevron2"/>
    <dgm:cxn modelId="{6B4B6744-BA68-46FD-BF48-AC5E4C60EFDD}" srcId="{856A136E-E17C-4F48-ABF6-51C2660CF6BB}" destId="{5763D2B4-D16A-493C-B96E-9B912CDA950D}" srcOrd="1" destOrd="0" parTransId="{7DA43D94-89DE-49FF-856C-20F1BD6039ED}" sibTransId="{307DD08C-244B-49FE-BAA3-699D7CB5387E}"/>
    <dgm:cxn modelId="{4B25D3A6-03BC-42FA-AD57-3005DBC3F888}" srcId="{A71435B1-A37F-4AB1-9A5E-0FE4E3CF3D58}" destId="{4D543D66-1481-4543-A7DC-E6916C6C8F70}" srcOrd="0" destOrd="0" parTransId="{034102DC-F694-4D08-B96B-7F1B9F3D7211}" sibTransId="{3BEE1B21-1BB8-4993-8983-EBE97D943342}"/>
    <dgm:cxn modelId="{5618D76B-66DC-4BE8-8EAB-27E4083CE8F9}" type="presParOf" srcId="{D453E781-1F63-4ABD-8806-B9CF3F7E9AC2}" destId="{81C58FD1-CD8B-4686-9753-9106930318BB}" srcOrd="0" destOrd="0" presId="urn:microsoft.com/office/officeart/2005/8/layout/chevron2"/>
    <dgm:cxn modelId="{C5897DF2-D629-401C-B76B-B75E4C49F441}" type="presParOf" srcId="{81C58FD1-CD8B-4686-9753-9106930318BB}" destId="{156C12FE-C276-4721-8C90-6C544D3814FB}" srcOrd="0" destOrd="0" presId="urn:microsoft.com/office/officeart/2005/8/layout/chevron2"/>
    <dgm:cxn modelId="{427F25E9-F796-4E1A-8E7D-B7CD4C33F065}" type="presParOf" srcId="{81C58FD1-CD8B-4686-9753-9106930318BB}" destId="{D5D73D7C-3DD4-4034-BB17-0A9D9A729AF1}" srcOrd="1" destOrd="0" presId="urn:microsoft.com/office/officeart/2005/8/layout/chevron2"/>
    <dgm:cxn modelId="{4CA10A5C-066C-4F4D-BC0C-4573C3E7DD51}" type="presParOf" srcId="{D453E781-1F63-4ABD-8806-B9CF3F7E9AC2}" destId="{B42B2FBF-5389-407A-BF93-CC9A069DE740}" srcOrd="1" destOrd="0" presId="urn:microsoft.com/office/officeart/2005/8/layout/chevron2"/>
    <dgm:cxn modelId="{A5E0E0F8-0F0D-4BE8-8967-924A031C5F5D}" type="presParOf" srcId="{D453E781-1F63-4ABD-8806-B9CF3F7E9AC2}" destId="{D1C59D34-E854-40E4-B34D-BCD4EDF11D35}" srcOrd="2" destOrd="0" presId="urn:microsoft.com/office/officeart/2005/8/layout/chevron2"/>
    <dgm:cxn modelId="{D7188ED5-E434-4715-94D8-1D1BB02978AF}" type="presParOf" srcId="{D1C59D34-E854-40E4-B34D-BCD4EDF11D35}" destId="{A229ACC3-94E2-4DDB-A565-9459DBE929EA}" srcOrd="0" destOrd="0" presId="urn:microsoft.com/office/officeart/2005/8/layout/chevron2"/>
    <dgm:cxn modelId="{8874725F-8480-49CB-9F1C-733ED902089A}" type="presParOf" srcId="{D1C59D34-E854-40E4-B34D-BCD4EDF11D35}" destId="{83193881-05D0-460E-8E24-921FFFFFA538}" srcOrd="1" destOrd="0" presId="urn:microsoft.com/office/officeart/2005/8/layout/chevron2"/>
    <dgm:cxn modelId="{5083CEEC-7FFE-423E-838C-F18534E7E366}" type="presParOf" srcId="{D453E781-1F63-4ABD-8806-B9CF3F7E9AC2}" destId="{AFD031FF-D04E-4538-A811-2CA3FA6683D4}" srcOrd="3" destOrd="0" presId="urn:microsoft.com/office/officeart/2005/8/layout/chevron2"/>
    <dgm:cxn modelId="{787FF051-F2C7-4D61-95A1-D601DB6F656C}" type="presParOf" srcId="{D453E781-1F63-4ABD-8806-B9CF3F7E9AC2}" destId="{C701EBF9-A776-4CB2-AE11-1B69724165C0}" srcOrd="4" destOrd="0" presId="urn:microsoft.com/office/officeart/2005/8/layout/chevron2"/>
    <dgm:cxn modelId="{AABDB2CF-9386-4577-9F4B-9B106927A18B}" type="presParOf" srcId="{C701EBF9-A776-4CB2-AE11-1B69724165C0}" destId="{BC3210C2-E7B3-45EA-B2B8-A1C419632060}" srcOrd="0" destOrd="0" presId="urn:microsoft.com/office/officeart/2005/8/layout/chevron2"/>
    <dgm:cxn modelId="{705CB288-C1BB-4060-A915-C919C296D2D9}" type="presParOf" srcId="{C701EBF9-A776-4CB2-AE11-1B69724165C0}" destId="{EEBDC623-1F4D-4896-99D0-D2B4E618994E}" srcOrd="1" destOrd="0" presId="urn:microsoft.com/office/officeart/2005/8/layout/chevron2"/>
    <dgm:cxn modelId="{AE006D6A-F5F4-43F0-AF1E-2DFC68B6AE55}" type="presParOf" srcId="{D453E781-1F63-4ABD-8806-B9CF3F7E9AC2}" destId="{AE8DCA79-6655-4911-90F2-706BA1B059FB}" srcOrd="5" destOrd="0" presId="urn:microsoft.com/office/officeart/2005/8/layout/chevron2"/>
    <dgm:cxn modelId="{C35B6A49-6125-4C77-9780-BDBE371E965F}" type="presParOf" srcId="{D453E781-1F63-4ABD-8806-B9CF3F7E9AC2}" destId="{98BFBB96-2461-4145-B5D2-4EC28A342B8A}" srcOrd="6" destOrd="0" presId="urn:microsoft.com/office/officeart/2005/8/layout/chevron2"/>
    <dgm:cxn modelId="{5BC5F58A-1635-4717-86FE-6272E2F8F743}" type="presParOf" srcId="{98BFBB96-2461-4145-B5D2-4EC28A342B8A}" destId="{92EF7561-587D-471B-BEA6-2FCCE5D85DEF}" srcOrd="0" destOrd="0" presId="urn:microsoft.com/office/officeart/2005/8/layout/chevron2"/>
    <dgm:cxn modelId="{F6C5CBCF-4035-41F6-B5F0-EC5879B61AFD}" type="presParOf" srcId="{98BFBB96-2461-4145-B5D2-4EC28A342B8A}" destId="{3B1FB1EC-0469-4FB2-B2A9-55F1F871E7CD}" srcOrd="1" destOrd="0" presId="urn:microsoft.com/office/officeart/2005/8/layout/chevron2"/>
    <dgm:cxn modelId="{A3985092-1B02-487A-9101-AD21A48147BE}" type="presParOf" srcId="{D453E781-1F63-4ABD-8806-B9CF3F7E9AC2}" destId="{81C37DB1-F833-4A0A-B7F8-D78F16D39AFD}" srcOrd="7" destOrd="0" presId="urn:microsoft.com/office/officeart/2005/8/layout/chevron2"/>
    <dgm:cxn modelId="{D60AB1A6-6DCE-4476-A152-4636DE3F1784}" type="presParOf" srcId="{D453E781-1F63-4ABD-8806-B9CF3F7E9AC2}" destId="{18090875-3CC8-4FD2-A6BE-B3285DE33EFF}" srcOrd="8" destOrd="0" presId="urn:microsoft.com/office/officeart/2005/8/layout/chevron2"/>
    <dgm:cxn modelId="{ACCB47C1-499F-4E92-B9FE-5F9D9EF571D8}" type="presParOf" srcId="{18090875-3CC8-4FD2-A6BE-B3285DE33EFF}" destId="{7999D105-35A8-409A-ABE3-78514F7FB73D}" srcOrd="0" destOrd="0" presId="urn:microsoft.com/office/officeart/2005/8/layout/chevron2"/>
    <dgm:cxn modelId="{18AEAF38-624E-42FE-ADA3-CEB803A38821}" type="presParOf" srcId="{18090875-3CC8-4FD2-A6BE-B3285DE33EFF}" destId="{399F238E-3F9B-454F-8ADF-558FFBE87EA4}" srcOrd="1" destOrd="0" presId="urn:microsoft.com/office/officeart/2005/8/layout/chevron2"/>
    <dgm:cxn modelId="{3C4D8AF8-9055-4C55-B47F-6346FE4BDA86}" type="presParOf" srcId="{D453E781-1F63-4ABD-8806-B9CF3F7E9AC2}" destId="{9E09249A-A35B-4C68-B476-0FD5C2EB79C8}" srcOrd="9" destOrd="0" presId="urn:microsoft.com/office/officeart/2005/8/layout/chevron2"/>
    <dgm:cxn modelId="{3935A2EA-BF67-4861-A67B-6D91BC0D03D5}" type="presParOf" srcId="{D453E781-1F63-4ABD-8806-B9CF3F7E9AC2}" destId="{919332B9-48DB-48D9-A87B-245B765D7D36}" srcOrd="10" destOrd="0" presId="urn:microsoft.com/office/officeart/2005/8/layout/chevron2"/>
    <dgm:cxn modelId="{0331D9C8-71EB-4A32-B1D3-2AA12C31714D}" type="presParOf" srcId="{919332B9-48DB-48D9-A87B-245B765D7D36}" destId="{C75CCFD6-7D0D-43C5-9CF5-A4CCA4A86904}" srcOrd="0" destOrd="0" presId="urn:microsoft.com/office/officeart/2005/8/layout/chevron2"/>
    <dgm:cxn modelId="{0C005336-B6C9-4EE7-B605-707AE18EF847}" type="presParOf" srcId="{919332B9-48DB-48D9-A87B-245B765D7D36}" destId="{F0CD2DAF-C277-48C6-B146-AC82ADC9511E}"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9E16B0F-CFA0-4C43-9FB7-808906613424}" type="doc">
      <dgm:prSet loTypeId="urn:microsoft.com/office/officeart/2008/layout/VerticalCurvedList" loCatId="list" qsTypeId="urn:microsoft.com/office/officeart/2005/8/quickstyle/simple4" qsCatId="simple" csTypeId="urn:microsoft.com/office/officeart/2005/8/colors/colorful3" csCatId="colorful" phldr="1"/>
      <dgm:spPr/>
      <dgm:t>
        <a:bodyPr/>
        <a:lstStyle/>
        <a:p>
          <a:pPr latinLnBrk="1"/>
          <a:endParaRPr lang="ko-KR" altLang="en-US"/>
        </a:p>
      </dgm:t>
    </dgm:pt>
    <dgm:pt modelId="{716987AC-B95D-461D-AC5D-F0924ABE5F1F}">
      <dgm:prSet phldrT="[텍스트]"/>
      <dgm:spPr/>
      <dgm:t>
        <a:bodyPr/>
        <a:lstStyle/>
        <a:p>
          <a:pPr latinLnBrk="1"/>
          <a:r>
            <a:rPr lang="en-US" altLang="ko-KR" dirty="0">
              <a:solidFill>
                <a:srgbClr val="FF0000"/>
              </a:solidFill>
            </a:rPr>
            <a:t>1</a:t>
          </a:r>
          <a:r>
            <a:rPr lang="ko-KR" altLang="en-US" dirty="0">
              <a:solidFill>
                <a:srgbClr val="FF0000"/>
              </a:solidFill>
            </a:rPr>
            <a:t>월 </a:t>
          </a:r>
          <a:r>
            <a:rPr lang="en-US" altLang="ko-KR" dirty="0">
              <a:solidFill>
                <a:srgbClr val="FF0000"/>
              </a:solidFill>
            </a:rPr>
            <a:t>1</a:t>
          </a:r>
          <a:r>
            <a:rPr lang="ko-KR" altLang="en-US" dirty="0">
              <a:solidFill>
                <a:srgbClr val="FF0000"/>
              </a:solidFill>
            </a:rPr>
            <a:t>일 </a:t>
          </a:r>
          <a:r>
            <a:rPr lang="en-US" altLang="ko-KR" dirty="0">
              <a:solidFill>
                <a:srgbClr val="FF0000"/>
              </a:solidFill>
            </a:rPr>
            <a:t>– </a:t>
          </a:r>
          <a:r>
            <a:rPr lang="ko-KR" altLang="en-US" dirty="0">
              <a:solidFill>
                <a:srgbClr val="FF0000"/>
              </a:solidFill>
            </a:rPr>
            <a:t>하느님의 어머니 성 마리아 축일 </a:t>
          </a:r>
          <a:r>
            <a:rPr lang="en-US" altLang="ko-KR" dirty="0">
              <a:solidFill>
                <a:schemeClr val="tx1"/>
              </a:solidFill>
            </a:rPr>
            <a:t>/ 7</a:t>
          </a:r>
          <a:r>
            <a:rPr lang="ko-KR" altLang="en-US" dirty="0">
              <a:solidFill>
                <a:schemeClr val="tx1"/>
              </a:solidFill>
            </a:rPr>
            <a:t>세기 이전 로마에서 기원</a:t>
          </a:r>
        </a:p>
      </dgm:t>
    </dgm:pt>
    <dgm:pt modelId="{1C518760-A126-4018-B415-8C7C4DA8CAEB}" type="parTrans" cxnId="{4E30E65C-B478-415A-A635-66AFE83CBF24}">
      <dgm:prSet/>
      <dgm:spPr/>
      <dgm:t>
        <a:bodyPr/>
        <a:lstStyle/>
        <a:p>
          <a:pPr latinLnBrk="1"/>
          <a:endParaRPr lang="ko-KR" altLang="en-US"/>
        </a:p>
      </dgm:t>
    </dgm:pt>
    <dgm:pt modelId="{65A68BDD-5401-4819-8503-3AE947516AE9}" type="sibTrans" cxnId="{4E30E65C-B478-415A-A635-66AFE83CBF24}">
      <dgm:prSet/>
      <dgm:spPr/>
      <dgm:t>
        <a:bodyPr/>
        <a:lstStyle/>
        <a:p>
          <a:pPr latinLnBrk="1"/>
          <a:endParaRPr lang="ko-KR" altLang="en-US"/>
        </a:p>
      </dgm:t>
    </dgm:pt>
    <dgm:pt modelId="{B2367696-C880-4BDE-B00D-5E915D9D46A6}">
      <dgm:prSet phldrT="[텍스트]"/>
      <dgm:spPr/>
      <dgm:t>
        <a:bodyPr/>
        <a:lstStyle/>
        <a:p>
          <a:pPr latinLnBrk="1"/>
          <a:r>
            <a:rPr lang="en-US" altLang="ko-KR" dirty="0">
              <a:solidFill>
                <a:srgbClr val="FF0000"/>
              </a:solidFill>
            </a:rPr>
            <a:t>2</a:t>
          </a:r>
          <a:r>
            <a:rPr lang="ko-KR" altLang="en-US" dirty="0">
              <a:solidFill>
                <a:srgbClr val="FF0000"/>
              </a:solidFill>
            </a:rPr>
            <a:t>월 </a:t>
          </a:r>
          <a:r>
            <a:rPr lang="en-US" altLang="ko-KR" dirty="0">
              <a:solidFill>
                <a:srgbClr val="FF0000"/>
              </a:solidFill>
            </a:rPr>
            <a:t>2</a:t>
          </a:r>
          <a:r>
            <a:rPr lang="ko-KR" altLang="en-US" dirty="0">
              <a:solidFill>
                <a:srgbClr val="FF0000"/>
              </a:solidFill>
            </a:rPr>
            <a:t>일 </a:t>
          </a:r>
          <a:r>
            <a:rPr lang="en-US" altLang="ko-KR" dirty="0">
              <a:solidFill>
                <a:srgbClr val="FF0000"/>
              </a:solidFill>
            </a:rPr>
            <a:t>– </a:t>
          </a:r>
          <a:r>
            <a:rPr lang="ko-KR" altLang="en-US" dirty="0">
              <a:solidFill>
                <a:srgbClr val="FF0000"/>
              </a:solidFill>
            </a:rPr>
            <a:t>주님 봉헌 축일 </a:t>
          </a:r>
          <a:r>
            <a:rPr lang="en-US" altLang="ko-KR" dirty="0">
              <a:solidFill>
                <a:schemeClr val="tx1"/>
              </a:solidFill>
            </a:rPr>
            <a:t>/ 7</a:t>
          </a:r>
          <a:r>
            <a:rPr lang="ko-KR" altLang="en-US" dirty="0">
              <a:solidFill>
                <a:schemeClr val="tx1"/>
              </a:solidFill>
            </a:rPr>
            <a:t>세기경 동방에서 전파</a:t>
          </a:r>
        </a:p>
      </dgm:t>
    </dgm:pt>
    <dgm:pt modelId="{5D64623B-AAB5-4503-9AE5-3C395600E922}" type="parTrans" cxnId="{CACC3C45-A4C6-4EF8-8781-EFBA4D2E6C16}">
      <dgm:prSet/>
      <dgm:spPr/>
      <dgm:t>
        <a:bodyPr/>
        <a:lstStyle/>
        <a:p>
          <a:pPr latinLnBrk="1"/>
          <a:endParaRPr lang="ko-KR" altLang="en-US"/>
        </a:p>
      </dgm:t>
    </dgm:pt>
    <dgm:pt modelId="{D2CE5072-7CE7-46BF-BFAC-E4BACC2A4701}" type="sibTrans" cxnId="{CACC3C45-A4C6-4EF8-8781-EFBA4D2E6C16}">
      <dgm:prSet/>
      <dgm:spPr/>
      <dgm:t>
        <a:bodyPr/>
        <a:lstStyle/>
        <a:p>
          <a:pPr latinLnBrk="1"/>
          <a:endParaRPr lang="ko-KR" altLang="en-US"/>
        </a:p>
      </dgm:t>
    </dgm:pt>
    <dgm:pt modelId="{CB8ADA68-AFE6-40BF-A301-95C084BF3A91}">
      <dgm:prSet phldrT="[텍스트]"/>
      <dgm:spPr/>
      <dgm:t>
        <a:bodyPr/>
        <a:lstStyle/>
        <a:p>
          <a:pPr latinLnBrk="1"/>
          <a:r>
            <a:rPr lang="en-US" altLang="ko-KR" dirty="0">
              <a:solidFill>
                <a:srgbClr val="FF0000"/>
              </a:solidFill>
            </a:rPr>
            <a:t>3</a:t>
          </a:r>
          <a:r>
            <a:rPr lang="ko-KR" altLang="en-US" dirty="0">
              <a:solidFill>
                <a:srgbClr val="FF0000"/>
              </a:solidFill>
            </a:rPr>
            <a:t>월 </a:t>
          </a:r>
          <a:r>
            <a:rPr lang="en-US" altLang="ko-KR" dirty="0">
              <a:solidFill>
                <a:srgbClr val="FF0000"/>
              </a:solidFill>
            </a:rPr>
            <a:t>25</a:t>
          </a:r>
          <a:r>
            <a:rPr lang="ko-KR" altLang="en-US" dirty="0">
              <a:solidFill>
                <a:srgbClr val="FF0000"/>
              </a:solidFill>
            </a:rPr>
            <a:t>일 </a:t>
          </a:r>
          <a:r>
            <a:rPr lang="en-US" altLang="ko-KR" dirty="0">
              <a:solidFill>
                <a:srgbClr val="FF0000"/>
              </a:solidFill>
            </a:rPr>
            <a:t>– </a:t>
          </a:r>
          <a:r>
            <a:rPr lang="ko-KR" altLang="en-US" dirty="0">
              <a:solidFill>
                <a:srgbClr val="FF0000"/>
              </a:solidFill>
            </a:rPr>
            <a:t>주님 수태 고지 축일 </a:t>
          </a:r>
          <a:r>
            <a:rPr lang="en-US" altLang="ko-KR" dirty="0">
              <a:solidFill>
                <a:schemeClr val="tx1"/>
              </a:solidFill>
            </a:rPr>
            <a:t>/ 7</a:t>
          </a:r>
          <a:r>
            <a:rPr lang="ko-KR" altLang="en-US" dirty="0">
              <a:solidFill>
                <a:schemeClr val="tx1"/>
              </a:solidFill>
            </a:rPr>
            <a:t>세기경 동방에서 전파</a:t>
          </a:r>
          <a:endParaRPr lang="ko-KR" altLang="en-US" dirty="0">
            <a:solidFill>
              <a:srgbClr val="FF0000"/>
            </a:solidFill>
          </a:endParaRPr>
        </a:p>
      </dgm:t>
    </dgm:pt>
    <dgm:pt modelId="{E59B2C84-B980-4147-84E8-084F1D13B889}" type="parTrans" cxnId="{4EDADD92-7280-444D-9BAE-9E08DCCC5BAC}">
      <dgm:prSet/>
      <dgm:spPr/>
      <dgm:t>
        <a:bodyPr/>
        <a:lstStyle/>
        <a:p>
          <a:pPr latinLnBrk="1"/>
          <a:endParaRPr lang="ko-KR" altLang="en-US"/>
        </a:p>
      </dgm:t>
    </dgm:pt>
    <dgm:pt modelId="{C6F09131-2124-4B73-BC51-F2BF252BA058}" type="sibTrans" cxnId="{4EDADD92-7280-444D-9BAE-9E08DCCC5BAC}">
      <dgm:prSet/>
      <dgm:spPr/>
      <dgm:t>
        <a:bodyPr/>
        <a:lstStyle/>
        <a:p>
          <a:pPr latinLnBrk="1"/>
          <a:endParaRPr lang="ko-KR" altLang="en-US"/>
        </a:p>
      </dgm:t>
    </dgm:pt>
    <dgm:pt modelId="{82671DF9-C8DC-4746-BCE6-386820E80178}">
      <dgm:prSet phldrT="[텍스트]"/>
      <dgm:spPr/>
      <dgm:t>
        <a:bodyPr/>
        <a:lstStyle/>
        <a:p>
          <a:pPr latinLnBrk="1"/>
          <a:r>
            <a:rPr lang="en-US" altLang="ko-KR" dirty="0">
              <a:solidFill>
                <a:srgbClr val="002060"/>
              </a:solidFill>
            </a:rPr>
            <a:t>8</a:t>
          </a:r>
          <a:r>
            <a:rPr lang="ko-KR" altLang="en-US" dirty="0">
              <a:solidFill>
                <a:srgbClr val="002060"/>
              </a:solidFill>
            </a:rPr>
            <a:t>월 </a:t>
          </a:r>
          <a:r>
            <a:rPr lang="en-US" altLang="ko-KR" dirty="0">
              <a:solidFill>
                <a:srgbClr val="002060"/>
              </a:solidFill>
            </a:rPr>
            <a:t>15</a:t>
          </a:r>
          <a:r>
            <a:rPr lang="ko-KR" altLang="en-US" dirty="0">
              <a:solidFill>
                <a:srgbClr val="002060"/>
              </a:solidFill>
            </a:rPr>
            <a:t>일 </a:t>
          </a:r>
          <a:r>
            <a:rPr lang="en-US" altLang="ko-KR" dirty="0">
              <a:solidFill>
                <a:srgbClr val="002060"/>
              </a:solidFill>
            </a:rPr>
            <a:t>– </a:t>
          </a:r>
          <a:r>
            <a:rPr lang="ko-KR" altLang="en-US" dirty="0">
              <a:solidFill>
                <a:srgbClr val="002060"/>
              </a:solidFill>
            </a:rPr>
            <a:t>성모의 천상 탄일 </a:t>
          </a:r>
          <a:r>
            <a:rPr lang="en-US" altLang="ko-KR" dirty="0">
              <a:solidFill>
                <a:schemeClr val="tx1"/>
              </a:solidFill>
            </a:rPr>
            <a:t>/ 7</a:t>
          </a:r>
          <a:r>
            <a:rPr lang="ko-KR" altLang="en-US" dirty="0">
              <a:solidFill>
                <a:schemeClr val="tx1"/>
              </a:solidFill>
            </a:rPr>
            <a:t>세기경</a:t>
          </a:r>
          <a:r>
            <a:rPr lang="en-US" altLang="ko-KR" dirty="0">
              <a:solidFill>
                <a:schemeClr val="tx1"/>
              </a:solidFill>
            </a:rPr>
            <a:t> </a:t>
          </a:r>
          <a:r>
            <a:rPr lang="ko-KR" altLang="en-US" dirty="0">
              <a:solidFill>
                <a:schemeClr val="tx1"/>
              </a:solidFill>
            </a:rPr>
            <a:t>동방에서 전파</a:t>
          </a:r>
          <a:endParaRPr lang="ko-KR" altLang="en-US" dirty="0">
            <a:solidFill>
              <a:srgbClr val="002060"/>
            </a:solidFill>
          </a:endParaRPr>
        </a:p>
      </dgm:t>
    </dgm:pt>
    <dgm:pt modelId="{4431A039-1CED-466E-A9BB-C60A83205485}" type="parTrans" cxnId="{356D980E-786A-4DD9-9954-AC445CCD4EE4}">
      <dgm:prSet/>
      <dgm:spPr/>
      <dgm:t>
        <a:bodyPr/>
        <a:lstStyle/>
        <a:p>
          <a:pPr latinLnBrk="1"/>
          <a:endParaRPr lang="ko-KR" altLang="en-US"/>
        </a:p>
      </dgm:t>
    </dgm:pt>
    <dgm:pt modelId="{47B71082-93E3-4A77-8D8A-BC95A6032331}" type="sibTrans" cxnId="{356D980E-786A-4DD9-9954-AC445CCD4EE4}">
      <dgm:prSet/>
      <dgm:spPr/>
      <dgm:t>
        <a:bodyPr/>
        <a:lstStyle/>
        <a:p>
          <a:pPr latinLnBrk="1"/>
          <a:endParaRPr lang="ko-KR" altLang="en-US"/>
        </a:p>
      </dgm:t>
    </dgm:pt>
    <dgm:pt modelId="{9DA30909-E359-4616-BDC0-CC5C792C90C6}">
      <dgm:prSet phldrT="[텍스트]"/>
      <dgm:spPr/>
      <dgm:t>
        <a:bodyPr/>
        <a:lstStyle/>
        <a:p>
          <a:pPr latinLnBrk="1"/>
          <a:r>
            <a:rPr lang="en-US" altLang="ko-KR" dirty="0">
              <a:solidFill>
                <a:srgbClr val="002060"/>
              </a:solidFill>
            </a:rPr>
            <a:t>9</a:t>
          </a:r>
          <a:r>
            <a:rPr lang="ko-KR" altLang="en-US" dirty="0">
              <a:solidFill>
                <a:srgbClr val="002060"/>
              </a:solidFill>
            </a:rPr>
            <a:t>월 </a:t>
          </a:r>
          <a:r>
            <a:rPr lang="en-US" altLang="ko-KR" dirty="0">
              <a:solidFill>
                <a:srgbClr val="002060"/>
              </a:solidFill>
            </a:rPr>
            <a:t>8</a:t>
          </a:r>
          <a:r>
            <a:rPr lang="ko-KR" altLang="en-US" dirty="0">
              <a:solidFill>
                <a:srgbClr val="002060"/>
              </a:solidFill>
            </a:rPr>
            <a:t>일 </a:t>
          </a:r>
          <a:r>
            <a:rPr lang="en-US" altLang="ko-KR" dirty="0">
              <a:solidFill>
                <a:srgbClr val="002060"/>
              </a:solidFill>
            </a:rPr>
            <a:t>– </a:t>
          </a:r>
          <a:r>
            <a:rPr lang="ko-KR" altLang="en-US" dirty="0">
              <a:solidFill>
                <a:srgbClr val="002060"/>
              </a:solidFill>
            </a:rPr>
            <a:t>성모의 지상 탄일 </a:t>
          </a:r>
          <a:r>
            <a:rPr lang="en-US" altLang="ko-KR" dirty="0">
              <a:solidFill>
                <a:schemeClr val="tx1"/>
              </a:solidFill>
            </a:rPr>
            <a:t>/ 7</a:t>
          </a:r>
          <a:r>
            <a:rPr lang="ko-KR" altLang="en-US" dirty="0">
              <a:solidFill>
                <a:schemeClr val="tx1"/>
              </a:solidFill>
            </a:rPr>
            <a:t>세기경 동방에서 전파</a:t>
          </a:r>
          <a:endParaRPr lang="ko-KR" altLang="en-US" dirty="0">
            <a:solidFill>
              <a:srgbClr val="002060"/>
            </a:solidFill>
          </a:endParaRPr>
        </a:p>
      </dgm:t>
    </dgm:pt>
    <dgm:pt modelId="{84B7AF51-8E83-4E8B-82D5-5F1865AA94DB}" type="parTrans" cxnId="{830866EC-8F22-48FB-B515-9196BF0BD4BA}">
      <dgm:prSet/>
      <dgm:spPr/>
      <dgm:t>
        <a:bodyPr/>
        <a:lstStyle/>
        <a:p>
          <a:pPr latinLnBrk="1"/>
          <a:endParaRPr lang="ko-KR" altLang="en-US"/>
        </a:p>
      </dgm:t>
    </dgm:pt>
    <dgm:pt modelId="{78F1DDB3-B8EC-4BA8-88A6-C6507E30DDB1}" type="sibTrans" cxnId="{830866EC-8F22-48FB-B515-9196BF0BD4BA}">
      <dgm:prSet/>
      <dgm:spPr/>
      <dgm:t>
        <a:bodyPr/>
        <a:lstStyle/>
        <a:p>
          <a:pPr latinLnBrk="1"/>
          <a:endParaRPr lang="ko-KR" altLang="en-US"/>
        </a:p>
      </dgm:t>
    </dgm:pt>
    <dgm:pt modelId="{692E895E-9AC2-4F43-AAD6-E6DC6576FBB0}" type="pres">
      <dgm:prSet presAssocID="{49E16B0F-CFA0-4C43-9FB7-808906613424}" presName="Name0" presStyleCnt="0">
        <dgm:presLayoutVars>
          <dgm:chMax val="7"/>
          <dgm:chPref val="7"/>
          <dgm:dir/>
        </dgm:presLayoutVars>
      </dgm:prSet>
      <dgm:spPr/>
    </dgm:pt>
    <dgm:pt modelId="{5DB46BF2-1746-4996-B55E-3E3108A953B7}" type="pres">
      <dgm:prSet presAssocID="{49E16B0F-CFA0-4C43-9FB7-808906613424}" presName="Name1" presStyleCnt="0"/>
      <dgm:spPr/>
    </dgm:pt>
    <dgm:pt modelId="{7840F4BC-9B0B-4F5C-8A15-73C0B531D903}" type="pres">
      <dgm:prSet presAssocID="{49E16B0F-CFA0-4C43-9FB7-808906613424}" presName="cycle" presStyleCnt="0"/>
      <dgm:spPr/>
    </dgm:pt>
    <dgm:pt modelId="{EAFA6591-AD67-4AF4-A5AB-9697C24486E4}" type="pres">
      <dgm:prSet presAssocID="{49E16B0F-CFA0-4C43-9FB7-808906613424}" presName="srcNode" presStyleLbl="node1" presStyleIdx="0" presStyleCnt="5"/>
      <dgm:spPr/>
    </dgm:pt>
    <dgm:pt modelId="{9C4C3279-A683-4E6F-B606-2B4274D4C035}" type="pres">
      <dgm:prSet presAssocID="{49E16B0F-CFA0-4C43-9FB7-808906613424}" presName="conn" presStyleLbl="parChTrans1D2" presStyleIdx="0" presStyleCnt="1"/>
      <dgm:spPr/>
    </dgm:pt>
    <dgm:pt modelId="{9A4899DC-98FA-4ED8-AA1B-56A763102A78}" type="pres">
      <dgm:prSet presAssocID="{49E16B0F-CFA0-4C43-9FB7-808906613424}" presName="extraNode" presStyleLbl="node1" presStyleIdx="0" presStyleCnt="5"/>
      <dgm:spPr/>
    </dgm:pt>
    <dgm:pt modelId="{0648B5B9-6E3A-4D71-89A4-F7BB7DF2E56B}" type="pres">
      <dgm:prSet presAssocID="{49E16B0F-CFA0-4C43-9FB7-808906613424}" presName="dstNode" presStyleLbl="node1" presStyleIdx="0" presStyleCnt="5"/>
      <dgm:spPr/>
    </dgm:pt>
    <dgm:pt modelId="{C1A44F3C-01F7-4C57-9427-2D8B46C1AC54}" type="pres">
      <dgm:prSet presAssocID="{716987AC-B95D-461D-AC5D-F0924ABE5F1F}" presName="text_1" presStyleLbl="node1" presStyleIdx="0" presStyleCnt="5">
        <dgm:presLayoutVars>
          <dgm:bulletEnabled val="1"/>
        </dgm:presLayoutVars>
      </dgm:prSet>
      <dgm:spPr/>
    </dgm:pt>
    <dgm:pt modelId="{F02C0D12-0BD7-4383-8798-4E496F4ABD82}" type="pres">
      <dgm:prSet presAssocID="{716987AC-B95D-461D-AC5D-F0924ABE5F1F}" presName="accent_1" presStyleCnt="0"/>
      <dgm:spPr/>
    </dgm:pt>
    <dgm:pt modelId="{027C267D-482E-4D48-94A2-137D0E3047E9}" type="pres">
      <dgm:prSet presAssocID="{716987AC-B95D-461D-AC5D-F0924ABE5F1F}" presName="accentRepeatNode" presStyleLbl="solidFgAcc1" presStyleIdx="0" presStyleCnt="5"/>
      <dgm:spPr/>
    </dgm:pt>
    <dgm:pt modelId="{A7A98591-3B3E-4D8D-98B5-F5CE8DF17984}" type="pres">
      <dgm:prSet presAssocID="{B2367696-C880-4BDE-B00D-5E915D9D46A6}" presName="text_2" presStyleLbl="node1" presStyleIdx="1" presStyleCnt="5">
        <dgm:presLayoutVars>
          <dgm:bulletEnabled val="1"/>
        </dgm:presLayoutVars>
      </dgm:prSet>
      <dgm:spPr/>
    </dgm:pt>
    <dgm:pt modelId="{A92A0DDE-4BF3-4949-B485-1AD3D89612D3}" type="pres">
      <dgm:prSet presAssocID="{B2367696-C880-4BDE-B00D-5E915D9D46A6}" presName="accent_2" presStyleCnt="0"/>
      <dgm:spPr/>
    </dgm:pt>
    <dgm:pt modelId="{8AA6C6F7-6F85-4BF6-8498-F96B31873396}" type="pres">
      <dgm:prSet presAssocID="{B2367696-C880-4BDE-B00D-5E915D9D46A6}" presName="accentRepeatNode" presStyleLbl="solidFgAcc1" presStyleIdx="1" presStyleCnt="5"/>
      <dgm:spPr/>
    </dgm:pt>
    <dgm:pt modelId="{52D30C0C-B221-445B-8B36-E278913127C0}" type="pres">
      <dgm:prSet presAssocID="{CB8ADA68-AFE6-40BF-A301-95C084BF3A91}" presName="text_3" presStyleLbl="node1" presStyleIdx="2" presStyleCnt="5">
        <dgm:presLayoutVars>
          <dgm:bulletEnabled val="1"/>
        </dgm:presLayoutVars>
      </dgm:prSet>
      <dgm:spPr/>
    </dgm:pt>
    <dgm:pt modelId="{A60B5A3C-EF96-434A-A000-A85C1095F9FE}" type="pres">
      <dgm:prSet presAssocID="{CB8ADA68-AFE6-40BF-A301-95C084BF3A91}" presName="accent_3" presStyleCnt="0"/>
      <dgm:spPr/>
    </dgm:pt>
    <dgm:pt modelId="{A503124A-07D6-4F0F-8F10-A646929E6D4E}" type="pres">
      <dgm:prSet presAssocID="{CB8ADA68-AFE6-40BF-A301-95C084BF3A91}" presName="accentRepeatNode" presStyleLbl="solidFgAcc1" presStyleIdx="2" presStyleCnt="5"/>
      <dgm:spPr/>
    </dgm:pt>
    <dgm:pt modelId="{49552AB8-8D17-480D-A1B4-58A7149AFF22}" type="pres">
      <dgm:prSet presAssocID="{82671DF9-C8DC-4746-BCE6-386820E80178}" presName="text_4" presStyleLbl="node1" presStyleIdx="3" presStyleCnt="5">
        <dgm:presLayoutVars>
          <dgm:bulletEnabled val="1"/>
        </dgm:presLayoutVars>
      </dgm:prSet>
      <dgm:spPr/>
    </dgm:pt>
    <dgm:pt modelId="{081778CE-6176-47C2-AFDF-AE97C594E641}" type="pres">
      <dgm:prSet presAssocID="{82671DF9-C8DC-4746-BCE6-386820E80178}" presName="accent_4" presStyleCnt="0"/>
      <dgm:spPr/>
    </dgm:pt>
    <dgm:pt modelId="{FFCCBAAC-9CAA-4688-B744-FB41E954FCFC}" type="pres">
      <dgm:prSet presAssocID="{82671DF9-C8DC-4746-BCE6-386820E80178}" presName="accentRepeatNode" presStyleLbl="solidFgAcc1" presStyleIdx="3" presStyleCnt="5"/>
      <dgm:spPr/>
    </dgm:pt>
    <dgm:pt modelId="{A1D5ABC2-D85A-437F-8997-AE21BE8062FD}" type="pres">
      <dgm:prSet presAssocID="{9DA30909-E359-4616-BDC0-CC5C792C90C6}" presName="text_5" presStyleLbl="node1" presStyleIdx="4" presStyleCnt="5">
        <dgm:presLayoutVars>
          <dgm:bulletEnabled val="1"/>
        </dgm:presLayoutVars>
      </dgm:prSet>
      <dgm:spPr/>
    </dgm:pt>
    <dgm:pt modelId="{1B2046D3-B0B1-453A-8820-D2F15BBB3909}" type="pres">
      <dgm:prSet presAssocID="{9DA30909-E359-4616-BDC0-CC5C792C90C6}" presName="accent_5" presStyleCnt="0"/>
      <dgm:spPr/>
    </dgm:pt>
    <dgm:pt modelId="{2EE9E490-B243-4911-BB0F-09A474488DA1}" type="pres">
      <dgm:prSet presAssocID="{9DA30909-E359-4616-BDC0-CC5C792C90C6}" presName="accentRepeatNode" presStyleLbl="solidFgAcc1" presStyleIdx="4" presStyleCnt="5"/>
      <dgm:spPr/>
    </dgm:pt>
  </dgm:ptLst>
  <dgm:cxnLst>
    <dgm:cxn modelId="{356D980E-786A-4DD9-9954-AC445CCD4EE4}" srcId="{49E16B0F-CFA0-4C43-9FB7-808906613424}" destId="{82671DF9-C8DC-4746-BCE6-386820E80178}" srcOrd="3" destOrd="0" parTransId="{4431A039-1CED-466E-A9BB-C60A83205485}" sibTransId="{47B71082-93E3-4A77-8D8A-BC95A6032331}"/>
    <dgm:cxn modelId="{4E30E65C-B478-415A-A635-66AFE83CBF24}" srcId="{49E16B0F-CFA0-4C43-9FB7-808906613424}" destId="{716987AC-B95D-461D-AC5D-F0924ABE5F1F}" srcOrd="0" destOrd="0" parTransId="{1C518760-A126-4018-B415-8C7C4DA8CAEB}" sibTransId="{65A68BDD-5401-4819-8503-3AE947516AE9}"/>
    <dgm:cxn modelId="{1C1DCED3-FE78-40EF-8126-1D4185909989}" type="presOf" srcId="{B2367696-C880-4BDE-B00D-5E915D9D46A6}" destId="{A7A98591-3B3E-4D8D-98B5-F5CE8DF17984}" srcOrd="0" destOrd="0" presId="urn:microsoft.com/office/officeart/2008/layout/VerticalCurvedList"/>
    <dgm:cxn modelId="{17B6181F-B60B-422D-B54E-F0D52A135C06}" type="presOf" srcId="{9DA30909-E359-4616-BDC0-CC5C792C90C6}" destId="{A1D5ABC2-D85A-437F-8997-AE21BE8062FD}" srcOrd="0" destOrd="0" presId="urn:microsoft.com/office/officeart/2008/layout/VerticalCurvedList"/>
    <dgm:cxn modelId="{0F2C59F0-CA92-42A7-AE2D-38D6856602E3}" type="presOf" srcId="{CB8ADA68-AFE6-40BF-A301-95C084BF3A91}" destId="{52D30C0C-B221-445B-8B36-E278913127C0}" srcOrd="0" destOrd="0" presId="urn:microsoft.com/office/officeart/2008/layout/VerticalCurvedList"/>
    <dgm:cxn modelId="{5A830E18-ACDA-44DC-B6D8-7B381B89FE11}" type="presOf" srcId="{65A68BDD-5401-4819-8503-3AE947516AE9}" destId="{9C4C3279-A683-4E6F-B606-2B4274D4C035}" srcOrd="0" destOrd="0" presId="urn:microsoft.com/office/officeart/2008/layout/VerticalCurvedList"/>
    <dgm:cxn modelId="{2A39E814-719E-4467-83AE-628A2B39041E}" type="presOf" srcId="{82671DF9-C8DC-4746-BCE6-386820E80178}" destId="{49552AB8-8D17-480D-A1B4-58A7149AFF22}" srcOrd="0" destOrd="0" presId="urn:microsoft.com/office/officeart/2008/layout/VerticalCurvedList"/>
    <dgm:cxn modelId="{CACC3C45-A4C6-4EF8-8781-EFBA4D2E6C16}" srcId="{49E16B0F-CFA0-4C43-9FB7-808906613424}" destId="{B2367696-C880-4BDE-B00D-5E915D9D46A6}" srcOrd="1" destOrd="0" parTransId="{5D64623B-AAB5-4503-9AE5-3C395600E922}" sibTransId="{D2CE5072-7CE7-46BF-BFAC-E4BACC2A4701}"/>
    <dgm:cxn modelId="{436ADDF2-8F13-4B3A-A044-2293D816689C}" type="presOf" srcId="{49E16B0F-CFA0-4C43-9FB7-808906613424}" destId="{692E895E-9AC2-4F43-AAD6-E6DC6576FBB0}" srcOrd="0" destOrd="0" presId="urn:microsoft.com/office/officeart/2008/layout/VerticalCurvedList"/>
    <dgm:cxn modelId="{830866EC-8F22-48FB-B515-9196BF0BD4BA}" srcId="{49E16B0F-CFA0-4C43-9FB7-808906613424}" destId="{9DA30909-E359-4616-BDC0-CC5C792C90C6}" srcOrd="4" destOrd="0" parTransId="{84B7AF51-8E83-4E8B-82D5-5F1865AA94DB}" sibTransId="{78F1DDB3-B8EC-4BA8-88A6-C6507E30DDB1}"/>
    <dgm:cxn modelId="{044629BA-AE2C-4C2B-9E02-BE96D0AC416E}" type="presOf" srcId="{716987AC-B95D-461D-AC5D-F0924ABE5F1F}" destId="{C1A44F3C-01F7-4C57-9427-2D8B46C1AC54}" srcOrd="0" destOrd="0" presId="urn:microsoft.com/office/officeart/2008/layout/VerticalCurvedList"/>
    <dgm:cxn modelId="{4EDADD92-7280-444D-9BAE-9E08DCCC5BAC}" srcId="{49E16B0F-CFA0-4C43-9FB7-808906613424}" destId="{CB8ADA68-AFE6-40BF-A301-95C084BF3A91}" srcOrd="2" destOrd="0" parTransId="{E59B2C84-B980-4147-84E8-084F1D13B889}" sibTransId="{C6F09131-2124-4B73-BC51-F2BF252BA058}"/>
    <dgm:cxn modelId="{608B049B-1E38-4F18-B8D0-02529B798CEC}" type="presParOf" srcId="{692E895E-9AC2-4F43-AAD6-E6DC6576FBB0}" destId="{5DB46BF2-1746-4996-B55E-3E3108A953B7}" srcOrd="0" destOrd="0" presId="urn:microsoft.com/office/officeart/2008/layout/VerticalCurvedList"/>
    <dgm:cxn modelId="{C1A2C9BE-B631-431D-9CE1-F2FDB437F6B4}" type="presParOf" srcId="{5DB46BF2-1746-4996-B55E-3E3108A953B7}" destId="{7840F4BC-9B0B-4F5C-8A15-73C0B531D903}" srcOrd="0" destOrd="0" presId="urn:microsoft.com/office/officeart/2008/layout/VerticalCurvedList"/>
    <dgm:cxn modelId="{8B4393C8-57D6-4440-9971-61F3A2F6D9C2}" type="presParOf" srcId="{7840F4BC-9B0B-4F5C-8A15-73C0B531D903}" destId="{EAFA6591-AD67-4AF4-A5AB-9697C24486E4}" srcOrd="0" destOrd="0" presId="urn:microsoft.com/office/officeart/2008/layout/VerticalCurvedList"/>
    <dgm:cxn modelId="{45AFC70D-0412-4802-BDB1-4168AE2468E1}" type="presParOf" srcId="{7840F4BC-9B0B-4F5C-8A15-73C0B531D903}" destId="{9C4C3279-A683-4E6F-B606-2B4274D4C035}" srcOrd="1" destOrd="0" presId="urn:microsoft.com/office/officeart/2008/layout/VerticalCurvedList"/>
    <dgm:cxn modelId="{CBD38091-8CF7-40B2-9854-F342D561600A}" type="presParOf" srcId="{7840F4BC-9B0B-4F5C-8A15-73C0B531D903}" destId="{9A4899DC-98FA-4ED8-AA1B-56A763102A78}" srcOrd="2" destOrd="0" presId="urn:microsoft.com/office/officeart/2008/layout/VerticalCurvedList"/>
    <dgm:cxn modelId="{D152D1E2-E40D-4849-9B02-DB699D204935}" type="presParOf" srcId="{7840F4BC-9B0B-4F5C-8A15-73C0B531D903}" destId="{0648B5B9-6E3A-4D71-89A4-F7BB7DF2E56B}" srcOrd="3" destOrd="0" presId="urn:microsoft.com/office/officeart/2008/layout/VerticalCurvedList"/>
    <dgm:cxn modelId="{D9A8D24C-C0D3-405F-92BA-12A486735499}" type="presParOf" srcId="{5DB46BF2-1746-4996-B55E-3E3108A953B7}" destId="{C1A44F3C-01F7-4C57-9427-2D8B46C1AC54}" srcOrd="1" destOrd="0" presId="urn:microsoft.com/office/officeart/2008/layout/VerticalCurvedList"/>
    <dgm:cxn modelId="{80D42DBB-F041-4445-AB0A-96CBBD111C73}" type="presParOf" srcId="{5DB46BF2-1746-4996-B55E-3E3108A953B7}" destId="{F02C0D12-0BD7-4383-8798-4E496F4ABD82}" srcOrd="2" destOrd="0" presId="urn:microsoft.com/office/officeart/2008/layout/VerticalCurvedList"/>
    <dgm:cxn modelId="{4CF667A3-55EE-4A47-97E4-752D425BB684}" type="presParOf" srcId="{F02C0D12-0BD7-4383-8798-4E496F4ABD82}" destId="{027C267D-482E-4D48-94A2-137D0E3047E9}" srcOrd="0" destOrd="0" presId="urn:microsoft.com/office/officeart/2008/layout/VerticalCurvedList"/>
    <dgm:cxn modelId="{8C6EF170-9DE6-4356-9E9C-37A51E9B3BB3}" type="presParOf" srcId="{5DB46BF2-1746-4996-B55E-3E3108A953B7}" destId="{A7A98591-3B3E-4D8D-98B5-F5CE8DF17984}" srcOrd="3" destOrd="0" presId="urn:microsoft.com/office/officeart/2008/layout/VerticalCurvedList"/>
    <dgm:cxn modelId="{8FA22269-A530-4867-9E08-98DED5FC10BB}" type="presParOf" srcId="{5DB46BF2-1746-4996-B55E-3E3108A953B7}" destId="{A92A0DDE-4BF3-4949-B485-1AD3D89612D3}" srcOrd="4" destOrd="0" presId="urn:microsoft.com/office/officeart/2008/layout/VerticalCurvedList"/>
    <dgm:cxn modelId="{DB2C2201-736D-4463-A6C1-F6C55276013D}" type="presParOf" srcId="{A92A0DDE-4BF3-4949-B485-1AD3D89612D3}" destId="{8AA6C6F7-6F85-4BF6-8498-F96B31873396}" srcOrd="0" destOrd="0" presId="urn:microsoft.com/office/officeart/2008/layout/VerticalCurvedList"/>
    <dgm:cxn modelId="{E126F2C8-AE9C-46A3-960E-7B94B7254FDD}" type="presParOf" srcId="{5DB46BF2-1746-4996-B55E-3E3108A953B7}" destId="{52D30C0C-B221-445B-8B36-E278913127C0}" srcOrd="5" destOrd="0" presId="urn:microsoft.com/office/officeart/2008/layout/VerticalCurvedList"/>
    <dgm:cxn modelId="{277781FA-005D-4ABD-AD76-B88DC6E638A5}" type="presParOf" srcId="{5DB46BF2-1746-4996-B55E-3E3108A953B7}" destId="{A60B5A3C-EF96-434A-A000-A85C1095F9FE}" srcOrd="6" destOrd="0" presId="urn:microsoft.com/office/officeart/2008/layout/VerticalCurvedList"/>
    <dgm:cxn modelId="{4167BD23-E91D-47A9-815C-642F5DE5BDCE}" type="presParOf" srcId="{A60B5A3C-EF96-434A-A000-A85C1095F9FE}" destId="{A503124A-07D6-4F0F-8F10-A646929E6D4E}" srcOrd="0" destOrd="0" presId="urn:microsoft.com/office/officeart/2008/layout/VerticalCurvedList"/>
    <dgm:cxn modelId="{151226F9-1D22-4439-93B7-3617A704658F}" type="presParOf" srcId="{5DB46BF2-1746-4996-B55E-3E3108A953B7}" destId="{49552AB8-8D17-480D-A1B4-58A7149AFF22}" srcOrd="7" destOrd="0" presId="urn:microsoft.com/office/officeart/2008/layout/VerticalCurvedList"/>
    <dgm:cxn modelId="{9F283FCE-273F-4B3A-AE18-A961B05A50FB}" type="presParOf" srcId="{5DB46BF2-1746-4996-B55E-3E3108A953B7}" destId="{081778CE-6176-47C2-AFDF-AE97C594E641}" srcOrd="8" destOrd="0" presId="urn:microsoft.com/office/officeart/2008/layout/VerticalCurvedList"/>
    <dgm:cxn modelId="{2258ED89-9672-473D-990D-5B084D8503E8}" type="presParOf" srcId="{081778CE-6176-47C2-AFDF-AE97C594E641}" destId="{FFCCBAAC-9CAA-4688-B744-FB41E954FCFC}" srcOrd="0" destOrd="0" presId="urn:microsoft.com/office/officeart/2008/layout/VerticalCurvedList"/>
    <dgm:cxn modelId="{61094448-8D79-484A-A20D-EBABDC95CA5D}" type="presParOf" srcId="{5DB46BF2-1746-4996-B55E-3E3108A953B7}" destId="{A1D5ABC2-D85A-437F-8997-AE21BE8062FD}" srcOrd="9" destOrd="0" presId="urn:microsoft.com/office/officeart/2008/layout/VerticalCurvedList"/>
    <dgm:cxn modelId="{6740A7B7-72CB-4055-9E49-7C317F424D77}" type="presParOf" srcId="{5DB46BF2-1746-4996-B55E-3E3108A953B7}" destId="{1B2046D3-B0B1-453A-8820-D2F15BBB3909}" srcOrd="10" destOrd="0" presId="urn:microsoft.com/office/officeart/2008/layout/VerticalCurvedList"/>
    <dgm:cxn modelId="{8061D840-9FEB-4CC5-909E-539EEF4511FC}" type="presParOf" srcId="{1B2046D3-B0B1-453A-8820-D2F15BBB3909}" destId="{2EE9E490-B243-4911-BB0F-09A474488DA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07AD9AC-52C9-45A4-B575-1AD81E2912AC}" type="doc">
      <dgm:prSet loTypeId="urn:microsoft.com/office/officeart/2005/8/layout/hProcess4" loCatId="process" qsTypeId="urn:microsoft.com/office/officeart/2005/8/quickstyle/simple4" qsCatId="simple" csTypeId="urn:microsoft.com/office/officeart/2005/8/colors/colorful1" csCatId="colorful" phldr="1"/>
      <dgm:spPr/>
      <dgm:t>
        <a:bodyPr/>
        <a:lstStyle/>
        <a:p>
          <a:pPr latinLnBrk="1"/>
          <a:endParaRPr lang="ko-KR" altLang="en-US"/>
        </a:p>
      </dgm:t>
    </dgm:pt>
    <dgm:pt modelId="{9DA048C3-1DC7-400D-BF3D-7E7FB2B0B7C8}">
      <dgm:prSet phldrT="[텍스트]"/>
      <dgm:spPr/>
      <dgm:t>
        <a:bodyPr/>
        <a:lstStyle/>
        <a:p>
          <a:pPr latinLnBrk="1"/>
          <a:r>
            <a:rPr lang="ko-KR" altLang="en-US" dirty="0"/>
            <a:t>로마 </a:t>
          </a:r>
          <a:r>
            <a:rPr lang="en-US" altLang="ko-KR" dirty="0"/>
            <a:t>12</a:t>
          </a:r>
          <a:r>
            <a:rPr lang="ko-KR" altLang="en-US" dirty="0"/>
            <a:t>월 </a:t>
          </a:r>
          <a:r>
            <a:rPr lang="en-US" altLang="ko-KR" dirty="0"/>
            <a:t>25</a:t>
          </a:r>
          <a:r>
            <a:rPr lang="ko-KR" altLang="en-US" dirty="0"/>
            <a:t>일</a:t>
          </a:r>
        </a:p>
      </dgm:t>
    </dgm:pt>
    <dgm:pt modelId="{041206C5-F638-44C8-9FC8-076C0B95E20B}" type="parTrans" cxnId="{2821FBEE-301F-4B7A-82B1-CFD94F2FF03F}">
      <dgm:prSet/>
      <dgm:spPr/>
      <dgm:t>
        <a:bodyPr/>
        <a:lstStyle/>
        <a:p>
          <a:pPr latinLnBrk="1"/>
          <a:endParaRPr lang="ko-KR" altLang="en-US"/>
        </a:p>
      </dgm:t>
    </dgm:pt>
    <dgm:pt modelId="{84A53B40-DD1B-4AF9-B776-80FCE2508063}" type="sibTrans" cxnId="{2821FBEE-301F-4B7A-82B1-CFD94F2FF03F}">
      <dgm:prSet/>
      <dgm:spPr/>
      <dgm:t>
        <a:bodyPr/>
        <a:lstStyle/>
        <a:p>
          <a:pPr latinLnBrk="1"/>
          <a:endParaRPr lang="ko-KR" altLang="en-US"/>
        </a:p>
      </dgm:t>
    </dgm:pt>
    <dgm:pt modelId="{69009D5B-E49B-43CB-A6B7-BE4A2DE173E3}">
      <dgm:prSet phldrT="[텍스트]"/>
      <dgm:spPr/>
      <dgm:t>
        <a:bodyPr/>
        <a:lstStyle/>
        <a:p>
          <a:pPr latinLnBrk="1"/>
          <a:r>
            <a:rPr lang="en-US" altLang="ko-KR" dirty="0"/>
            <a:t>5</a:t>
          </a:r>
          <a:r>
            <a:rPr lang="ko-KR" altLang="en-US" dirty="0"/>
            <a:t>세기경 시작</a:t>
          </a:r>
        </a:p>
      </dgm:t>
    </dgm:pt>
    <dgm:pt modelId="{A4F956A6-9E35-4F9E-A80D-E27D42F138C1}" type="parTrans" cxnId="{D465207B-A2DE-45B6-A676-E1C0F8460644}">
      <dgm:prSet/>
      <dgm:spPr/>
      <dgm:t>
        <a:bodyPr/>
        <a:lstStyle/>
        <a:p>
          <a:pPr latinLnBrk="1"/>
          <a:endParaRPr lang="ko-KR" altLang="en-US"/>
        </a:p>
      </dgm:t>
    </dgm:pt>
    <dgm:pt modelId="{58D09476-D3B4-4F40-9CDE-7659068FBED3}" type="sibTrans" cxnId="{D465207B-A2DE-45B6-A676-E1C0F8460644}">
      <dgm:prSet/>
      <dgm:spPr/>
      <dgm:t>
        <a:bodyPr/>
        <a:lstStyle/>
        <a:p>
          <a:pPr latinLnBrk="1"/>
          <a:endParaRPr lang="ko-KR" altLang="en-US"/>
        </a:p>
      </dgm:t>
    </dgm:pt>
    <dgm:pt modelId="{B1F7B6A8-C50D-4772-A5EF-FA948D938AB0}">
      <dgm:prSet phldrT="[텍스트]"/>
      <dgm:spPr/>
      <dgm:t>
        <a:bodyPr/>
        <a:lstStyle/>
        <a:p>
          <a:pPr latinLnBrk="1"/>
          <a:r>
            <a:rPr lang="ko-KR" altLang="en-US" dirty="0"/>
            <a:t>주님 성탄 축일</a:t>
          </a:r>
        </a:p>
      </dgm:t>
    </dgm:pt>
    <dgm:pt modelId="{287DCD99-800E-49C0-91D0-8D4189E33B1B}" type="parTrans" cxnId="{CD79D4C4-473E-4628-9A12-450C65303E1C}">
      <dgm:prSet/>
      <dgm:spPr/>
      <dgm:t>
        <a:bodyPr/>
        <a:lstStyle/>
        <a:p>
          <a:pPr latinLnBrk="1"/>
          <a:endParaRPr lang="ko-KR" altLang="en-US"/>
        </a:p>
      </dgm:t>
    </dgm:pt>
    <dgm:pt modelId="{B90C3A74-4B4F-40C3-BA6F-BEA3D5531207}" type="sibTrans" cxnId="{CD79D4C4-473E-4628-9A12-450C65303E1C}">
      <dgm:prSet/>
      <dgm:spPr/>
      <dgm:t>
        <a:bodyPr/>
        <a:lstStyle/>
        <a:p>
          <a:pPr latinLnBrk="1"/>
          <a:endParaRPr lang="ko-KR" altLang="en-US"/>
        </a:p>
      </dgm:t>
    </dgm:pt>
    <dgm:pt modelId="{BE48945A-63D4-42F6-9713-6D2FCD81B470}">
      <dgm:prSet phldrT="[텍스트]"/>
      <dgm:spPr/>
      <dgm:t>
        <a:bodyPr/>
        <a:lstStyle/>
        <a:p>
          <a:pPr latinLnBrk="1"/>
          <a:r>
            <a:rPr lang="ko-KR" altLang="en-US" dirty="0"/>
            <a:t>비잔티움 </a:t>
          </a:r>
          <a:r>
            <a:rPr lang="en-US" altLang="ko-KR" dirty="0"/>
            <a:t>12</a:t>
          </a:r>
          <a:r>
            <a:rPr lang="ko-KR" altLang="en-US" dirty="0"/>
            <a:t>월 </a:t>
          </a:r>
          <a:r>
            <a:rPr lang="en-US" altLang="ko-KR" dirty="0"/>
            <a:t>25</a:t>
          </a:r>
          <a:r>
            <a:rPr lang="ko-KR" altLang="en-US" dirty="0"/>
            <a:t>일</a:t>
          </a:r>
        </a:p>
      </dgm:t>
    </dgm:pt>
    <dgm:pt modelId="{FBCDD879-946E-4D84-A22A-06F3C3F066AA}" type="parTrans" cxnId="{099C6364-A21A-4547-9BB2-C75B97641706}">
      <dgm:prSet/>
      <dgm:spPr/>
      <dgm:t>
        <a:bodyPr/>
        <a:lstStyle/>
        <a:p>
          <a:pPr latinLnBrk="1"/>
          <a:endParaRPr lang="ko-KR" altLang="en-US"/>
        </a:p>
      </dgm:t>
    </dgm:pt>
    <dgm:pt modelId="{031C9D5D-D5DD-4A0E-B7CD-404E761694BF}" type="sibTrans" cxnId="{099C6364-A21A-4547-9BB2-C75B97641706}">
      <dgm:prSet/>
      <dgm:spPr/>
      <dgm:t>
        <a:bodyPr/>
        <a:lstStyle/>
        <a:p>
          <a:pPr latinLnBrk="1"/>
          <a:endParaRPr lang="ko-KR" altLang="en-US"/>
        </a:p>
      </dgm:t>
    </dgm:pt>
    <dgm:pt modelId="{612E929A-983E-4AED-939E-CEAC23C69135}">
      <dgm:prSet phldrT="[텍스트]"/>
      <dgm:spPr/>
      <dgm:t>
        <a:bodyPr/>
        <a:lstStyle/>
        <a:p>
          <a:pPr latinLnBrk="1"/>
          <a:r>
            <a:rPr lang="en-US" altLang="ko-KR" dirty="0"/>
            <a:t>5</a:t>
          </a:r>
          <a:r>
            <a:rPr lang="ko-KR" altLang="en-US" dirty="0"/>
            <a:t>세기경 전파</a:t>
          </a:r>
        </a:p>
      </dgm:t>
    </dgm:pt>
    <dgm:pt modelId="{F82F52B7-0157-4AAB-9D2D-4526C81F7A5E}" type="parTrans" cxnId="{7FDFD9FB-B64A-4746-99BE-05DDD145A316}">
      <dgm:prSet/>
      <dgm:spPr/>
      <dgm:t>
        <a:bodyPr/>
        <a:lstStyle/>
        <a:p>
          <a:pPr latinLnBrk="1"/>
          <a:endParaRPr lang="ko-KR" altLang="en-US"/>
        </a:p>
      </dgm:t>
    </dgm:pt>
    <dgm:pt modelId="{89780679-A7B0-4897-A61E-8FEEC59576E1}" type="sibTrans" cxnId="{7FDFD9FB-B64A-4746-99BE-05DDD145A316}">
      <dgm:prSet/>
      <dgm:spPr/>
      <dgm:t>
        <a:bodyPr/>
        <a:lstStyle/>
        <a:p>
          <a:pPr latinLnBrk="1"/>
          <a:endParaRPr lang="ko-KR" altLang="en-US"/>
        </a:p>
      </dgm:t>
    </dgm:pt>
    <dgm:pt modelId="{ACC45B49-64A2-4463-AA64-77A0BEC8FD7F}">
      <dgm:prSet phldrT="[텍스트]"/>
      <dgm:spPr/>
      <dgm:t>
        <a:bodyPr/>
        <a:lstStyle/>
        <a:p>
          <a:pPr latinLnBrk="1"/>
          <a:r>
            <a:rPr lang="ko-KR" altLang="en-US" dirty="0"/>
            <a:t>주님 탄생의 신비를 기념</a:t>
          </a:r>
        </a:p>
      </dgm:t>
    </dgm:pt>
    <dgm:pt modelId="{D0309081-0769-4D9C-950B-E4A5FBD553C5}" type="parTrans" cxnId="{A2A116D5-A704-471E-8146-5B36659420B5}">
      <dgm:prSet/>
      <dgm:spPr/>
      <dgm:t>
        <a:bodyPr/>
        <a:lstStyle/>
        <a:p>
          <a:pPr latinLnBrk="1"/>
          <a:endParaRPr lang="ko-KR" altLang="en-US"/>
        </a:p>
      </dgm:t>
    </dgm:pt>
    <dgm:pt modelId="{D6D703D8-939D-496B-A8C9-895BD12FDC1C}" type="sibTrans" cxnId="{A2A116D5-A704-471E-8146-5B36659420B5}">
      <dgm:prSet/>
      <dgm:spPr/>
      <dgm:t>
        <a:bodyPr/>
        <a:lstStyle/>
        <a:p>
          <a:pPr latinLnBrk="1"/>
          <a:endParaRPr lang="ko-KR" altLang="en-US"/>
        </a:p>
      </dgm:t>
    </dgm:pt>
    <dgm:pt modelId="{92865BAF-4715-4083-90CC-7ABD0C66D0A4}">
      <dgm:prSet phldrT="[텍스트]"/>
      <dgm:spPr/>
      <dgm:t>
        <a:bodyPr/>
        <a:lstStyle/>
        <a:p>
          <a:pPr latinLnBrk="1"/>
          <a:r>
            <a:rPr lang="ko-KR" altLang="en-US" dirty="0"/>
            <a:t>비잔티움 </a:t>
          </a:r>
          <a:r>
            <a:rPr lang="en-US" altLang="ko-KR" dirty="0"/>
            <a:t>12</a:t>
          </a:r>
          <a:r>
            <a:rPr lang="ko-KR" altLang="en-US" dirty="0"/>
            <a:t>월 </a:t>
          </a:r>
          <a:r>
            <a:rPr lang="en-US" altLang="ko-KR" dirty="0"/>
            <a:t>26</a:t>
          </a:r>
          <a:r>
            <a:rPr lang="ko-KR" altLang="en-US" dirty="0"/>
            <a:t>일</a:t>
          </a:r>
        </a:p>
      </dgm:t>
    </dgm:pt>
    <dgm:pt modelId="{F475BDB4-41C0-4270-BD5E-B4C0B35A939F}" type="parTrans" cxnId="{E0670789-2DA4-4ADD-9B99-08CC50A83541}">
      <dgm:prSet/>
      <dgm:spPr/>
      <dgm:t>
        <a:bodyPr/>
        <a:lstStyle/>
        <a:p>
          <a:pPr latinLnBrk="1"/>
          <a:endParaRPr lang="ko-KR" altLang="en-US"/>
        </a:p>
      </dgm:t>
    </dgm:pt>
    <dgm:pt modelId="{4030A5A5-CABA-4565-80FD-E91272985C71}" type="sibTrans" cxnId="{E0670789-2DA4-4ADD-9B99-08CC50A83541}">
      <dgm:prSet/>
      <dgm:spPr/>
      <dgm:t>
        <a:bodyPr/>
        <a:lstStyle/>
        <a:p>
          <a:pPr latinLnBrk="1"/>
          <a:endParaRPr lang="ko-KR" altLang="en-US"/>
        </a:p>
      </dgm:t>
    </dgm:pt>
    <dgm:pt modelId="{2D3D35CE-ED84-4D46-87D4-30008B2D9307}">
      <dgm:prSet phldrT="[텍스트]"/>
      <dgm:spPr/>
      <dgm:t>
        <a:bodyPr/>
        <a:lstStyle/>
        <a:p>
          <a:pPr latinLnBrk="1"/>
          <a:r>
            <a:rPr lang="ko-KR" altLang="en-US" dirty="0"/>
            <a:t>출산 이튿날 아침 산모를 축하하던 민간의 관습이 경신례로 도입</a:t>
          </a:r>
        </a:p>
      </dgm:t>
    </dgm:pt>
    <dgm:pt modelId="{D01D9F8F-86EE-4852-9DCE-CA141901E052}" type="parTrans" cxnId="{4311F89D-0F4F-4546-A169-3165810594A3}">
      <dgm:prSet/>
      <dgm:spPr/>
      <dgm:t>
        <a:bodyPr/>
        <a:lstStyle/>
        <a:p>
          <a:pPr latinLnBrk="1"/>
          <a:endParaRPr lang="ko-KR" altLang="en-US"/>
        </a:p>
      </dgm:t>
    </dgm:pt>
    <dgm:pt modelId="{F7016878-1661-4DD4-8DFB-DCC20EB427FF}" type="sibTrans" cxnId="{4311F89D-0F4F-4546-A169-3165810594A3}">
      <dgm:prSet/>
      <dgm:spPr/>
      <dgm:t>
        <a:bodyPr/>
        <a:lstStyle/>
        <a:p>
          <a:pPr latinLnBrk="1"/>
          <a:endParaRPr lang="ko-KR" altLang="en-US"/>
        </a:p>
      </dgm:t>
    </dgm:pt>
    <dgm:pt modelId="{4D04D202-5A7E-4DCE-96D2-3D61C68047A2}">
      <dgm:prSet phldrT="[텍스트]"/>
      <dgm:spPr/>
      <dgm:t>
        <a:bodyPr/>
        <a:lstStyle/>
        <a:p>
          <a:pPr latinLnBrk="1"/>
          <a:r>
            <a:rPr lang="ko-KR" altLang="en-US" dirty="0"/>
            <a:t>로마 </a:t>
          </a:r>
          <a:r>
            <a:rPr lang="en-US" altLang="ko-KR" dirty="0"/>
            <a:t>1</a:t>
          </a:r>
          <a:r>
            <a:rPr lang="ko-KR" altLang="en-US" dirty="0"/>
            <a:t>월 </a:t>
          </a:r>
          <a:r>
            <a:rPr lang="en-US" altLang="ko-KR" dirty="0"/>
            <a:t>1</a:t>
          </a:r>
          <a:r>
            <a:rPr lang="ko-KR" altLang="en-US" dirty="0"/>
            <a:t>일</a:t>
          </a:r>
        </a:p>
      </dgm:t>
    </dgm:pt>
    <dgm:pt modelId="{5824BF45-F95D-4924-85B2-E39B60C6DC82}" type="parTrans" cxnId="{ACADC7F1-2A5A-4541-9F1E-6E526D9E5E5C}">
      <dgm:prSet/>
      <dgm:spPr/>
      <dgm:t>
        <a:bodyPr/>
        <a:lstStyle/>
        <a:p>
          <a:pPr latinLnBrk="1"/>
          <a:endParaRPr lang="ko-KR" altLang="en-US"/>
        </a:p>
      </dgm:t>
    </dgm:pt>
    <dgm:pt modelId="{4F193627-E263-4FB9-A822-3578AD93B632}" type="sibTrans" cxnId="{ACADC7F1-2A5A-4541-9F1E-6E526D9E5E5C}">
      <dgm:prSet/>
      <dgm:spPr/>
      <dgm:t>
        <a:bodyPr/>
        <a:lstStyle/>
        <a:p>
          <a:pPr latinLnBrk="1"/>
          <a:endParaRPr lang="ko-KR" altLang="en-US"/>
        </a:p>
      </dgm:t>
    </dgm:pt>
    <dgm:pt modelId="{1ADF9454-F231-47F6-A9D2-B44E125A8A91}">
      <dgm:prSet phldrT="[텍스트]"/>
      <dgm:spPr/>
      <dgm:t>
        <a:bodyPr/>
        <a:lstStyle/>
        <a:p>
          <a:pPr latinLnBrk="1"/>
          <a:r>
            <a:rPr lang="ko-KR" altLang="en-US" dirty="0"/>
            <a:t>출산 </a:t>
          </a:r>
          <a:r>
            <a:rPr lang="en-US" altLang="ko-KR" dirty="0"/>
            <a:t>8</a:t>
          </a:r>
          <a:r>
            <a:rPr lang="ko-KR" altLang="en-US" dirty="0"/>
            <a:t>일째 할례를 베풀었다는 성경 증언에 근거</a:t>
          </a:r>
        </a:p>
      </dgm:t>
    </dgm:pt>
    <dgm:pt modelId="{AD57F815-937F-4A31-B6C9-B86CF43B5439}" type="parTrans" cxnId="{CBED2325-5EC1-4ABC-BD06-3EE532B6B5EB}">
      <dgm:prSet/>
      <dgm:spPr/>
      <dgm:t>
        <a:bodyPr/>
        <a:lstStyle/>
        <a:p>
          <a:pPr latinLnBrk="1"/>
          <a:endParaRPr lang="ko-KR" altLang="en-US"/>
        </a:p>
      </dgm:t>
    </dgm:pt>
    <dgm:pt modelId="{94E2D534-20B1-4A68-88D4-471A0829D76A}" type="sibTrans" cxnId="{CBED2325-5EC1-4ABC-BD06-3EE532B6B5EB}">
      <dgm:prSet/>
      <dgm:spPr/>
      <dgm:t>
        <a:bodyPr/>
        <a:lstStyle/>
        <a:p>
          <a:pPr latinLnBrk="1"/>
          <a:endParaRPr lang="ko-KR" altLang="en-US"/>
        </a:p>
      </dgm:t>
    </dgm:pt>
    <dgm:pt modelId="{C0A16920-828E-4B6D-B2F6-F3045C03295F}">
      <dgm:prSet phldrT="[텍스트]"/>
      <dgm:spPr/>
      <dgm:t>
        <a:bodyPr/>
        <a:lstStyle/>
        <a:p>
          <a:pPr latinLnBrk="1"/>
          <a:r>
            <a:rPr lang="ko-KR" altLang="en-US" dirty="0"/>
            <a:t>하느님의 어머니를 경하함으로써 육화 신비를 기념</a:t>
          </a:r>
        </a:p>
      </dgm:t>
    </dgm:pt>
    <dgm:pt modelId="{266DA0BF-D8F9-4E68-BEFE-9AE8AEFB0866}" type="parTrans" cxnId="{2465A765-3EEE-4577-AB66-D09FC974D4AB}">
      <dgm:prSet/>
      <dgm:spPr/>
      <dgm:t>
        <a:bodyPr/>
        <a:lstStyle/>
        <a:p>
          <a:pPr latinLnBrk="1"/>
          <a:endParaRPr lang="ko-KR" altLang="en-US"/>
        </a:p>
      </dgm:t>
    </dgm:pt>
    <dgm:pt modelId="{CF9BAD6A-7C4F-4BEA-A60E-020BB01BA36C}" type="sibTrans" cxnId="{2465A765-3EEE-4577-AB66-D09FC974D4AB}">
      <dgm:prSet/>
      <dgm:spPr/>
      <dgm:t>
        <a:bodyPr/>
        <a:lstStyle/>
        <a:p>
          <a:pPr latinLnBrk="1"/>
          <a:endParaRPr lang="ko-KR" altLang="en-US"/>
        </a:p>
      </dgm:t>
    </dgm:pt>
    <dgm:pt modelId="{B1567146-9A28-4E43-84F2-DFDF9B12540E}">
      <dgm:prSet phldrT="[텍스트]"/>
      <dgm:spPr/>
      <dgm:t>
        <a:bodyPr/>
        <a:lstStyle/>
        <a:p>
          <a:pPr latinLnBrk="1"/>
          <a:r>
            <a:rPr lang="ko-KR" altLang="en-US" dirty="0"/>
            <a:t>성탄 </a:t>
          </a:r>
          <a:r>
            <a:rPr lang="en-US" altLang="ko-KR" dirty="0"/>
            <a:t>= </a:t>
          </a:r>
          <a:r>
            <a:rPr lang="ko-KR" altLang="en-US" dirty="0"/>
            <a:t>하느님의</a:t>
          </a:r>
          <a:r>
            <a:rPr lang="en-US" altLang="ko-KR" dirty="0"/>
            <a:t> </a:t>
          </a:r>
          <a:r>
            <a:rPr lang="ko-KR" altLang="en-US" dirty="0"/>
            <a:t>육화 </a:t>
          </a:r>
          <a:r>
            <a:rPr lang="en-US" altLang="ko-KR" dirty="0"/>
            <a:t>= ‘</a:t>
          </a:r>
          <a:r>
            <a:rPr lang="ko-KR" altLang="en-US" dirty="0"/>
            <a:t>파스카의 시작</a:t>
          </a:r>
          <a:r>
            <a:rPr lang="en-US" altLang="ko-KR" dirty="0"/>
            <a:t>’</a:t>
          </a:r>
          <a:endParaRPr lang="ko-KR" altLang="en-US" dirty="0"/>
        </a:p>
      </dgm:t>
    </dgm:pt>
    <dgm:pt modelId="{4FB39AF4-D281-4B60-AFA2-718400D79144}" type="parTrans" cxnId="{B2274D9E-3AB0-459E-8DDE-4865D4D4483C}">
      <dgm:prSet/>
      <dgm:spPr/>
    </dgm:pt>
    <dgm:pt modelId="{0EFDE1E3-630D-412C-8D35-EA391A1056E9}" type="sibTrans" cxnId="{B2274D9E-3AB0-459E-8DDE-4865D4D4483C}">
      <dgm:prSet/>
      <dgm:spPr/>
    </dgm:pt>
    <dgm:pt modelId="{2E9A61A6-C6E9-47B5-BE66-BC37E17B836A}" type="pres">
      <dgm:prSet presAssocID="{C07AD9AC-52C9-45A4-B575-1AD81E2912AC}" presName="Name0" presStyleCnt="0">
        <dgm:presLayoutVars>
          <dgm:dir/>
          <dgm:animLvl val="lvl"/>
          <dgm:resizeHandles val="exact"/>
        </dgm:presLayoutVars>
      </dgm:prSet>
      <dgm:spPr/>
    </dgm:pt>
    <dgm:pt modelId="{51CFC31D-976A-46E2-8E1B-5E1F88FC362F}" type="pres">
      <dgm:prSet presAssocID="{C07AD9AC-52C9-45A4-B575-1AD81E2912AC}" presName="tSp" presStyleCnt="0"/>
      <dgm:spPr/>
    </dgm:pt>
    <dgm:pt modelId="{A41646FC-313E-4A8D-81F7-5E9A70EBEEB7}" type="pres">
      <dgm:prSet presAssocID="{C07AD9AC-52C9-45A4-B575-1AD81E2912AC}" presName="bSp" presStyleCnt="0"/>
      <dgm:spPr/>
    </dgm:pt>
    <dgm:pt modelId="{6D072B65-30F4-4312-8BC3-8A73785B1236}" type="pres">
      <dgm:prSet presAssocID="{C07AD9AC-52C9-45A4-B575-1AD81E2912AC}" presName="process" presStyleCnt="0"/>
      <dgm:spPr/>
    </dgm:pt>
    <dgm:pt modelId="{EA8A9A4C-CF10-46A3-B4C0-95B51409D28D}" type="pres">
      <dgm:prSet presAssocID="{9DA048C3-1DC7-400D-BF3D-7E7FB2B0B7C8}" presName="composite1" presStyleCnt="0"/>
      <dgm:spPr/>
    </dgm:pt>
    <dgm:pt modelId="{C6545615-FEAA-4C30-B82B-7DBEDE7981F1}" type="pres">
      <dgm:prSet presAssocID="{9DA048C3-1DC7-400D-BF3D-7E7FB2B0B7C8}" presName="dummyNode1" presStyleLbl="node1" presStyleIdx="0" presStyleCnt="4"/>
      <dgm:spPr/>
    </dgm:pt>
    <dgm:pt modelId="{4E7185E0-8AC8-4A2E-A384-D40918433E51}" type="pres">
      <dgm:prSet presAssocID="{9DA048C3-1DC7-400D-BF3D-7E7FB2B0B7C8}" presName="childNode1" presStyleLbl="bgAcc1" presStyleIdx="0" presStyleCnt="4">
        <dgm:presLayoutVars>
          <dgm:bulletEnabled val="1"/>
        </dgm:presLayoutVars>
      </dgm:prSet>
      <dgm:spPr/>
    </dgm:pt>
    <dgm:pt modelId="{CE1B542C-944D-4788-8928-972317DD69F4}" type="pres">
      <dgm:prSet presAssocID="{9DA048C3-1DC7-400D-BF3D-7E7FB2B0B7C8}" presName="childNode1tx" presStyleLbl="bgAcc1" presStyleIdx="0" presStyleCnt="4">
        <dgm:presLayoutVars>
          <dgm:bulletEnabled val="1"/>
        </dgm:presLayoutVars>
      </dgm:prSet>
      <dgm:spPr/>
    </dgm:pt>
    <dgm:pt modelId="{4ADCA711-591B-4FBA-88D9-BD12F6D20C7A}" type="pres">
      <dgm:prSet presAssocID="{9DA048C3-1DC7-400D-BF3D-7E7FB2B0B7C8}" presName="parentNode1" presStyleLbl="node1" presStyleIdx="0" presStyleCnt="4">
        <dgm:presLayoutVars>
          <dgm:chMax val="1"/>
          <dgm:bulletEnabled val="1"/>
        </dgm:presLayoutVars>
      </dgm:prSet>
      <dgm:spPr/>
    </dgm:pt>
    <dgm:pt modelId="{4128B707-949E-4CC6-8AA7-76EAD4D8BD3D}" type="pres">
      <dgm:prSet presAssocID="{9DA048C3-1DC7-400D-BF3D-7E7FB2B0B7C8}" presName="connSite1" presStyleCnt="0"/>
      <dgm:spPr/>
    </dgm:pt>
    <dgm:pt modelId="{024F3094-43F4-46A7-B062-A8098C73FFAF}" type="pres">
      <dgm:prSet presAssocID="{84A53B40-DD1B-4AF9-B776-80FCE2508063}" presName="Name9" presStyleLbl="sibTrans2D1" presStyleIdx="0" presStyleCnt="3"/>
      <dgm:spPr/>
    </dgm:pt>
    <dgm:pt modelId="{744E222E-7C23-4DFC-9FE4-4CDC9CFAFD95}" type="pres">
      <dgm:prSet presAssocID="{BE48945A-63D4-42F6-9713-6D2FCD81B470}" presName="composite2" presStyleCnt="0"/>
      <dgm:spPr/>
    </dgm:pt>
    <dgm:pt modelId="{7C5BF3B6-A2F2-415E-B9BC-48D978D1C917}" type="pres">
      <dgm:prSet presAssocID="{BE48945A-63D4-42F6-9713-6D2FCD81B470}" presName="dummyNode2" presStyleLbl="node1" presStyleIdx="0" presStyleCnt="4"/>
      <dgm:spPr/>
    </dgm:pt>
    <dgm:pt modelId="{DD4E8D5D-F9FE-4087-8CDE-DC91F81BCF43}" type="pres">
      <dgm:prSet presAssocID="{BE48945A-63D4-42F6-9713-6D2FCD81B470}" presName="childNode2" presStyleLbl="bgAcc1" presStyleIdx="1" presStyleCnt="4">
        <dgm:presLayoutVars>
          <dgm:bulletEnabled val="1"/>
        </dgm:presLayoutVars>
      </dgm:prSet>
      <dgm:spPr/>
    </dgm:pt>
    <dgm:pt modelId="{4D3D22DF-0D65-4EB5-AD10-6CD3CE485C34}" type="pres">
      <dgm:prSet presAssocID="{BE48945A-63D4-42F6-9713-6D2FCD81B470}" presName="childNode2tx" presStyleLbl="bgAcc1" presStyleIdx="1" presStyleCnt="4">
        <dgm:presLayoutVars>
          <dgm:bulletEnabled val="1"/>
        </dgm:presLayoutVars>
      </dgm:prSet>
      <dgm:spPr/>
    </dgm:pt>
    <dgm:pt modelId="{EA50E904-E84E-4F4F-BB21-B14A399232AB}" type="pres">
      <dgm:prSet presAssocID="{BE48945A-63D4-42F6-9713-6D2FCD81B470}" presName="parentNode2" presStyleLbl="node1" presStyleIdx="1" presStyleCnt="4">
        <dgm:presLayoutVars>
          <dgm:chMax val="0"/>
          <dgm:bulletEnabled val="1"/>
        </dgm:presLayoutVars>
      </dgm:prSet>
      <dgm:spPr/>
    </dgm:pt>
    <dgm:pt modelId="{D75DC36D-6440-4E96-9656-243E906FD1E5}" type="pres">
      <dgm:prSet presAssocID="{BE48945A-63D4-42F6-9713-6D2FCD81B470}" presName="connSite2" presStyleCnt="0"/>
      <dgm:spPr/>
    </dgm:pt>
    <dgm:pt modelId="{2E1FD303-187C-4884-9F33-34707154BFA2}" type="pres">
      <dgm:prSet presAssocID="{031C9D5D-D5DD-4A0E-B7CD-404E761694BF}" presName="Name18" presStyleLbl="sibTrans2D1" presStyleIdx="1" presStyleCnt="3"/>
      <dgm:spPr/>
    </dgm:pt>
    <dgm:pt modelId="{013DBF6C-FC46-43EA-98AA-A095198A3BB3}" type="pres">
      <dgm:prSet presAssocID="{92865BAF-4715-4083-90CC-7ABD0C66D0A4}" presName="composite1" presStyleCnt="0"/>
      <dgm:spPr/>
    </dgm:pt>
    <dgm:pt modelId="{8D8D5266-D847-4158-AB1A-ADE82B296AA0}" type="pres">
      <dgm:prSet presAssocID="{92865BAF-4715-4083-90CC-7ABD0C66D0A4}" presName="dummyNode1" presStyleLbl="node1" presStyleIdx="1" presStyleCnt="4"/>
      <dgm:spPr/>
    </dgm:pt>
    <dgm:pt modelId="{24D49F0D-7BC9-4A77-98D9-7E17AFF9B628}" type="pres">
      <dgm:prSet presAssocID="{92865BAF-4715-4083-90CC-7ABD0C66D0A4}" presName="childNode1" presStyleLbl="bgAcc1" presStyleIdx="2" presStyleCnt="4">
        <dgm:presLayoutVars>
          <dgm:bulletEnabled val="1"/>
        </dgm:presLayoutVars>
      </dgm:prSet>
      <dgm:spPr/>
    </dgm:pt>
    <dgm:pt modelId="{91D4C1E2-0D5A-4C39-951B-CB11AF0B1BEA}" type="pres">
      <dgm:prSet presAssocID="{92865BAF-4715-4083-90CC-7ABD0C66D0A4}" presName="childNode1tx" presStyleLbl="bgAcc1" presStyleIdx="2" presStyleCnt="4">
        <dgm:presLayoutVars>
          <dgm:bulletEnabled val="1"/>
        </dgm:presLayoutVars>
      </dgm:prSet>
      <dgm:spPr/>
    </dgm:pt>
    <dgm:pt modelId="{639E8A9F-CA31-4DB5-98FD-81A6C95DFF23}" type="pres">
      <dgm:prSet presAssocID="{92865BAF-4715-4083-90CC-7ABD0C66D0A4}" presName="parentNode1" presStyleLbl="node1" presStyleIdx="2" presStyleCnt="4">
        <dgm:presLayoutVars>
          <dgm:chMax val="1"/>
          <dgm:bulletEnabled val="1"/>
        </dgm:presLayoutVars>
      </dgm:prSet>
      <dgm:spPr/>
    </dgm:pt>
    <dgm:pt modelId="{B92BEE0B-230C-4D25-9593-C1B69C4048B6}" type="pres">
      <dgm:prSet presAssocID="{92865BAF-4715-4083-90CC-7ABD0C66D0A4}" presName="connSite1" presStyleCnt="0"/>
      <dgm:spPr/>
    </dgm:pt>
    <dgm:pt modelId="{A1849E8E-368A-4B10-A919-28FA941055BF}" type="pres">
      <dgm:prSet presAssocID="{4030A5A5-CABA-4565-80FD-E91272985C71}" presName="Name9" presStyleLbl="sibTrans2D1" presStyleIdx="2" presStyleCnt="3"/>
      <dgm:spPr/>
    </dgm:pt>
    <dgm:pt modelId="{1FD90678-C720-457A-B56F-D1959CFF27B8}" type="pres">
      <dgm:prSet presAssocID="{4D04D202-5A7E-4DCE-96D2-3D61C68047A2}" presName="composite2" presStyleCnt="0"/>
      <dgm:spPr/>
    </dgm:pt>
    <dgm:pt modelId="{9CEA2A5B-D324-4CDE-A065-B193327E2C2F}" type="pres">
      <dgm:prSet presAssocID="{4D04D202-5A7E-4DCE-96D2-3D61C68047A2}" presName="dummyNode2" presStyleLbl="node1" presStyleIdx="2" presStyleCnt="4"/>
      <dgm:spPr/>
    </dgm:pt>
    <dgm:pt modelId="{C101198F-3C74-4B80-B5BE-BC0D970D3A45}" type="pres">
      <dgm:prSet presAssocID="{4D04D202-5A7E-4DCE-96D2-3D61C68047A2}" presName="childNode2" presStyleLbl="bgAcc1" presStyleIdx="3" presStyleCnt="4">
        <dgm:presLayoutVars>
          <dgm:bulletEnabled val="1"/>
        </dgm:presLayoutVars>
      </dgm:prSet>
      <dgm:spPr/>
    </dgm:pt>
    <dgm:pt modelId="{60489E98-26D6-4CD9-AAD3-4CE3C7972DAF}" type="pres">
      <dgm:prSet presAssocID="{4D04D202-5A7E-4DCE-96D2-3D61C68047A2}" presName="childNode2tx" presStyleLbl="bgAcc1" presStyleIdx="3" presStyleCnt="4">
        <dgm:presLayoutVars>
          <dgm:bulletEnabled val="1"/>
        </dgm:presLayoutVars>
      </dgm:prSet>
      <dgm:spPr/>
    </dgm:pt>
    <dgm:pt modelId="{CE1FAB53-8100-4BA9-A5D5-9B3DCAE4E979}" type="pres">
      <dgm:prSet presAssocID="{4D04D202-5A7E-4DCE-96D2-3D61C68047A2}" presName="parentNode2" presStyleLbl="node1" presStyleIdx="3" presStyleCnt="4">
        <dgm:presLayoutVars>
          <dgm:chMax val="0"/>
          <dgm:bulletEnabled val="1"/>
        </dgm:presLayoutVars>
      </dgm:prSet>
      <dgm:spPr/>
    </dgm:pt>
    <dgm:pt modelId="{21E8AAC1-9694-48EA-A7A2-34F926C36FD7}" type="pres">
      <dgm:prSet presAssocID="{4D04D202-5A7E-4DCE-96D2-3D61C68047A2}" presName="connSite2" presStyleCnt="0"/>
      <dgm:spPr/>
    </dgm:pt>
  </dgm:ptLst>
  <dgm:cxnLst>
    <dgm:cxn modelId="{FA2BADE3-EFC6-4899-B646-91A72030D666}" type="presOf" srcId="{B1F7B6A8-C50D-4772-A5EF-FA948D938AB0}" destId="{4E7185E0-8AC8-4A2E-A384-D40918433E51}" srcOrd="0" destOrd="1" presId="urn:microsoft.com/office/officeart/2005/8/layout/hProcess4"/>
    <dgm:cxn modelId="{63536F1F-2503-4CD1-8354-8B54A169F08D}" type="presOf" srcId="{612E929A-983E-4AED-939E-CEAC23C69135}" destId="{4D3D22DF-0D65-4EB5-AD10-6CD3CE485C34}" srcOrd="1" destOrd="0" presId="urn:microsoft.com/office/officeart/2005/8/layout/hProcess4"/>
    <dgm:cxn modelId="{40FC4443-045E-4A6E-A757-06EEFC3D3ED8}" type="presOf" srcId="{84A53B40-DD1B-4AF9-B776-80FCE2508063}" destId="{024F3094-43F4-46A7-B062-A8098C73FFAF}" srcOrd="0" destOrd="0" presId="urn:microsoft.com/office/officeart/2005/8/layout/hProcess4"/>
    <dgm:cxn modelId="{7FDFD9FB-B64A-4746-99BE-05DDD145A316}" srcId="{BE48945A-63D4-42F6-9713-6D2FCD81B470}" destId="{612E929A-983E-4AED-939E-CEAC23C69135}" srcOrd="0" destOrd="0" parTransId="{F82F52B7-0157-4AAB-9D2D-4526C81F7A5E}" sibTransId="{89780679-A7B0-4897-A61E-8FEEC59576E1}"/>
    <dgm:cxn modelId="{66E399B8-E2E9-459C-9A2C-27FE96F050DF}" type="presOf" srcId="{B1567146-9A28-4E43-84F2-DFDF9B12540E}" destId="{4E7185E0-8AC8-4A2E-A384-D40918433E51}" srcOrd="0" destOrd="2" presId="urn:microsoft.com/office/officeart/2005/8/layout/hProcess4"/>
    <dgm:cxn modelId="{E65233D3-AC8A-4425-B4CD-8D25D59CA728}" type="presOf" srcId="{031C9D5D-D5DD-4A0E-B7CD-404E761694BF}" destId="{2E1FD303-187C-4884-9F33-34707154BFA2}" srcOrd="0" destOrd="0" presId="urn:microsoft.com/office/officeart/2005/8/layout/hProcess4"/>
    <dgm:cxn modelId="{2465A765-3EEE-4577-AB66-D09FC974D4AB}" srcId="{4D04D202-5A7E-4DCE-96D2-3D61C68047A2}" destId="{C0A16920-828E-4B6D-B2F6-F3045C03295F}" srcOrd="1" destOrd="0" parTransId="{266DA0BF-D8F9-4E68-BEFE-9AE8AEFB0866}" sibTransId="{CF9BAD6A-7C4F-4BEA-A60E-020BB01BA36C}"/>
    <dgm:cxn modelId="{D5E03CAD-2AB8-49F4-AE29-B9A3CCEDD801}" type="presOf" srcId="{C07AD9AC-52C9-45A4-B575-1AD81E2912AC}" destId="{2E9A61A6-C6E9-47B5-BE66-BC37E17B836A}" srcOrd="0" destOrd="0" presId="urn:microsoft.com/office/officeart/2005/8/layout/hProcess4"/>
    <dgm:cxn modelId="{099C6364-A21A-4547-9BB2-C75B97641706}" srcId="{C07AD9AC-52C9-45A4-B575-1AD81E2912AC}" destId="{BE48945A-63D4-42F6-9713-6D2FCD81B470}" srcOrd="1" destOrd="0" parTransId="{FBCDD879-946E-4D84-A22A-06F3C3F066AA}" sibTransId="{031C9D5D-D5DD-4A0E-B7CD-404E761694BF}"/>
    <dgm:cxn modelId="{8D8F8EDF-FEE8-428E-88A4-229D839233AF}" type="presOf" srcId="{2D3D35CE-ED84-4D46-87D4-30008B2D9307}" destId="{24D49F0D-7BC9-4A77-98D9-7E17AFF9B628}" srcOrd="0" destOrd="0" presId="urn:microsoft.com/office/officeart/2005/8/layout/hProcess4"/>
    <dgm:cxn modelId="{C0531489-AC3F-4FD7-B4E9-3D75B4B25917}" type="presOf" srcId="{C0A16920-828E-4B6D-B2F6-F3045C03295F}" destId="{C101198F-3C74-4B80-B5BE-BC0D970D3A45}" srcOrd="0" destOrd="1" presId="urn:microsoft.com/office/officeart/2005/8/layout/hProcess4"/>
    <dgm:cxn modelId="{54827374-3D1A-4391-821B-5D9CA7779061}" type="presOf" srcId="{ACC45B49-64A2-4463-AA64-77A0BEC8FD7F}" destId="{DD4E8D5D-F9FE-4087-8CDE-DC91F81BCF43}" srcOrd="0" destOrd="1" presId="urn:microsoft.com/office/officeart/2005/8/layout/hProcess4"/>
    <dgm:cxn modelId="{0D2D870B-2C4A-4369-94B5-253B2C1E49C2}" type="presOf" srcId="{4030A5A5-CABA-4565-80FD-E91272985C71}" destId="{A1849E8E-368A-4B10-A919-28FA941055BF}" srcOrd="0" destOrd="0" presId="urn:microsoft.com/office/officeart/2005/8/layout/hProcess4"/>
    <dgm:cxn modelId="{2821FBEE-301F-4B7A-82B1-CFD94F2FF03F}" srcId="{C07AD9AC-52C9-45A4-B575-1AD81E2912AC}" destId="{9DA048C3-1DC7-400D-BF3D-7E7FB2B0B7C8}" srcOrd="0" destOrd="0" parTransId="{041206C5-F638-44C8-9FC8-076C0B95E20B}" sibTransId="{84A53B40-DD1B-4AF9-B776-80FCE2508063}"/>
    <dgm:cxn modelId="{A2A116D5-A704-471E-8146-5B36659420B5}" srcId="{BE48945A-63D4-42F6-9713-6D2FCD81B470}" destId="{ACC45B49-64A2-4463-AA64-77A0BEC8FD7F}" srcOrd="1" destOrd="0" parTransId="{D0309081-0769-4D9C-950B-E4A5FBD553C5}" sibTransId="{D6D703D8-939D-496B-A8C9-895BD12FDC1C}"/>
    <dgm:cxn modelId="{E0670789-2DA4-4ADD-9B99-08CC50A83541}" srcId="{C07AD9AC-52C9-45A4-B575-1AD81E2912AC}" destId="{92865BAF-4715-4083-90CC-7ABD0C66D0A4}" srcOrd="2" destOrd="0" parTransId="{F475BDB4-41C0-4270-BD5E-B4C0B35A939F}" sibTransId="{4030A5A5-CABA-4565-80FD-E91272985C71}"/>
    <dgm:cxn modelId="{E9A6FFC1-1A42-4F0E-8D72-FE454C5B6571}" type="presOf" srcId="{B1F7B6A8-C50D-4772-A5EF-FA948D938AB0}" destId="{CE1B542C-944D-4788-8928-972317DD69F4}" srcOrd="1" destOrd="1" presId="urn:microsoft.com/office/officeart/2005/8/layout/hProcess4"/>
    <dgm:cxn modelId="{0C67DFEB-7346-411E-89E4-0227297CE097}" type="presOf" srcId="{69009D5B-E49B-43CB-A6B7-BE4A2DE173E3}" destId="{CE1B542C-944D-4788-8928-972317DD69F4}" srcOrd="1" destOrd="0" presId="urn:microsoft.com/office/officeart/2005/8/layout/hProcess4"/>
    <dgm:cxn modelId="{14DCEE35-4BCF-4696-9F81-FAA1D77615A1}" type="presOf" srcId="{92865BAF-4715-4083-90CC-7ABD0C66D0A4}" destId="{639E8A9F-CA31-4DB5-98FD-81A6C95DFF23}" srcOrd="0" destOrd="0" presId="urn:microsoft.com/office/officeart/2005/8/layout/hProcess4"/>
    <dgm:cxn modelId="{8CECFD44-4D67-4CA2-8D44-81B828AAB5A8}" type="presOf" srcId="{612E929A-983E-4AED-939E-CEAC23C69135}" destId="{DD4E8D5D-F9FE-4087-8CDE-DC91F81BCF43}" srcOrd="0" destOrd="0" presId="urn:microsoft.com/office/officeart/2005/8/layout/hProcess4"/>
    <dgm:cxn modelId="{00F9A506-38E9-4A03-A5B3-B0592527DD89}" type="presOf" srcId="{9DA048C3-1DC7-400D-BF3D-7E7FB2B0B7C8}" destId="{4ADCA711-591B-4FBA-88D9-BD12F6D20C7A}" srcOrd="0" destOrd="0" presId="urn:microsoft.com/office/officeart/2005/8/layout/hProcess4"/>
    <dgm:cxn modelId="{D465207B-A2DE-45B6-A676-E1C0F8460644}" srcId="{9DA048C3-1DC7-400D-BF3D-7E7FB2B0B7C8}" destId="{69009D5B-E49B-43CB-A6B7-BE4A2DE173E3}" srcOrd="0" destOrd="0" parTransId="{A4F956A6-9E35-4F9E-A80D-E27D42F138C1}" sibTransId="{58D09476-D3B4-4F40-9CDE-7659068FBED3}"/>
    <dgm:cxn modelId="{CBED2325-5EC1-4ABC-BD06-3EE532B6B5EB}" srcId="{4D04D202-5A7E-4DCE-96D2-3D61C68047A2}" destId="{1ADF9454-F231-47F6-A9D2-B44E125A8A91}" srcOrd="0" destOrd="0" parTransId="{AD57F815-937F-4A31-B6C9-B86CF43B5439}" sibTransId="{94E2D534-20B1-4A68-88D4-471A0829D76A}"/>
    <dgm:cxn modelId="{B14328D0-1F28-4C58-A2CE-4143C1990787}" type="presOf" srcId="{B1567146-9A28-4E43-84F2-DFDF9B12540E}" destId="{CE1B542C-944D-4788-8928-972317DD69F4}" srcOrd="1" destOrd="2" presId="urn:microsoft.com/office/officeart/2005/8/layout/hProcess4"/>
    <dgm:cxn modelId="{0B55DF44-B039-496B-AF30-CDB2C55199B5}" type="presOf" srcId="{C0A16920-828E-4B6D-B2F6-F3045C03295F}" destId="{60489E98-26D6-4CD9-AAD3-4CE3C7972DAF}" srcOrd="1" destOrd="1" presId="urn:microsoft.com/office/officeart/2005/8/layout/hProcess4"/>
    <dgm:cxn modelId="{9A53C42A-A571-4FA0-9D78-D960C37672B7}" type="presOf" srcId="{1ADF9454-F231-47F6-A9D2-B44E125A8A91}" destId="{C101198F-3C74-4B80-B5BE-BC0D970D3A45}" srcOrd="0" destOrd="0" presId="urn:microsoft.com/office/officeart/2005/8/layout/hProcess4"/>
    <dgm:cxn modelId="{ACADC7F1-2A5A-4541-9F1E-6E526D9E5E5C}" srcId="{C07AD9AC-52C9-45A4-B575-1AD81E2912AC}" destId="{4D04D202-5A7E-4DCE-96D2-3D61C68047A2}" srcOrd="3" destOrd="0" parTransId="{5824BF45-F95D-4924-85B2-E39B60C6DC82}" sibTransId="{4F193627-E263-4FB9-A822-3578AD93B632}"/>
    <dgm:cxn modelId="{CD79D4C4-473E-4628-9A12-450C65303E1C}" srcId="{9DA048C3-1DC7-400D-BF3D-7E7FB2B0B7C8}" destId="{B1F7B6A8-C50D-4772-A5EF-FA948D938AB0}" srcOrd="1" destOrd="0" parTransId="{287DCD99-800E-49C0-91D0-8D4189E33B1B}" sibTransId="{B90C3A74-4B4F-40C3-BA6F-BEA3D5531207}"/>
    <dgm:cxn modelId="{9315399F-09FB-4C1E-9FAF-DEACA8C702FC}" type="presOf" srcId="{4D04D202-5A7E-4DCE-96D2-3D61C68047A2}" destId="{CE1FAB53-8100-4BA9-A5D5-9B3DCAE4E979}" srcOrd="0" destOrd="0" presId="urn:microsoft.com/office/officeart/2005/8/layout/hProcess4"/>
    <dgm:cxn modelId="{B65BB574-5A93-4B2B-8A0F-F68CCCA4E76F}" type="presOf" srcId="{ACC45B49-64A2-4463-AA64-77A0BEC8FD7F}" destId="{4D3D22DF-0D65-4EB5-AD10-6CD3CE485C34}" srcOrd="1" destOrd="1" presId="urn:microsoft.com/office/officeart/2005/8/layout/hProcess4"/>
    <dgm:cxn modelId="{69412891-3C33-4193-8E39-9754681492EB}" type="presOf" srcId="{BE48945A-63D4-42F6-9713-6D2FCD81B470}" destId="{EA50E904-E84E-4F4F-BB21-B14A399232AB}" srcOrd="0" destOrd="0" presId="urn:microsoft.com/office/officeart/2005/8/layout/hProcess4"/>
    <dgm:cxn modelId="{4311F89D-0F4F-4546-A169-3165810594A3}" srcId="{92865BAF-4715-4083-90CC-7ABD0C66D0A4}" destId="{2D3D35CE-ED84-4D46-87D4-30008B2D9307}" srcOrd="0" destOrd="0" parTransId="{D01D9F8F-86EE-4852-9DCE-CA141901E052}" sibTransId="{F7016878-1661-4DD4-8DFB-DCC20EB427FF}"/>
    <dgm:cxn modelId="{3CCFCCFE-D638-4D0E-AFB4-5A00EC84546D}" type="presOf" srcId="{2D3D35CE-ED84-4D46-87D4-30008B2D9307}" destId="{91D4C1E2-0D5A-4C39-951B-CB11AF0B1BEA}" srcOrd="1" destOrd="0" presId="urn:microsoft.com/office/officeart/2005/8/layout/hProcess4"/>
    <dgm:cxn modelId="{D8B7E92C-45A1-4C33-8F31-105F2B39190B}" type="presOf" srcId="{69009D5B-E49B-43CB-A6B7-BE4A2DE173E3}" destId="{4E7185E0-8AC8-4A2E-A384-D40918433E51}" srcOrd="0" destOrd="0" presId="urn:microsoft.com/office/officeart/2005/8/layout/hProcess4"/>
    <dgm:cxn modelId="{B2274D9E-3AB0-459E-8DDE-4865D4D4483C}" srcId="{9DA048C3-1DC7-400D-BF3D-7E7FB2B0B7C8}" destId="{B1567146-9A28-4E43-84F2-DFDF9B12540E}" srcOrd="2" destOrd="0" parTransId="{4FB39AF4-D281-4B60-AFA2-718400D79144}" sibTransId="{0EFDE1E3-630D-412C-8D35-EA391A1056E9}"/>
    <dgm:cxn modelId="{7A5889B9-9AF4-4B37-B83B-E9131919A596}" type="presOf" srcId="{1ADF9454-F231-47F6-A9D2-B44E125A8A91}" destId="{60489E98-26D6-4CD9-AAD3-4CE3C7972DAF}" srcOrd="1" destOrd="0" presId="urn:microsoft.com/office/officeart/2005/8/layout/hProcess4"/>
    <dgm:cxn modelId="{C8B83205-9E38-4AE1-9660-5409E5409DB5}" type="presParOf" srcId="{2E9A61A6-C6E9-47B5-BE66-BC37E17B836A}" destId="{51CFC31D-976A-46E2-8E1B-5E1F88FC362F}" srcOrd="0" destOrd="0" presId="urn:microsoft.com/office/officeart/2005/8/layout/hProcess4"/>
    <dgm:cxn modelId="{3F71706F-6017-40D9-A42E-DBE157B8E70B}" type="presParOf" srcId="{2E9A61A6-C6E9-47B5-BE66-BC37E17B836A}" destId="{A41646FC-313E-4A8D-81F7-5E9A70EBEEB7}" srcOrd="1" destOrd="0" presId="urn:microsoft.com/office/officeart/2005/8/layout/hProcess4"/>
    <dgm:cxn modelId="{670C826C-3D58-478F-921A-C1F3EE1C92F0}" type="presParOf" srcId="{2E9A61A6-C6E9-47B5-BE66-BC37E17B836A}" destId="{6D072B65-30F4-4312-8BC3-8A73785B1236}" srcOrd="2" destOrd="0" presId="urn:microsoft.com/office/officeart/2005/8/layout/hProcess4"/>
    <dgm:cxn modelId="{348004DE-4981-42E1-91A3-5A3D86D2DF9B}" type="presParOf" srcId="{6D072B65-30F4-4312-8BC3-8A73785B1236}" destId="{EA8A9A4C-CF10-46A3-B4C0-95B51409D28D}" srcOrd="0" destOrd="0" presId="urn:microsoft.com/office/officeart/2005/8/layout/hProcess4"/>
    <dgm:cxn modelId="{1ED9F95E-3DCE-4B4B-8C7F-ACD7365EE3D4}" type="presParOf" srcId="{EA8A9A4C-CF10-46A3-B4C0-95B51409D28D}" destId="{C6545615-FEAA-4C30-B82B-7DBEDE7981F1}" srcOrd="0" destOrd="0" presId="urn:microsoft.com/office/officeart/2005/8/layout/hProcess4"/>
    <dgm:cxn modelId="{68278090-73A1-49F6-B5DB-BF2802DA98E5}" type="presParOf" srcId="{EA8A9A4C-CF10-46A3-B4C0-95B51409D28D}" destId="{4E7185E0-8AC8-4A2E-A384-D40918433E51}" srcOrd="1" destOrd="0" presId="urn:microsoft.com/office/officeart/2005/8/layout/hProcess4"/>
    <dgm:cxn modelId="{E900C6E0-7462-4968-B6BF-E9195806B3CF}" type="presParOf" srcId="{EA8A9A4C-CF10-46A3-B4C0-95B51409D28D}" destId="{CE1B542C-944D-4788-8928-972317DD69F4}" srcOrd="2" destOrd="0" presId="urn:microsoft.com/office/officeart/2005/8/layout/hProcess4"/>
    <dgm:cxn modelId="{A36F9AC0-DE7F-46DB-925E-AA427EF9BF45}" type="presParOf" srcId="{EA8A9A4C-CF10-46A3-B4C0-95B51409D28D}" destId="{4ADCA711-591B-4FBA-88D9-BD12F6D20C7A}" srcOrd="3" destOrd="0" presId="urn:microsoft.com/office/officeart/2005/8/layout/hProcess4"/>
    <dgm:cxn modelId="{C9F8615B-6877-494F-927B-DE9F85161800}" type="presParOf" srcId="{EA8A9A4C-CF10-46A3-B4C0-95B51409D28D}" destId="{4128B707-949E-4CC6-8AA7-76EAD4D8BD3D}" srcOrd="4" destOrd="0" presId="urn:microsoft.com/office/officeart/2005/8/layout/hProcess4"/>
    <dgm:cxn modelId="{655FDE8E-555A-4481-973F-9B159924E698}" type="presParOf" srcId="{6D072B65-30F4-4312-8BC3-8A73785B1236}" destId="{024F3094-43F4-46A7-B062-A8098C73FFAF}" srcOrd="1" destOrd="0" presId="urn:microsoft.com/office/officeart/2005/8/layout/hProcess4"/>
    <dgm:cxn modelId="{0DF18408-1E34-45B7-A0E0-B27BFEE340EF}" type="presParOf" srcId="{6D072B65-30F4-4312-8BC3-8A73785B1236}" destId="{744E222E-7C23-4DFC-9FE4-4CDC9CFAFD95}" srcOrd="2" destOrd="0" presId="urn:microsoft.com/office/officeart/2005/8/layout/hProcess4"/>
    <dgm:cxn modelId="{63DDE869-7405-4CBB-A61B-1BD91902C217}" type="presParOf" srcId="{744E222E-7C23-4DFC-9FE4-4CDC9CFAFD95}" destId="{7C5BF3B6-A2F2-415E-B9BC-48D978D1C917}" srcOrd="0" destOrd="0" presId="urn:microsoft.com/office/officeart/2005/8/layout/hProcess4"/>
    <dgm:cxn modelId="{83680228-3B6E-48A8-8F8B-17497FFC40C5}" type="presParOf" srcId="{744E222E-7C23-4DFC-9FE4-4CDC9CFAFD95}" destId="{DD4E8D5D-F9FE-4087-8CDE-DC91F81BCF43}" srcOrd="1" destOrd="0" presId="urn:microsoft.com/office/officeart/2005/8/layout/hProcess4"/>
    <dgm:cxn modelId="{102B3DA7-5B02-435B-89B6-A6CE721445F4}" type="presParOf" srcId="{744E222E-7C23-4DFC-9FE4-4CDC9CFAFD95}" destId="{4D3D22DF-0D65-4EB5-AD10-6CD3CE485C34}" srcOrd="2" destOrd="0" presId="urn:microsoft.com/office/officeart/2005/8/layout/hProcess4"/>
    <dgm:cxn modelId="{F466ECCB-BEC3-4BC7-9B4A-ACAD8A5AD7C6}" type="presParOf" srcId="{744E222E-7C23-4DFC-9FE4-4CDC9CFAFD95}" destId="{EA50E904-E84E-4F4F-BB21-B14A399232AB}" srcOrd="3" destOrd="0" presId="urn:microsoft.com/office/officeart/2005/8/layout/hProcess4"/>
    <dgm:cxn modelId="{1639DD89-A610-4EDB-AEAD-280FAE5D42CF}" type="presParOf" srcId="{744E222E-7C23-4DFC-9FE4-4CDC9CFAFD95}" destId="{D75DC36D-6440-4E96-9656-243E906FD1E5}" srcOrd="4" destOrd="0" presId="urn:microsoft.com/office/officeart/2005/8/layout/hProcess4"/>
    <dgm:cxn modelId="{AB5E1ABE-C4A3-4734-98FA-81B982781603}" type="presParOf" srcId="{6D072B65-30F4-4312-8BC3-8A73785B1236}" destId="{2E1FD303-187C-4884-9F33-34707154BFA2}" srcOrd="3" destOrd="0" presId="urn:microsoft.com/office/officeart/2005/8/layout/hProcess4"/>
    <dgm:cxn modelId="{5C45940A-297E-405C-9276-FF7E61D66741}" type="presParOf" srcId="{6D072B65-30F4-4312-8BC3-8A73785B1236}" destId="{013DBF6C-FC46-43EA-98AA-A095198A3BB3}" srcOrd="4" destOrd="0" presId="urn:microsoft.com/office/officeart/2005/8/layout/hProcess4"/>
    <dgm:cxn modelId="{69FAF4DE-A7C5-4046-B378-7F39FB67971A}" type="presParOf" srcId="{013DBF6C-FC46-43EA-98AA-A095198A3BB3}" destId="{8D8D5266-D847-4158-AB1A-ADE82B296AA0}" srcOrd="0" destOrd="0" presId="urn:microsoft.com/office/officeart/2005/8/layout/hProcess4"/>
    <dgm:cxn modelId="{FBA992D8-CF00-447F-BB81-6397A8BC7846}" type="presParOf" srcId="{013DBF6C-FC46-43EA-98AA-A095198A3BB3}" destId="{24D49F0D-7BC9-4A77-98D9-7E17AFF9B628}" srcOrd="1" destOrd="0" presId="urn:microsoft.com/office/officeart/2005/8/layout/hProcess4"/>
    <dgm:cxn modelId="{6409D582-0BBA-48A9-AFFC-38341EA0ADB2}" type="presParOf" srcId="{013DBF6C-FC46-43EA-98AA-A095198A3BB3}" destId="{91D4C1E2-0D5A-4C39-951B-CB11AF0B1BEA}" srcOrd="2" destOrd="0" presId="urn:microsoft.com/office/officeart/2005/8/layout/hProcess4"/>
    <dgm:cxn modelId="{A3E3FAC3-0336-4DDA-97D1-1AEF0AD6EDD3}" type="presParOf" srcId="{013DBF6C-FC46-43EA-98AA-A095198A3BB3}" destId="{639E8A9F-CA31-4DB5-98FD-81A6C95DFF23}" srcOrd="3" destOrd="0" presId="urn:microsoft.com/office/officeart/2005/8/layout/hProcess4"/>
    <dgm:cxn modelId="{3E5B0C70-50DC-4104-882F-561CED5102D2}" type="presParOf" srcId="{013DBF6C-FC46-43EA-98AA-A095198A3BB3}" destId="{B92BEE0B-230C-4D25-9593-C1B69C4048B6}" srcOrd="4" destOrd="0" presId="urn:microsoft.com/office/officeart/2005/8/layout/hProcess4"/>
    <dgm:cxn modelId="{F722AE0B-84C2-41B4-9C7A-79427EB7F524}" type="presParOf" srcId="{6D072B65-30F4-4312-8BC3-8A73785B1236}" destId="{A1849E8E-368A-4B10-A919-28FA941055BF}" srcOrd="5" destOrd="0" presId="urn:microsoft.com/office/officeart/2005/8/layout/hProcess4"/>
    <dgm:cxn modelId="{25E01880-5F77-4B31-9BC9-5ED15344128F}" type="presParOf" srcId="{6D072B65-30F4-4312-8BC3-8A73785B1236}" destId="{1FD90678-C720-457A-B56F-D1959CFF27B8}" srcOrd="6" destOrd="0" presId="urn:microsoft.com/office/officeart/2005/8/layout/hProcess4"/>
    <dgm:cxn modelId="{49C3611F-3F69-4D10-9575-86EA2A8D93F1}" type="presParOf" srcId="{1FD90678-C720-457A-B56F-D1959CFF27B8}" destId="{9CEA2A5B-D324-4CDE-A065-B193327E2C2F}" srcOrd="0" destOrd="0" presId="urn:microsoft.com/office/officeart/2005/8/layout/hProcess4"/>
    <dgm:cxn modelId="{2CE28049-8CAB-4A53-812A-55F45F5B0D9E}" type="presParOf" srcId="{1FD90678-C720-457A-B56F-D1959CFF27B8}" destId="{C101198F-3C74-4B80-B5BE-BC0D970D3A45}" srcOrd="1" destOrd="0" presId="urn:microsoft.com/office/officeart/2005/8/layout/hProcess4"/>
    <dgm:cxn modelId="{0209EE3B-1EBE-428D-982F-FD2AA67F4320}" type="presParOf" srcId="{1FD90678-C720-457A-B56F-D1959CFF27B8}" destId="{60489E98-26D6-4CD9-AAD3-4CE3C7972DAF}" srcOrd="2" destOrd="0" presId="urn:microsoft.com/office/officeart/2005/8/layout/hProcess4"/>
    <dgm:cxn modelId="{01EA2F46-EEDF-4283-9240-7250129E4703}" type="presParOf" srcId="{1FD90678-C720-457A-B56F-D1959CFF27B8}" destId="{CE1FAB53-8100-4BA9-A5D5-9B3DCAE4E979}" srcOrd="3" destOrd="0" presId="urn:microsoft.com/office/officeart/2005/8/layout/hProcess4"/>
    <dgm:cxn modelId="{C2534CCA-D109-4D59-AE39-712DA9CF51D1}" type="presParOf" srcId="{1FD90678-C720-457A-B56F-D1959CFF27B8}" destId="{21E8AAC1-9694-48EA-A7A2-34F926C36FD7}"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5D854CC-F9FE-4B37-91BB-F93ED72724B9}" type="doc">
      <dgm:prSet loTypeId="urn:microsoft.com/office/officeart/2005/8/layout/chevron2" loCatId="process" qsTypeId="urn:microsoft.com/office/officeart/2005/8/quickstyle/simple3" qsCatId="simple" csTypeId="urn:microsoft.com/office/officeart/2005/8/colors/colorful2" csCatId="colorful" phldr="1"/>
      <dgm:spPr/>
      <dgm:t>
        <a:bodyPr/>
        <a:lstStyle/>
        <a:p>
          <a:pPr latinLnBrk="1"/>
          <a:endParaRPr lang="ko-KR" altLang="en-US"/>
        </a:p>
      </dgm:t>
    </dgm:pt>
    <dgm:pt modelId="{16DFAD05-5F3F-4B4C-BAD3-C994DC4407F7}">
      <dgm:prSet/>
      <dgm:spPr/>
      <dgm:t>
        <a:bodyPr/>
        <a:lstStyle/>
        <a:p>
          <a:pPr rtl="0" latinLnBrk="1"/>
          <a:r>
            <a:rPr lang="en-US" altLang="ko-KR" dirty="0"/>
            <a:t>6-7C</a:t>
          </a:r>
          <a:endParaRPr lang="ko-KR" dirty="0"/>
        </a:p>
      </dgm:t>
    </dgm:pt>
    <dgm:pt modelId="{A47DF460-C4B2-45C6-B84A-16923901C921}" type="parTrans" cxnId="{A07565DB-5232-4404-8246-2C1B4F9FB5E3}">
      <dgm:prSet/>
      <dgm:spPr/>
      <dgm:t>
        <a:bodyPr/>
        <a:lstStyle/>
        <a:p>
          <a:pPr latinLnBrk="1"/>
          <a:endParaRPr lang="ko-KR" altLang="en-US"/>
        </a:p>
      </dgm:t>
    </dgm:pt>
    <dgm:pt modelId="{8E2F48FA-7F66-467D-BD2A-3F312CF22A22}" type="sibTrans" cxnId="{A07565DB-5232-4404-8246-2C1B4F9FB5E3}">
      <dgm:prSet/>
      <dgm:spPr/>
      <dgm:t>
        <a:bodyPr/>
        <a:lstStyle/>
        <a:p>
          <a:pPr latinLnBrk="1"/>
          <a:endParaRPr lang="ko-KR" altLang="en-US"/>
        </a:p>
      </dgm:t>
    </dgm:pt>
    <dgm:pt modelId="{46EB3806-BC4B-4A2D-9B51-1FA51C909316}">
      <dgm:prSet/>
      <dgm:spPr/>
      <dgm:t>
        <a:bodyPr/>
        <a:lstStyle/>
        <a:p>
          <a:pPr rtl="0" latinLnBrk="1"/>
          <a:r>
            <a:rPr lang="en-US" dirty="0"/>
            <a:t>6-7C</a:t>
          </a:r>
          <a:endParaRPr lang="ko-KR" dirty="0"/>
        </a:p>
      </dgm:t>
    </dgm:pt>
    <dgm:pt modelId="{FFD2B1AD-CDFE-4CEF-BB78-319E171D5AC3}" type="parTrans" cxnId="{18DE3DAF-C393-48DA-8B49-B8E4739EA1ED}">
      <dgm:prSet/>
      <dgm:spPr/>
      <dgm:t>
        <a:bodyPr/>
        <a:lstStyle/>
        <a:p>
          <a:pPr latinLnBrk="1"/>
          <a:endParaRPr lang="ko-KR" altLang="en-US"/>
        </a:p>
      </dgm:t>
    </dgm:pt>
    <dgm:pt modelId="{8661966E-0DF9-4948-99CB-301052DDB952}" type="sibTrans" cxnId="{18DE3DAF-C393-48DA-8B49-B8E4739EA1ED}">
      <dgm:prSet/>
      <dgm:spPr/>
      <dgm:t>
        <a:bodyPr/>
        <a:lstStyle/>
        <a:p>
          <a:pPr latinLnBrk="1"/>
          <a:endParaRPr lang="ko-KR" altLang="en-US"/>
        </a:p>
      </dgm:t>
    </dgm:pt>
    <dgm:pt modelId="{25C90473-AAF0-4A6E-8645-4F7B51BFE947}">
      <dgm:prSet/>
      <dgm:spPr/>
      <dgm:t>
        <a:bodyPr/>
        <a:lstStyle/>
        <a:p>
          <a:pPr rtl="0" latinLnBrk="1"/>
          <a:r>
            <a:rPr lang="en-US" altLang="ko-KR" dirty="0"/>
            <a:t>16C</a:t>
          </a:r>
          <a:endParaRPr lang="ko-KR" dirty="0"/>
        </a:p>
      </dgm:t>
    </dgm:pt>
    <dgm:pt modelId="{234036EC-23E3-4792-8929-AD46648BB39C}" type="parTrans" cxnId="{1BEAC36A-4CFF-4025-BF82-100F407673F3}">
      <dgm:prSet/>
      <dgm:spPr/>
      <dgm:t>
        <a:bodyPr/>
        <a:lstStyle/>
        <a:p>
          <a:pPr latinLnBrk="1"/>
          <a:endParaRPr lang="ko-KR" altLang="en-US"/>
        </a:p>
      </dgm:t>
    </dgm:pt>
    <dgm:pt modelId="{0F961652-9333-4B42-B9EF-C613FF3E79A2}" type="sibTrans" cxnId="{1BEAC36A-4CFF-4025-BF82-100F407673F3}">
      <dgm:prSet/>
      <dgm:spPr/>
      <dgm:t>
        <a:bodyPr/>
        <a:lstStyle/>
        <a:p>
          <a:pPr latinLnBrk="1"/>
          <a:endParaRPr lang="ko-KR" altLang="en-US"/>
        </a:p>
      </dgm:t>
    </dgm:pt>
    <dgm:pt modelId="{E88DCCED-6578-44FB-AE5A-5D823A919875}">
      <dgm:prSet/>
      <dgm:spPr/>
      <dgm:t>
        <a:bodyPr/>
        <a:lstStyle/>
        <a:p>
          <a:pPr rtl="0" latinLnBrk="1"/>
          <a:r>
            <a:rPr lang="en-US" dirty="0"/>
            <a:t>20C</a:t>
          </a:r>
          <a:endParaRPr lang="ko-KR" dirty="0"/>
        </a:p>
      </dgm:t>
    </dgm:pt>
    <dgm:pt modelId="{9F00D645-2615-409B-9043-975F647A1822}" type="parTrans" cxnId="{784DF9A0-7752-43D1-93A2-E36B4CF5332A}">
      <dgm:prSet/>
      <dgm:spPr/>
      <dgm:t>
        <a:bodyPr/>
        <a:lstStyle/>
        <a:p>
          <a:pPr latinLnBrk="1"/>
          <a:endParaRPr lang="ko-KR" altLang="en-US"/>
        </a:p>
      </dgm:t>
    </dgm:pt>
    <dgm:pt modelId="{C53B522B-4FAF-45C3-8B95-61F9230A9EDC}" type="sibTrans" cxnId="{784DF9A0-7752-43D1-93A2-E36B4CF5332A}">
      <dgm:prSet/>
      <dgm:spPr/>
      <dgm:t>
        <a:bodyPr/>
        <a:lstStyle/>
        <a:p>
          <a:pPr latinLnBrk="1"/>
          <a:endParaRPr lang="ko-KR" altLang="en-US"/>
        </a:p>
      </dgm:t>
    </dgm:pt>
    <dgm:pt modelId="{1329366B-925B-4882-A0FB-0573D8F3B6BE}">
      <dgm:prSet/>
      <dgm:spPr/>
      <dgm:t>
        <a:bodyPr/>
        <a:lstStyle/>
        <a:p>
          <a:pPr rtl="0" latinLnBrk="0"/>
          <a:r>
            <a:rPr lang="en-US" dirty="0">
              <a:latin typeface="Times New Roman" panose="02020603050405020304" pitchFamily="18" charset="0"/>
              <a:cs typeface="Times New Roman" panose="02020603050405020304" pitchFamily="18" charset="0"/>
            </a:rPr>
            <a:t>6-7</a:t>
          </a:r>
          <a:r>
            <a:rPr lang="ko-KR" dirty="0">
              <a:latin typeface="Times New Roman" panose="02020603050405020304" pitchFamily="18" charset="0"/>
              <a:cs typeface="Times New Roman" panose="02020603050405020304" pitchFamily="18" charset="0"/>
            </a:rPr>
            <a:t>세기 </a:t>
          </a:r>
          <a:r>
            <a:rPr lang="ko-KR" dirty="0" err="1">
              <a:latin typeface="Times New Roman" panose="02020603050405020304" pitchFamily="18" charset="0"/>
              <a:cs typeface="Times New Roman" panose="02020603050405020304" pitchFamily="18" charset="0"/>
            </a:rPr>
            <a:t>갈리아</a:t>
          </a:r>
          <a:r>
            <a:rPr lang="en-US" altLang="ko-K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1/18 “</a:t>
          </a:r>
          <a:r>
            <a:rPr lang="en-US" dirty="0" err="1">
              <a:latin typeface="Times New Roman" panose="02020603050405020304" pitchFamily="18" charset="0"/>
              <a:cs typeface="Times New Roman" panose="02020603050405020304" pitchFamily="18" charset="0"/>
            </a:rPr>
            <a:t>Natalitia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sanctae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Mariae</a:t>
          </a:r>
          <a:r>
            <a:rPr lang="en-US" dirty="0">
              <a:latin typeface="Times New Roman" panose="02020603050405020304" pitchFamily="18" charset="0"/>
              <a:cs typeface="Times New Roman" panose="02020603050405020304" pitchFamily="18" charset="0"/>
            </a:rPr>
            <a:t>”(</a:t>
          </a:r>
          <a:r>
            <a:rPr lang="ko-KR" dirty="0">
              <a:latin typeface="Times New Roman" panose="02020603050405020304" pitchFamily="18" charset="0"/>
              <a:cs typeface="Times New Roman" panose="02020603050405020304" pitchFamily="18" charset="0"/>
            </a:rPr>
            <a:t>성 마리아의 성탄</a:t>
          </a:r>
          <a:r>
            <a:rPr lang="en-US" dirty="0">
              <a:latin typeface="Times New Roman" panose="02020603050405020304" pitchFamily="18" charset="0"/>
              <a:cs typeface="Times New Roman" panose="02020603050405020304" pitchFamily="18" charset="0"/>
            </a:rPr>
            <a:t>), 1/1 “</a:t>
          </a:r>
          <a:r>
            <a:rPr lang="it-IT" dirty="0">
              <a:latin typeface="Times New Roman" panose="02020603050405020304" pitchFamily="18" charset="0"/>
              <a:cs typeface="Times New Roman" panose="02020603050405020304" pitchFamily="18" charset="0"/>
            </a:rPr>
            <a:t>In circumcision Domini</a:t>
          </a:r>
          <a:r>
            <a:rPr lang="en-US" dirty="0">
              <a:latin typeface="Times New Roman" panose="02020603050405020304" pitchFamily="18" charset="0"/>
              <a:cs typeface="Times New Roman" panose="02020603050405020304" pitchFamily="18" charset="0"/>
            </a:rPr>
            <a:t>”(</a:t>
          </a:r>
          <a:r>
            <a:rPr lang="ko-KR" dirty="0">
              <a:latin typeface="Times New Roman" panose="02020603050405020304" pitchFamily="18" charset="0"/>
              <a:cs typeface="Times New Roman" panose="02020603050405020304" pitchFamily="18" charset="0"/>
            </a:rPr>
            <a:t>주님의 할례</a:t>
          </a:r>
          <a:r>
            <a:rPr lang="en-US" dirty="0">
              <a:latin typeface="Times New Roman" panose="02020603050405020304" pitchFamily="18" charset="0"/>
              <a:cs typeface="Times New Roman" panose="02020603050405020304" pitchFamily="18" charset="0"/>
            </a:rPr>
            <a:t>)</a:t>
          </a:r>
          <a:endParaRPr lang="ko-KR" dirty="0">
            <a:latin typeface="Times New Roman" panose="02020603050405020304" pitchFamily="18" charset="0"/>
            <a:cs typeface="Times New Roman" panose="02020603050405020304" pitchFamily="18" charset="0"/>
          </a:endParaRPr>
        </a:p>
      </dgm:t>
    </dgm:pt>
    <dgm:pt modelId="{CD4E62E2-4AE5-4AA2-8A4D-A707E9D25530}" type="parTrans" cxnId="{E35F84E3-0986-475F-A4B7-54D977AADC46}">
      <dgm:prSet/>
      <dgm:spPr/>
      <dgm:t>
        <a:bodyPr/>
        <a:lstStyle/>
        <a:p>
          <a:pPr latinLnBrk="1"/>
          <a:endParaRPr lang="ko-KR" altLang="en-US"/>
        </a:p>
      </dgm:t>
    </dgm:pt>
    <dgm:pt modelId="{EF00F977-B4F7-477D-B035-2DB00B1D1A92}" type="sibTrans" cxnId="{E35F84E3-0986-475F-A4B7-54D977AADC46}">
      <dgm:prSet/>
      <dgm:spPr/>
      <dgm:t>
        <a:bodyPr/>
        <a:lstStyle/>
        <a:p>
          <a:pPr latinLnBrk="1"/>
          <a:endParaRPr lang="ko-KR" altLang="en-US"/>
        </a:p>
      </dgm:t>
    </dgm:pt>
    <dgm:pt modelId="{1EB44A6E-9978-48A0-98BA-0CA4C8E8708C}">
      <dgm:prSet/>
      <dgm:spPr/>
      <dgm:t>
        <a:bodyPr/>
        <a:lstStyle/>
        <a:p>
          <a:pPr rtl="0" latinLnBrk="1"/>
          <a:r>
            <a:rPr lang="en-US" dirty="0">
              <a:latin typeface="Times New Roman" panose="02020603050405020304" pitchFamily="18" charset="0"/>
              <a:cs typeface="Times New Roman" panose="02020603050405020304" pitchFamily="18" charset="0"/>
            </a:rPr>
            <a:t>6-7</a:t>
          </a:r>
          <a:r>
            <a:rPr lang="ko-KR" dirty="0">
              <a:latin typeface="Times New Roman" panose="02020603050405020304" pitchFamily="18" charset="0"/>
              <a:cs typeface="Times New Roman" panose="02020603050405020304" pitchFamily="18" charset="0"/>
            </a:rPr>
            <a:t>세기 스페인</a:t>
          </a:r>
          <a:r>
            <a:rPr lang="en-US" altLang="ko-KR" dirty="0">
              <a:latin typeface="Times New Roman" panose="02020603050405020304" pitchFamily="18" charset="0"/>
              <a:cs typeface="Times New Roman" panose="02020603050405020304" pitchFamily="18" charset="0"/>
            </a:rPr>
            <a:t>:</a:t>
          </a:r>
          <a:r>
            <a:rPr lang="ko-K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12/18 “</a:t>
          </a:r>
          <a:r>
            <a:rPr lang="en-US" dirty="0" err="1">
              <a:latin typeface="Times New Roman" panose="02020603050405020304" pitchFamily="18" charset="0"/>
              <a:cs typeface="Times New Roman" panose="02020603050405020304" pitchFamily="18" charset="0"/>
            </a:rPr>
            <a:t>Festivitas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sanctae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Mariae</a:t>
          </a:r>
          <a:r>
            <a:rPr lang="en-US" dirty="0">
              <a:latin typeface="Times New Roman" panose="02020603050405020304" pitchFamily="18" charset="0"/>
              <a:cs typeface="Times New Roman" panose="02020603050405020304" pitchFamily="18" charset="0"/>
            </a:rPr>
            <a:t>”(</a:t>
          </a:r>
          <a:r>
            <a:rPr lang="ko-KR" dirty="0">
              <a:latin typeface="Times New Roman" panose="02020603050405020304" pitchFamily="18" charset="0"/>
              <a:cs typeface="Times New Roman" panose="02020603050405020304" pitchFamily="18" charset="0"/>
            </a:rPr>
            <a:t>성</a:t>
          </a:r>
          <a:r>
            <a:rPr lang="en-US" dirty="0">
              <a:latin typeface="Times New Roman" panose="02020603050405020304" pitchFamily="18" charset="0"/>
              <a:cs typeface="Times New Roman" panose="02020603050405020304" pitchFamily="18" charset="0"/>
            </a:rPr>
            <a:t> </a:t>
          </a:r>
          <a:r>
            <a:rPr lang="ko-KR" dirty="0">
              <a:latin typeface="Times New Roman" panose="02020603050405020304" pitchFamily="18" charset="0"/>
              <a:cs typeface="Times New Roman" panose="02020603050405020304" pitchFamily="18" charset="0"/>
            </a:rPr>
            <a:t>마리아의 축일</a:t>
          </a:r>
          <a:r>
            <a:rPr lang="en-US" dirty="0">
              <a:latin typeface="Times New Roman" panose="02020603050405020304" pitchFamily="18" charset="0"/>
              <a:cs typeface="Times New Roman" panose="02020603050405020304" pitchFamily="18" charset="0"/>
            </a:rPr>
            <a:t>)</a:t>
          </a:r>
          <a:endParaRPr lang="ko-KR" dirty="0">
            <a:latin typeface="Times New Roman" panose="02020603050405020304" pitchFamily="18" charset="0"/>
            <a:cs typeface="Times New Roman" panose="02020603050405020304" pitchFamily="18" charset="0"/>
          </a:endParaRPr>
        </a:p>
      </dgm:t>
    </dgm:pt>
    <dgm:pt modelId="{828F6254-E4D3-4929-A866-BD4179F64F4D}" type="parTrans" cxnId="{5D6F8912-734B-429D-9838-10598A2C5265}">
      <dgm:prSet/>
      <dgm:spPr/>
      <dgm:t>
        <a:bodyPr/>
        <a:lstStyle/>
        <a:p>
          <a:pPr latinLnBrk="1"/>
          <a:endParaRPr lang="ko-KR" altLang="en-US"/>
        </a:p>
      </dgm:t>
    </dgm:pt>
    <dgm:pt modelId="{95D1F8F0-74C7-4BF6-A4A6-B8C7EE57872C}" type="sibTrans" cxnId="{5D6F8912-734B-429D-9838-10598A2C5265}">
      <dgm:prSet/>
      <dgm:spPr/>
      <dgm:t>
        <a:bodyPr/>
        <a:lstStyle/>
        <a:p>
          <a:pPr latinLnBrk="1"/>
          <a:endParaRPr lang="ko-KR" altLang="en-US"/>
        </a:p>
      </dgm:t>
    </dgm:pt>
    <dgm:pt modelId="{CF48AB84-191C-4ED3-A8DD-53BAC339C8CB}">
      <dgm:prSet/>
      <dgm:spPr/>
      <dgm:t>
        <a:bodyPr/>
        <a:lstStyle/>
        <a:p>
          <a:pPr rtl="0" latinLnBrk="1"/>
          <a:r>
            <a:rPr lang="it-IT">
              <a:latin typeface="Times New Roman" panose="02020603050405020304" pitchFamily="18" charset="0"/>
              <a:cs typeface="Times New Roman" panose="02020603050405020304" pitchFamily="18" charset="0"/>
            </a:rPr>
            <a:t>MR</a:t>
          </a:r>
          <a:r>
            <a:rPr lang="en-US">
              <a:latin typeface="Times New Roman" panose="02020603050405020304" pitchFamily="18" charset="0"/>
              <a:cs typeface="Times New Roman" panose="02020603050405020304" pitchFamily="18" charset="0"/>
            </a:rPr>
            <a:t>1570 “</a:t>
          </a:r>
          <a:r>
            <a:rPr lang="it-IT">
              <a:latin typeface="Times New Roman" panose="02020603050405020304" pitchFamily="18" charset="0"/>
              <a:cs typeface="Times New Roman" panose="02020603050405020304" pitchFamily="18" charset="0"/>
            </a:rPr>
            <a:t>in</a:t>
          </a:r>
          <a:r>
            <a:rPr lang="ko-KR">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Circumcisione Domini et octava Nativitatis”(</a:t>
          </a:r>
          <a:r>
            <a:rPr lang="ko-KR">
              <a:latin typeface="Times New Roman" panose="02020603050405020304" pitchFamily="18" charset="0"/>
              <a:cs typeface="Times New Roman" panose="02020603050405020304" pitchFamily="18" charset="0"/>
            </a:rPr>
            <a:t>주님의 할례이자 성탄 </a:t>
          </a:r>
          <a:r>
            <a:rPr lang="en-US">
              <a:latin typeface="Times New Roman" panose="02020603050405020304" pitchFamily="18" charset="0"/>
              <a:cs typeface="Times New Roman" panose="02020603050405020304" pitchFamily="18" charset="0"/>
            </a:rPr>
            <a:t>8</a:t>
          </a:r>
          <a:r>
            <a:rPr lang="ko-KR">
              <a:latin typeface="Times New Roman" panose="02020603050405020304" pitchFamily="18" charset="0"/>
              <a:cs typeface="Times New Roman" panose="02020603050405020304" pitchFamily="18" charset="0"/>
            </a:rPr>
            <a:t>일째</a:t>
          </a:r>
          <a:r>
            <a:rPr lang="en-US">
              <a:latin typeface="Times New Roman" panose="02020603050405020304" pitchFamily="18" charset="0"/>
              <a:cs typeface="Times New Roman" panose="02020603050405020304" pitchFamily="18" charset="0"/>
            </a:rPr>
            <a:t>)</a:t>
          </a:r>
          <a:endParaRPr lang="ko-KR" dirty="0">
            <a:latin typeface="Times New Roman" panose="02020603050405020304" pitchFamily="18" charset="0"/>
            <a:cs typeface="Times New Roman" panose="02020603050405020304" pitchFamily="18" charset="0"/>
          </a:endParaRPr>
        </a:p>
      </dgm:t>
    </dgm:pt>
    <dgm:pt modelId="{F19F357F-A3FF-4425-9650-2879AF8B1B86}" type="parTrans" cxnId="{C3C63B16-102A-42C7-BA42-40110BA54477}">
      <dgm:prSet/>
      <dgm:spPr/>
      <dgm:t>
        <a:bodyPr/>
        <a:lstStyle/>
        <a:p>
          <a:pPr latinLnBrk="1"/>
          <a:endParaRPr lang="ko-KR" altLang="en-US"/>
        </a:p>
      </dgm:t>
    </dgm:pt>
    <dgm:pt modelId="{63495F2F-D0C8-46CF-869E-A1E524515B14}" type="sibTrans" cxnId="{C3C63B16-102A-42C7-BA42-40110BA54477}">
      <dgm:prSet/>
      <dgm:spPr/>
      <dgm:t>
        <a:bodyPr/>
        <a:lstStyle/>
        <a:p>
          <a:pPr latinLnBrk="1"/>
          <a:endParaRPr lang="ko-KR" altLang="en-US"/>
        </a:p>
      </dgm:t>
    </dgm:pt>
    <dgm:pt modelId="{819D16D1-7C2E-4D03-BEF4-C969BB92A434}">
      <dgm:prSet/>
      <dgm:spPr/>
      <dgm:t>
        <a:bodyPr/>
        <a:lstStyle/>
        <a:p>
          <a:pPr rtl="0" latinLnBrk="1"/>
          <a:r>
            <a:rPr lang="en-US">
              <a:latin typeface="Times New Roman" panose="02020603050405020304" pitchFamily="18" charset="0"/>
              <a:cs typeface="Times New Roman" panose="02020603050405020304" pitchFamily="18" charset="0"/>
            </a:rPr>
            <a:t>MR1970 “Solemnitas sanctae Dei Genetricis Mariae”(</a:t>
          </a:r>
          <a:r>
            <a:rPr lang="ko-KR">
              <a:latin typeface="HY헤드라인M" panose="02030600000101010101" pitchFamily="18" charset="-127"/>
              <a:ea typeface="HY헤드라인M" panose="02030600000101010101" pitchFamily="18" charset="-127"/>
              <a:cs typeface="Times New Roman" panose="02020603050405020304" pitchFamily="18" charset="0"/>
            </a:rPr>
            <a:t>하느님의 어머니 </a:t>
          </a:r>
          <a:r>
            <a:rPr lang="ko-KR">
              <a:latin typeface="Times New Roman" panose="02020603050405020304" pitchFamily="18" charset="0"/>
              <a:cs typeface="Times New Roman" panose="02020603050405020304" pitchFamily="18" charset="0"/>
            </a:rPr>
            <a:t>마리아 대축일</a:t>
          </a:r>
          <a:r>
            <a:rPr lang="en-US">
              <a:latin typeface="Times New Roman" panose="02020603050405020304" pitchFamily="18" charset="0"/>
              <a:cs typeface="Times New Roman" panose="02020603050405020304" pitchFamily="18" charset="0"/>
            </a:rPr>
            <a:t>)</a:t>
          </a:r>
          <a:endParaRPr lang="ko-KR" dirty="0">
            <a:latin typeface="Times New Roman" panose="02020603050405020304" pitchFamily="18" charset="0"/>
            <a:cs typeface="Times New Roman" panose="02020603050405020304" pitchFamily="18" charset="0"/>
          </a:endParaRPr>
        </a:p>
      </dgm:t>
    </dgm:pt>
    <dgm:pt modelId="{CB747F0D-F3AE-455D-AA29-ADBA44241E00}" type="parTrans" cxnId="{9766F7E8-B025-4857-9B82-65C21DEE8C08}">
      <dgm:prSet/>
      <dgm:spPr/>
      <dgm:t>
        <a:bodyPr/>
        <a:lstStyle/>
        <a:p>
          <a:pPr latinLnBrk="1"/>
          <a:endParaRPr lang="ko-KR" altLang="en-US"/>
        </a:p>
      </dgm:t>
    </dgm:pt>
    <dgm:pt modelId="{468D5B54-849D-4A1E-963E-E7A184D103FD}" type="sibTrans" cxnId="{9766F7E8-B025-4857-9B82-65C21DEE8C08}">
      <dgm:prSet/>
      <dgm:spPr/>
      <dgm:t>
        <a:bodyPr/>
        <a:lstStyle/>
        <a:p>
          <a:pPr latinLnBrk="1"/>
          <a:endParaRPr lang="ko-KR" altLang="en-US"/>
        </a:p>
      </dgm:t>
    </dgm:pt>
    <dgm:pt modelId="{3A1EA310-8E41-4B83-BECB-6F5EA5FE7D4D}" type="pres">
      <dgm:prSet presAssocID="{15D854CC-F9FE-4B37-91BB-F93ED72724B9}" presName="linearFlow" presStyleCnt="0">
        <dgm:presLayoutVars>
          <dgm:dir/>
          <dgm:animLvl val="lvl"/>
          <dgm:resizeHandles val="exact"/>
        </dgm:presLayoutVars>
      </dgm:prSet>
      <dgm:spPr/>
    </dgm:pt>
    <dgm:pt modelId="{A37EC77F-448D-4BB0-9548-3CE5D2A34A01}" type="pres">
      <dgm:prSet presAssocID="{16DFAD05-5F3F-4B4C-BAD3-C994DC4407F7}" presName="composite" presStyleCnt="0"/>
      <dgm:spPr/>
    </dgm:pt>
    <dgm:pt modelId="{21188651-ABD3-468E-A700-C702E9978BA8}" type="pres">
      <dgm:prSet presAssocID="{16DFAD05-5F3F-4B4C-BAD3-C994DC4407F7}" presName="parentText" presStyleLbl="alignNode1" presStyleIdx="0" presStyleCnt="4">
        <dgm:presLayoutVars>
          <dgm:chMax val="1"/>
          <dgm:bulletEnabled val="1"/>
        </dgm:presLayoutVars>
      </dgm:prSet>
      <dgm:spPr/>
    </dgm:pt>
    <dgm:pt modelId="{DAED5E91-44C7-44EB-9D2A-452E7D5FA22D}" type="pres">
      <dgm:prSet presAssocID="{16DFAD05-5F3F-4B4C-BAD3-C994DC4407F7}" presName="descendantText" presStyleLbl="alignAcc1" presStyleIdx="0" presStyleCnt="4">
        <dgm:presLayoutVars>
          <dgm:bulletEnabled val="1"/>
        </dgm:presLayoutVars>
      </dgm:prSet>
      <dgm:spPr/>
    </dgm:pt>
    <dgm:pt modelId="{0571CE0A-46EF-49A7-976A-9E0B9F963F70}" type="pres">
      <dgm:prSet presAssocID="{8E2F48FA-7F66-467D-BD2A-3F312CF22A22}" presName="sp" presStyleCnt="0"/>
      <dgm:spPr/>
    </dgm:pt>
    <dgm:pt modelId="{0B02243D-6836-45D5-8316-CB72031181CD}" type="pres">
      <dgm:prSet presAssocID="{46EB3806-BC4B-4A2D-9B51-1FA51C909316}" presName="composite" presStyleCnt="0"/>
      <dgm:spPr/>
    </dgm:pt>
    <dgm:pt modelId="{C5E25A55-8463-49F9-B321-856B69D99723}" type="pres">
      <dgm:prSet presAssocID="{46EB3806-BC4B-4A2D-9B51-1FA51C909316}" presName="parentText" presStyleLbl="alignNode1" presStyleIdx="1" presStyleCnt="4">
        <dgm:presLayoutVars>
          <dgm:chMax val="1"/>
          <dgm:bulletEnabled val="1"/>
        </dgm:presLayoutVars>
      </dgm:prSet>
      <dgm:spPr/>
    </dgm:pt>
    <dgm:pt modelId="{15EBCAB8-121E-4B43-98E1-311E73F9220B}" type="pres">
      <dgm:prSet presAssocID="{46EB3806-BC4B-4A2D-9B51-1FA51C909316}" presName="descendantText" presStyleLbl="alignAcc1" presStyleIdx="1" presStyleCnt="4">
        <dgm:presLayoutVars>
          <dgm:bulletEnabled val="1"/>
        </dgm:presLayoutVars>
      </dgm:prSet>
      <dgm:spPr/>
    </dgm:pt>
    <dgm:pt modelId="{4FF024B0-7B0C-42DE-ABFA-350C0077436D}" type="pres">
      <dgm:prSet presAssocID="{8661966E-0DF9-4948-99CB-301052DDB952}" presName="sp" presStyleCnt="0"/>
      <dgm:spPr/>
    </dgm:pt>
    <dgm:pt modelId="{EE8D3AAB-C3B0-4D54-A891-C6EF162EF848}" type="pres">
      <dgm:prSet presAssocID="{25C90473-AAF0-4A6E-8645-4F7B51BFE947}" presName="composite" presStyleCnt="0"/>
      <dgm:spPr/>
    </dgm:pt>
    <dgm:pt modelId="{D310F193-EA95-4485-887E-3B2C5ABD4335}" type="pres">
      <dgm:prSet presAssocID="{25C90473-AAF0-4A6E-8645-4F7B51BFE947}" presName="parentText" presStyleLbl="alignNode1" presStyleIdx="2" presStyleCnt="4">
        <dgm:presLayoutVars>
          <dgm:chMax val="1"/>
          <dgm:bulletEnabled val="1"/>
        </dgm:presLayoutVars>
      </dgm:prSet>
      <dgm:spPr/>
    </dgm:pt>
    <dgm:pt modelId="{FB286E1E-25C2-455D-AA94-647CF379BDF1}" type="pres">
      <dgm:prSet presAssocID="{25C90473-AAF0-4A6E-8645-4F7B51BFE947}" presName="descendantText" presStyleLbl="alignAcc1" presStyleIdx="2" presStyleCnt="4">
        <dgm:presLayoutVars>
          <dgm:bulletEnabled val="1"/>
        </dgm:presLayoutVars>
      </dgm:prSet>
      <dgm:spPr/>
    </dgm:pt>
    <dgm:pt modelId="{DF96F2C6-12DD-4135-8A79-9DD4F9B1B65A}" type="pres">
      <dgm:prSet presAssocID="{0F961652-9333-4B42-B9EF-C613FF3E79A2}" presName="sp" presStyleCnt="0"/>
      <dgm:spPr/>
    </dgm:pt>
    <dgm:pt modelId="{BA7636DE-B7FE-4D14-BE2D-6C2B38B956C4}" type="pres">
      <dgm:prSet presAssocID="{E88DCCED-6578-44FB-AE5A-5D823A919875}" presName="composite" presStyleCnt="0"/>
      <dgm:spPr/>
    </dgm:pt>
    <dgm:pt modelId="{2CECDD57-D162-4624-B51C-FCABCE6BCA7B}" type="pres">
      <dgm:prSet presAssocID="{E88DCCED-6578-44FB-AE5A-5D823A919875}" presName="parentText" presStyleLbl="alignNode1" presStyleIdx="3" presStyleCnt="4">
        <dgm:presLayoutVars>
          <dgm:chMax val="1"/>
          <dgm:bulletEnabled val="1"/>
        </dgm:presLayoutVars>
      </dgm:prSet>
      <dgm:spPr/>
    </dgm:pt>
    <dgm:pt modelId="{53670BB2-98A5-49A8-B07F-EA92A99CC5ED}" type="pres">
      <dgm:prSet presAssocID="{E88DCCED-6578-44FB-AE5A-5D823A919875}" presName="descendantText" presStyleLbl="alignAcc1" presStyleIdx="3" presStyleCnt="4">
        <dgm:presLayoutVars>
          <dgm:bulletEnabled val="1"/>
        </dgm:presLayoutVars>
      </dgm:prSet>
      <dgm:spPr/>
    </dgm:pt>
  </dgm:ptLst>
  <dgm:cxnLst>
    <dgm:cxn modelId="{C9DD6DA8-D7AB-48B0-A348-BD7A9005802A}" type="presOf" srcId="{E88DCCED-6578-44FB-AE5A-5D823A919875}" destId="{2CECDD57-D162-4624-B51C-FCABCE6BCA7B}" srcOrd="0" destOrd="0" presId="urn:microsoft.com/office/officeart/2005/8/layout/chevron2"/>
    <dgm:cxn modelId="{37E5FD74-38B8-4B70-AA4F-4685BDEF512D}" type="presOf" srcId="{46EB3806-BC4B-4A2D-9B51-1FA51C909316}" destId="{C5E25A55-8463-49F9-B321-856B69D99723}" srcOrd="0" destOrd="0" presId="urn:microsoft.com/office/officeart/2005/8/layout/chevron2"/>
    <dgm:cxn modelId="{5D6F8912-734B-429D-9838-10598A2C5265}" srcId="{46EB3806-BC4B-4A2D-9B51-1FA51C909316}" destId="{1EB44A6E-9978-48A0-98BA-0CA4C8E8708C}" srcOrd="0" destOrd="0" parTransId="{828F6254-E4D3-4929-A866-BD4179F64F4D}" sibTransId="{95D1F8F0-74C7-4BF6-A4A6-B8C7EE57872C}"/>
    <dgm:cxn modelId="{1BEAC36A-4CFF-4025-BF82-100F407673F3}" srcId="{15D854CC-F9FE-4B37-91BB-F93ED72724B9}" destId="{25C90473-AAF0-4A6E-8645-4F7B51BFE947}" srcOrd="2" destOrd="0" parTransId="{234036EC-23E3-4792-8929-AD46648BB39C}" sibTransId="{0F961652-9333-4B42-B9EF-C613FF3E79A2}"/>
    <dgm:cxn modelId="{CFEDF5D8-C249-4101-A419-BE9BCB1594FF}" type="presOf" srcId="{25C90473-AAF0-4A6E-8645-4F7B51BFE947}" destId="{D310F193-EA95-4485-887E-3B2C5ABD4335}" srcOrd="0" destOrd="0" presId="urn:microsoft.com/office/officeart/2005/8/layout/chevron2"/>
    <dgm:cxn modelId="{8DFB9C90-B4AE-43A4-854A-A4EA9D31C22B}" type="presOf" srcId="{1EB44A6E-9978-48A0-98BA-0CA4C8E8708C}" destId="{15EBCAB8-121E-4B43-98E1-311E73F9220B}" srcOrd="0" destOrd="0" presId="urn:microsoft.com/office/officeart/2005/8/layout/chevron2"/>
    <dgm:cxn modelId="{C62BED59-13D1-42F3-B73D-75A71AE859F5}" type="presOf" srcId="{1329366B-925B-4882-A0FB-0573D8F3B6BE}" destId="{DAED5E91-44C7-44EB-9D2A-452E7D5FA22D}" srcOrd="0" destOrd="0" presId="urn:microsoft.com/office/officeart/2005/8/layout/chevron2"/>
    <dgm:cxn modelId="{9766F7E8-B025-4857-9B82-65C21DEE8C08}" srcId="{E88DCCED-6578-44FB-AE5A-5D823A919875}" destId="{819D16D1-7C2E-4D03-BEF4-C969BB92A434}" srcOrd="0" destOrd="0" parTransId="{CB747F0D-F3AE-455D-AA29-ADBA44241E00}" sibTransId="{468D5B54-849D-4A1E-963E-E7A184D103FD}"/>
    <dgm:cxn modelId="{18DE3DAF-C393-48DA-8B49-B8E4739EA1ED}" srcId="{15D854CC-F9FE-4B37-91BB-F93ED72724B9}" destId="{46EB3806-BC4B-4A2D-9B51-1FA51C909316}" srcOrd="1" destOrd="0" parTransId="{FFD2B1AD-CDFE-4CEF-BB78-319E171D5AC3}" sibTransId="{8661966E-0DF9-4948-99CB-301052DDB952}"/>
    <dgm:cxn modelId="{A07565DB-5232-4404-8246-2C1B4F9FB5E3}" srcId="{15D854CC-F9FE-4B37-91BB-F93ED72724B9}" destId="{16DFAD05-5F3F-4B4C-BAD3-C994DC4407F7}" srcOrd="0" destOrd="0" parTransId="{A47DF460-C4B2-45C6-B84A-16923901C921}" sibTransId="{8E2F48FA-7F66-467D-BD2A-3F312CF22A22}"/>
    <dgm:cxn modelId="{244E292C-A623-4FCC-B8CD-794CB503FD5C}" type="presOf" srcId="{16DFAD05-5F3F-4B4C-BAD3-C994DC4407F7}" destId="{21188651-ABD3-468E-A700-C702E9978BA8}" srcOrd="0" destOrd="0" presId="urn:microsoft.com/office/officeart/2005/8/layout/chevron2"/>
    <dgm:cxn modelId="{E35F84E3-0986-475F-A4B7-54D977AADC46}" srcId="{16DFAD05-5F3F-4B4C-BAD3-C994DC4407F7}" destId="{1329366B-925B-4882-A0FB-0573D8F3B6BE}" srcOrd="0" destOrd="0" parTransId="{CD4E62E2-4AE5-4AA2-8A4D-A707E9D25530}" sibTransId="{EF00F977-B4F7-477D-B035-2DB00B1D1A92}"/>
    <dgm:cxn modelId="{94311C59-2147-4F38-A3E7-B59867D1C53F}" type="presOf" srcId="{CF48AB84-191C-4ED3-A8DD-53BAC339C8CB}" destId="{FB286E1E-25C2-455D-AA94-647CF379BDF1}" srcOrd="0" destOrd="0" presId="urn:microsoft.com/office/officeart/2005/8/layout/chevron2"/>
    <dgm:cxn modelId="{C3C63B16-102A-42C7-BA42-40110BA54477}" srcId="{25C90473-AAF0-4A6E-8645-4F7B51BFE947}" destId="{CF48AB84-191C-4ED3-A8DD-53BAC339C8CB}" srcOrd="0" destOrd="0" parTransId="{F19F357F-A3FF-4425-9650-2879AF8B1B86}" sibTransId="{63495F2F-D0C8-46CF-869E-A1E524515B14}"/>
    <dgm:cxn modelId="{449D51CC-196B-4DEF-A476-EB2B567D340F}" type="presOf" srcId="{15D854CC-F9FE-4B37-91BB-F93ED72724B9}" destId="{3A1EA310-8E41-4B83-BECB-6F5EA5FE7D4D}" srcOrd="0" destOrd="0" presId="urn:microsoft.com/office/officeart/2005/8/layout/chevron2"/>
    <dgm:cxn modelId="{304BE065-E94D-4431-BDE0-7FD8CA232FBF}" type="presOf" srcId="{819D16D1-7C2E-4D03-BEF4-C969BB92A434}" destId="{53670BB2-98A5-49A8-B07F-EA92A99CC5ED}" srcOrd="0" destOrd="0" presId="urn:microsoft.com/office/officeart/2005/8/layout/chevron2"/>
    <dgm:cxn modelId="{784DF9A0-7752-43D1-93A2-E36B4CF5332A}" srcId="{15D854CC-F9FE-4B37-91BB-F93ED72724B9}" destId="{E88DCCED-6578-44FB-AE5A-5D823A919875}" srcOrd="3" destOrd="0" parTransId="{9F00D645-2615-409B-9043-975F647A1822}" sibTransId="{C53B522B-4FAF-45C3-8B95-61F9230A9EDC}"/>
    <dgm:cxn modelId="{C12D930B-2A05-4987-AFE2-C74983F01313}" type="presParOf" srcId="{3A1EA310-8E41-4B83-BECB-6F5EA5FE7D4D}" destId="{A37EC77F-448D-4BB0-9548-3CE5D2A34A01}" srcOrd="0" destOrd="0" presId="urn:microsoft.com/office/officeart/2005/8/layout/chevron2"/>
    <dgm:cxn modelId="{E35EDE84-086E-4DF1-A9CD-F127F8D0C95C}" type="presParOf" srcId="{A37EC77F-448D-4BB0-9548-3CE5D2A34A01}" destId="{21188651-ABD3-468E-A700-C702E9978BA8}" srcOrd="0" destOrd="0" presId="urn:microsoft.com/office/officeart/2005/8/layout/chevron2"/>
    <dgm:cxn modelId="{CA30D941-1E39-4F81-8ECC-DC26D50C0444}" type="presParOf" srcId="{A37EC77F-448D-4BB0-9548-3CE5D2A34A01}" destId="{DAED5E91-44C7-44EB-9D2A-452E7D5FA22D}" srcOrd="1" destOrd="0" presId="urn:microsoft.com/office/officeart/2005/8/layout/chevron2"/>
    <dgm:cxn modelId="{C2A1F0C1-293D-458F-9B1E-AD76CEEF422A}" type="presParOf" srcId="{3A1EA310-8E41-4B83-BECB-6F5EA5FE7D4D}" destId="{0571CE0A-46EF-49A7-976A-9E0B9F963F70}" srcOrd="1" destOrd="0" presId="urn:microsoft.com/office/officeart/2005/8/layout/chevron2"/>
    <dgm:cxn modelId="{D784F880-DAC3-486C-8953-43C5880BA6C1}" type="presParOf" srcId="{3A1EA310-8E41-4B83-BECB-6F5EA5FE7D4D}" destId="{0B02243D-6836-45D5-8316-CB72031181CD}" srcOrd="2" destOrd="0" presId="urn:microsoft.com/office/officeart/2005/8/layout/chevron2"/>
    <dgm:cxn modelId="{B35A3D18-A647-4E4B-AEB3-98E8C820D46D}" type="presParOf" srcId="{0B02243D-6836-45D5-8316-CB72031181CD}" destId="{C5E25A55-8463-49F9-B321-856B69D99723}" srcOrd="0" destOrd="0" presId="urn:microsoft.com/office/officeart/2005/8/layout/chevron2"/>
    <dgm:cxn modelId="{897A8F1E-5158-4ECB-BA13-551C7C26FEC0}" type="presParOf" srcId="{0B02243D-6836-45D5-8316-CB72031181CD}" destId="{15EBCAB8-121E-4B43-98E1-311E73F9220B}" srcOrd="1" destOrd="0" presId="urn:microsoft.com/office/officeart/2005/8/layout/chevron2"/>
    <dgm:cxn modelId="{7FE23AA6-4BA7-4ABF-A2CC-7D25CE7B1653}" type="presParOf" srcId="{3A1EA310-8E41-4B83-BECB-6F5EA5FE7D4D}" destId="{4FF024B0-7B0C-42DE-ABFA-350C0077436D}" srcOrd="3" destOrd="0" presId="urn:microsoft.com/office/officeart/2005/8/layout/chevron2"/>
    <dgm:cxn modelId="{6A307D08-FD1B-4E33-A843-4355AE25D99B}" type="presParOf" srcId="{3A1EA310-8E41-4B83-BECB-6F5EA5FE7D4D}" destId="{EE8D3AAB-C3B0-4D54-A891-C6EF162EF848}" srcOrd="4" destOrd="0" presId="urn:microsoft.com/office/officeart/2005/8/layout/chevron2"/>
    <dgm:cxn modelId="{CCF1BB14-3EB9-4FF0-9B9C-BC9E5FE6B15C}" type="presParOf" srcId="{EE8D3AAB-C3B0-4D54-A891-C6EF162EF848}" destId="{D310F193-EA95-4485-887E-3B2C5ABD4335}" srcOrd="0" destOrd="0" presId="urn:microsoft.com/office/officeart/2005/8/layout/chevron2"/>
    <dgm:cxn modelId="{34C8F77C-120F-478A-8CA0-D4E16E545A35}" type="presParOf" srcId="{EE8D3AAB-C3B0-4D54-A891-C6EF162EF848}" destId="{FB286E1E-25C2-455D-AA94-647CF379BDF1}" srcOrd="1" destOrd="0" presId="urn:microsoft.com/office/officeart/2005/8/layout/chevron2"/>
    <dgm:cxn modelId="{D8D55BC7-DDBC-4C2E-8E42-6A299D9FF429}" type="presParOf" srcId="{3A1EA310-8E41-4B83-BECB-6F5EA5FE7D4D}" destId="{DF96F2C6-12DD-4135-8A79-9DD4F9B1B65A}" srcOrd="5" destOrd="0" presId="urn:microsoft.com/office/officeart/2005/8/layout/chevron2"/>
    <dgm:cxn modelId="{8992DD8E-EC3A-459A-8C54-CAA8231A5FF3}" type="presParOf" srcId="{3A1EA310-8E41-4B83-BECB-6F5EA5FE7D4D}" destId="{BA7636DE-B7FE-4D14-BE2D-6C2B38B956C4}" srcOrd="6" destOrd="0" presId="urn:microsoft.com/office/officeart/2005/8/layout/chevron2"/>
    <dgm:cxn modelId="{BAE5D885-DFB1-4E3D-AF30-1EDD4607EF6B}" type="presParOf" srcId="{BA7636DE-B7FE-4D14-BE2D-6C2B38B956C4}" destId="{2CECDD57-D162-4624-B51C-FCABCE6BCA7B}" srcOrd="0" destOrd="0" presId="urn:microsoft.com/office/officeart/2005/8/layout/chevron2"/>
    <dgm:cxn modelId="{CD98DD40-C25E-4C4F-A566-C1B7E0C99597}" type="presParOf" srcId="{BA7636DE-B7FE-4D14-BE2D-6C2B38B956C4}" destId="{53670BB2-98A5-49A8-B07F-EA92A99CC5E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F89EBD6-DEB3-4108-85EC-207A8D1B0576}" type="doc">
      <dgm:prSet loTypeId="urn:microsoft.com/office/officeart/2005/8/layout/chevron2" loCatId="process" qsTypeId="urn:microsoft.com/office/officeart/2005/8/quickstyle/simple3" qsCatId="simple" csTypeId="urn:microsoft.com/office/officeart/2005/8/colors/colorful2" csCatId="colorful" phldr="1"/>
      <dgm:spPr/>
      <dgm:t>
        <a:bodyPr/>
        <a:lstStyle/>
        <a:p>
          <a:pPr latinLnBrk="1"/>
          <a:endParaRPr lang="ko-KR" altLang="en-US"/>
        </a:p>
      </dgm:t>
    </dgm:pt>
    <dgm:pt modelId="{3FF88E1C-202A-456D-8BC1-70814F566D16}">
      <dgm:prSet/>
      <dgm:spPr/>
      <dgm:t>
        <a:bodyPr/>
        <a:lstStyle/>
        <a:p>
          <a:pPr rtl="0" latinLnBrk="1"/>
          <a:r>
            <a:rPr lang="en-US" dirty="0"/>
            <a:t>7C</a:t>
          </a:r>
          <a:endParaRPr lang="ko-KR" dirty="0"/>
        </a:p>
      </dgm:t>
    </dgm:pt>
    <dgm:pt modelId="{23C5A522-7C82-41A8-A884-53F6C66DCB2E}" type="parTrans" cxnId="{4224EE77-923D-4D80-B570-DB3AC19E10CD}">
      <dgm:prSet/>
      <dgm:spPr/>
      <dgm:t>
        <a:bodyPr/>
        <a:lstStyle/>
        <a:p>
          <a:pPr latinLnBrk="1"/>
          <a:endParaRPr lang="ko-KR" altLang="en-US"/>
        </a:p>
      </dgm:t>
    </dgm:pt>
    <dgm:pt modelId="{6E8C2CF6-08FD-4DBC-957F-BB948827BDF3}" type="sibTrans" cxnId="{4224EE77-923D-4D80-B570-DB3AC19E10CD}">
      <dgm:prSet/>
      <dgm:spPr/>
      <dgm:t>
        <a:bodyPr/>
        <a:lstStyle/>
        <a:p>
          <a:pPr latinLnBrk="1"/>
          <a:endParaRPr lang="ko-KR" altLang="en-US"/>
        </a:p>
      </dgm:t>
    </dgm:pt>
    <dgm:pt modelId="{3D100658-02EB-49CB-A86B-8324D4FBF36A}">
      <dgm:prSet/>
      <dgm:spPr/>
      <dgm:t>
        <a:bodyPr/>
        <a:lstStyle/>
        <a:p>
          <a:pPr rtl="0" latinLnBrk="1"/>
          <a:r>
            <a:rPr lang="en-US" dirty="0"/>
            <a:t>7C</a:t>
          </a:r>
          <a:endParaRPr lang="ko-KR" dirty="0"/>
        </a:p>
      </dgm:t>
    </dgm:pt>
    <dgm:pt modelId="{6002F0A9-623C-41B8-B54D-87EAEFA3D89F}" type="parTrans" cxnId="{9BA56DE7-FD2E-4A55-8407-8855B42A0D53}">
      <dgm:prSet/>
      <dgm:spPr/>
      <dgm:t>
        <a:bodyPr/>
        <a:lstStyle/>
        <a:p>
          <a:pPr latinLnBrk="1"/>
          <a:endParaRPr lang="ko-KR" altLang="en-US"/>
        </a:p>
      </dgm:t>
    </dgm:pt>
    <dgm:pt modelId="{F88DCAD5-CE85-464C-880E-68D3863D8D0E}" type="sibTrans" cxnId="{9BA56DE7-FD2E-4A55-8407-8855B42A0D53}">
      <dgm:prSet/>
      <dgm:spPr/>
      <dgm:t>
        <a:bodyPr/>
        <a:lstStyle/>
        <a:p>
          <a:pPr latinLnBrk="1"/>
          <a:endParaRPr lang="ko-KR" altLang="en-US"/>
        </a:p>
      </dgm:t>
    </dgm:pt>
    <dgm:pt modelId="{6CA8EEBF-1117-4430-9FC6-4CAF35420DA2}">
      <dgm:prSet/>
      <dgm:spPr/>
      <dgm:t>
        <a:bodyPr/>
        <a:lstStyle/>
        <a:p>
          <a:pPr rtl="0" latinLnBrk="1"/>
          <a:r>
            <a:rPr lang="en-US" dirty="0"/>
            <a:t>7-8C</a:t>
          </a:r>
          <a:endParaRPr lang="ko-KR" dirty="0"/>
        </a:p>
      </dgm:t>
    </dgm:pt>
    <dgm:pt modelId="{5FADF94D-65B9-4D9A-AAE7-002BC31BCFAB}" type="parTrans" cxnId="{3B6EEF0C-DE16-4415-A204-A8819AB1D074}">
      <dgm:prSet/>
      <dgm:spPr/>
      <dgm:t>
        <a:bodyPr/>
        <a:lstStyle/>
        <a:p>
          <a:pPr latinLnBrk="1"/>
          <a:endParaRPr lang="ko-KR" altLang="en-US"/>
        </a:p>
      </dgm:t>
    </dgm:pt>
    <dgm:pt modelId="{99F05918-A30C-40C1-80F2-BD1BFE12C1AF}" type="sibTrans" cxnId="{3B6EEF0C-DE16-4415-A204-A8819AB1D074}">
      <dgm:prSet/>
      <dgm:spPr/>
      <dgm:t>
        <a:bodyPr/>
        <a:lstStyle/>
        <a:p>
          <a:pPr latinLnBrk="1"/>
          <a:endParaRPr lang="ko-KR" altLang="en-US"/>
        </a:p>
      </dgm:t>
    </dgm:pt>
    <dgm:pt modelId="{1612B007-31AA-4267-AB92-921AABB06073}">
      <dgm:prSet/>
      <dgm:spPr/>
      <dgm:t>
        <a:bodyPr/>
        <a:lstStyle/>
        <a:p>
          <a:pPr rtl="0" latinLnBrk="0"/>
          <a:r>
            <a:rPr lang="en-US" dirty="0">
              <a:latin typeface="Times New Roman" panose="02020603050405020304" pitchFamily="18" charset="0"/>
              <a:cs typeface="Times New Roman" panose="02020603050405020304" pitchFamily="18" charset="0"/>
            </a:rPr>
            <a:t>7</a:t>
          </a:r>
          <a:r>
            <a:rPr lang="ko-KR" dirty="0">
              <a:latin typeface="Times New Roman" panose="02020603050405020304" pitchFamily="18" charset="0"/>
              <a:cs typeface="Times New Roman" panose="02020603050405020304" pitchFamily="18" charset="0"/>
            </a:rPr>
            <a:t>세기 </a:t>
          </a:r>
          <a:r>
            <a:rPr lang="en-US" dirty="0">
              <a:latin typeface="Times New Roman" panose="02020603050405020304" pitchFamily="18" charset="0"/>
              <a:cs typeface="Times New Roman" panose="02020603050405020304" pitchFamily="18" charset="0"/>
            </a:rPr>
            <a:t>LP, 376: “</a:t>
          </a:r>
          <a:r>
            <a:rPr lang="en-US" dirty="0" err="1">
              <a:latin typeface="Times New Roman" panose="02020603050405020304" pitchFamily="18" charset="0"/>
              <a:cs typeface="Times New Roman" panose="02020603050405020304" pitchFamily="18" charset="0"/>
            </a:rPr>
            <a:t>Dormitio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sanctae</a:t>
          </a:r>
          <a:r>
            <a:rPr lang="en-US" dirty="0">
              <a:latin typeface="Times New Roman" panose="02020603050405020304" pitchFamily="18" charset="0"/>
              <a:cs typeface="Times New Roman" panose="02020603050405020304" pitchFamily="18" charset="0"/>
            </a:rPr>
            <a:t> Dei </a:t>
          </a:r>
          <a:r>
            <a:rPr lang="en-US" dirty="0" err="1">
              <a:latin typeface="Times New Roman" panose="02020603050405020304" pitchFamily="18" charset="0"/>
              <a:cs typeface="Times New Roman" panose="02020603050405020304" pitchFamily="18" charset="0"/>
            </a:rPr>
            <a:t>genetricis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virginis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Mariae</a:t>
          </a:r>
          <a:r>
            <a:rPr lang="en-US" dirty="0">
              <a:latin typeface="Times New Roman" panose="02020603050405020304" pitchFamily="18" charset="0"/>
              <a:cs typeface="Times New Roman" panose="02020603050405020304" pitchFamily="18" charset="0"/>
            </a:rPr>
            <a:t>”(</a:t>
          </a:r>
          <a:r>
            <a:rPr lang="ko-KR" dirty="0">
              <a:latin typeface="Times New Roman" panose="02020603050405020304" pitchFamily="18" charset="0"/>
              <a:cs typeface="Times New Roman" panose="02020603050405020304" pitchFamily="18" charset="0"/>
            </a:rPr>
            <a:t>하느님의 어머니 동정 마리아의 영면</a:t>
          </a:r>
          <a:r>
            <a:rPr lang="en-US" dirty="0">
              <a:latin typeface="Times New Roman" panose="02020603050405020304" pitchFamily="18" charset="0"/>
              <a:cs typeface="Times New Roman" panose="02020603050405020304" pitchFamily="18" charset="0"/>
            </a:rPr>
            <a:t>)</a:t>
          </a:r>
          <a:endParaRPr lang="ko-KR" dirty="0">
            <a:latin typeface="Times New Roman" panose="02020603050405020304" pitchFamily="18" charset="0"/>
            <a:cs typeface="Times New Roman" panose="02020603050405020304" pitchFamily="18" charset="0"/>
          </a:endParaRPr>
        </a:p>
      </dgm:t>
    </dgm:pt>
    <dgm:pt modelId="{83D0B4D3-8E03-4401-B206-2CE7F7FE0F8B}" type="parTrans" cxnId="{3EF7A2B8-C3DC-4CEF-9F0D-F11E064AD7E2}">
      <dgm:prSet/>
      <dgm:spPr/>
      <dgm:t>
        <a:bodyPr/>
        <a:lstStyle/>
        <a:p>
          <a:pPr latinLnBrk="1"/>
          <a:endParaRPr lang="ko-KR" altLang="en-US"/>
        </a:p>
      </dgm:t>
    </dgm:pt>
    <dgm:pt modelId="{EBB33894-F807-4259-8338-EF64589477A0}" type="sibTrans" cxnId="{3EF7A2B8-C3DC-4CEF-9F0D-F11E064AD7E2}">
      <dgm:prSet/>
      <dgm:spPr/>
      <dgm:t>
        <a:bodyPr/>
        <a:lstStyle/>
        <a:p>
          <a:pPr latinLnBrk="1"/>
          <a:endParaRPr lang="ko-KR" altLang="en-US"/>
        </a:p>
      </dgm:t>
    </dgm:pt>
    <dgm:pt modelId="{3F59AAA1-7D16-4646-B6E0-63A4540125DE}">
      <dgm:prSet/>
      <dgm:spPr/>
      <dgm:t>
        <a:bodyPr/>
        <a:lstStyle/>
        <a:p>
          <a:pPr rtl="0" latinLnBrk="0"/>
          <a:r>
            <a:rPr lang="en-US" dirty="0">
              <a:latin typeface="Times New Roman" panose="02020603050405020304" pitchFamily="18" charset="0"/>
              <a:cs typeface="Times New Roman" panose="02020603050405020304" pitchFamily="18" charset="0"/>
            </a:rPr>
            <a:t>7</a:t>
          </a:r>
          <a:r>
            <a:rPr lang="ko-KR" dirty="0">
              <a:latin typeface="Times New Roman" panose="02020603050405020304" pitchFamily="18" charset="0"/>
              <a:cs typeface="Times New Roman" panose="02020603050405020304" pitchFamily="18" charset="0"/>
            </a:rPr>
            <a:t>세기 </a:t>
          </a:r>
          <a:r>
            <a:rPr lang="en-US" dirty="0">
              <a:latin typeface="Times New Roman" panose="02020603050405020304" pitchFamily="18" charset="0"/>
              <a:cs typeface="Times New Roman" panose="02020603050405020304" pitchFamily="18" charset="0"/>
            </a:rPr>
            <a:t>GeV 993-996: “In </a:t>
          </a:r>
          <a:r>
            <a:rPr lang="en-US" dirty="0" err="1">
              <a:latin typeface="Times New Roman" panose="02020603050405020304" pitchFamily="18" charset="0"/>
              <a:cs typeface="Times New Roman" panose="02020603050405020304" pitchFamily="18" charset="0"/>
            </a:rPr>
            <a:t>Adsumptione</a:t>
          </a:r>
          <a:r>
            <a:rPr lang="en-US" dirty="0">
              <a:latin typeface="Times New Roman" panose="02020603050405020304" pitchFamily="18" charset="0"/>
              <a:cs typeface="Times New Roman" panose="02020603050405020304" pitchFamily="18" charset="0"/>
            </a:rPr>
            <a:t> Sanctae </a:t>
          </a:r>
          <a:r>
            <a:rPr lang="en-US" dirty="0" err="1">
              <a:latin typeface="Times New Roman" panose="02020603050405020304" pitchFamily="18" charset="0"/>
              <a:cs typeface="Times New Roman" panose="02020603050405020304" pitchFamily="18" charset="0"/>
            </a:rPr>
            <a:t>Mariae</a:t>
          </a:r>
          <a:r>
            <a:rPr lang="en-US" dirty="0">
              <a:latin typeface="Times New Roman" panose="02020603050405020304" pitchFamily="18" charset="0"/>
              <a:cs typeface="Times New Roman" panose="02020603050405020304" pitchFamily="18" charset="0"/>
            </a:rPr>
            <a:t>”(</a:t>
          </a:r>
          <a:r>
            <a:rPr lang="ko-KR" dirty="0">
              <a:latin typeface="Times New Roman" panose="02020603050405020304" pitchFamily="18" charset="0"/>
              <a:cs typeface="Times New Roman" panose="02020603050405020304" pitchFamily="18" charset="0"/>
            </a:rPr>
            <a:t>성 마리아의 </a:t>
          </a:r>
          <a:r>
            <a:rPr lang="ko-KR" dirty="0" err="1">
              <a:latin typeface="Times New Roman" panose="02020603050405020304" pitchFamily="18" charset="0"/>
              <a:cs typeface="Times New Roman" panose="02020603050405020304" pitchFamily="18" charset="0"/>
            </a:rPr>
            <a:t>몽소승천</a:t>
          </a:r>
          <a:r>
            <a:rPr lang="en-US" dirty="0">
              <a:latin typeface="Times New Roman" panose="02020603050405020304" pitchFamily="18" charset="0"/>
              <a:cs typeface="Times New Roman" panose="02020603050405020304" pitchFamily="18" charset="0"/>
            </a:rPr>
            <a:t>)</a:t>
          </a:r>
          <a:endParaRPr lang="ko-KR" dirty="0">
            <a:latin typeface="Times New Roman" panose="02020603050405020304" pitchFamily="18" charset="0"/>
            <a:cs typeface="Times New Roman" panose="02020603050405020304" pitchFamily="18" charset="0"/>
          </a:endParaRPr>
        </a:p>
      </dgm:t>
    </dgm:pt>
    <dgm:pt modelId="{CEB4E0E2-487A-4092-A252-9772608D5BCE}" type="parTrans" cxnId="{13C76B61-6983-43FC-AB8F-C867676C213B}">
      <dgm:prSet/>
      <dgm:spPr/>
      <dgm:t>
        <a:bodyPr/>
        <a:lstStyle/>
        <a:p>
          <a:pPr latinLnBrk="1"/>
          <a:endParaRPr lang="ko-KR" altLang="en-US"/>
        </a:p>
      </dgm:t>
    </dgm:pt>
    <dgm:pt modelId="{3D59D582-E1FA-44B8-BCCB-73A5AB095042}" type="sibTrans" cxnId="{13C76B61-6983-43FC-AB8F-C867676C213B}">
      <dgm:prSet/>
      <dgm:spPr/>
      <dgm:t>
        <a:bodyPr/>
        <a:lstStyle/>
        <a:p>
          <a:pPr latinLnBrk="1"/>
          <a:endParaRPr lang="ko-KR" altLang="en-US"/>
        </a:p>
      </dgm:t>
    </dgm:pt>
    <dgm:pt modelId="{B7D2496C-FAF5-4681-BC07-954D6A98801F}">
      <dgm:prSet/>
      <dgm:spPr/>
      <dgm:t>
        <a:bodyPr/>
        <a:lstStyle/>
        <a:p>
          <a:pPr rtl="0" latinLnBrk="1"/>
          <a:r>
            <a:rPr lang="en-US" dirty="0">
              <a:latin typeface="Times New Roman" panose="02020603050405020304" pitchFamily="18" charset="0"/>
              <a:cs typeface="Times New Roman" panose="02020603050405020304" pitchFamily="18" charset="0"/>
            </a:rPr>
            <a:t>7-8</a:t>
          </a:r>
          <a:r>
            <a:rPr lang="ko-KR" dirty="0">
              <a:latin typeface="Times New Roman" panose="02020603050405020304" pitchFamily="18" charset="0"/>
              <a:cs typeface="Times New Roman" panose="02020603050405020304" pitchFamily="18" charset="0"/>
            </a:rPr>
            <a:t>세기 </a:t>
          </a:r>
          <a:r>
            <a:rPr lang="en-US" dirty="0" err="1">
              <a:latin typeface="Times New Roman" panose="02020603050405020304" pitchFamily="18" charset="0"/>
              <a:cs typeface="Times New Roman" panose="02020603050405020304" pitchFamily="18" charset="0"/>
            </a:rPr>
            <a:t>GrH</a:t>
          </a:r>
          <a:r>
            <a:rPr lang="en-US" dirty="0">
              <a:latin typeface="Times New Roman" panose="02020603050405020304" pitchFamily="18" charset="0"/>
              <a:cs typeface="Times New Roman" panose="02020603050405020304" pitchFamily="18" charset="0"/>
            </a:rPr>
            <a:t> 148</a:t>
          </a:r>
          <a:r>
            <a:rPr lang="ko-KR" dirty="0">
              <a:latin typeface="Times New Roman" panose="02020603050405020304" pitchFamily="18" charset="0"/>
              <a:cs typeface="Times New Roman" panose="02020603050405020304" pitchFamily="18" charset="0"/>
            </a:rPr>
            <a:t>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Adsumptio</a:t>
          </a:r>
          <a:r>
            <a:rPr lang="en-US" dirty="0">
              <a:latin typeface="Times New Roman" panose="02020603050405020304" pitchFamily="18" charset="0"/>
              <a:cs typeface="Times New Roman" panose="02020603050405020304" pitchFamily="18" charset="0"/>
            </a:rPr>
            <a:t> Sanctae </a:t>
          </a:r>
          <a:r>
            <a:rPr lang="en-US" dirty="0" err="1">
              <a:latin typeface="Times New Roman" panose="02020603050405020304" pitchFamily="18" charset="0"/>
              <a:cs typeface="Times New Roman" panose="02020603050405020304" pitchFamily="18" charset="0"/>
            </a:rPr>
            <a:t>Mariae</a:t>
          </a:r>
          <a:r>
            <a:rPr lang="en-US" dirty="0">
              <a:latin typeface="Times New Roman" panose="02020603050405020304" pitchFamily="18" charset="0"/>
              <a:cs typeface="Times New Roman" panose="02020603050405020304" pitchFamily="18" charset="0"/>
            </a:rPr>
            <a:t>”(</a:t>
          </a:r>
          <a:r>
            <a:rPr lang="ko-KR" dirty="0">
              <a:latin typeface="Times New Roman" panose="02020603050405020304" pitchFamily="18" charset="0"/>
              <a:cs typeface="Times New Roman" panose="02020603050405020304" pitchFamily="18" charset="0"/>
            </a:rPr>
            <a:t>성 마리아의 </a:t>
          </a:r>
          <a:r>
            <a:rPr lang="ko-KR" dirty="0" err="1">
              <a:latin typeface="Times New Roman" panose="02020603050405020304" pitchFamily="18" charset="0"/>
              <a:cs typeface="Times New Roman" panose="02020603050405020304" pitchFamily="18" charset="0"/>
            </a:rPr>
            <a:t>몽소승천</a:t>
          </a:r>
          <a:r>
            <a:rPr lang="en-US" dirty="0">
              <a:latin typeface="Times New Roman" panose="02020603050405020304" pitchFamily="18" charset="0"/>
              <a:cs typeface="Times New Roman" panose="02020603050405020304" pitchFamily="18" charset="0"/>
            </a:rPr>
            <a:t>)</a:t>
          </a:r>
          <a:endParaRPr lang="ko-KR" dirty="0">
            <a:latin typeface="Times New Roman" panose="02020603050405020304" pitchFamily="18" charset="0"/>
            <a:cs typeface="Times New Roman" panose="02020603050405020304" pitchFamily="18" charset="0"/>
          </a:endParaRPr>
        </a:p>
      </dgm:t>
    </dgm:pt>
    <dgm:pt modelId="{0E4B1B44-1874-456A-9C26-1044B1800CFB}" type="parTrans" cxnId="{77FF090F-77DF-421E-AD4E-8108FCF33373}">
      <dgm:prSet/>
      <dgm:spPr/>
      <dgm:t>
        <a:bodyPr/>
        <a:lstStyle/>
        <a:p>
          <a:pPr latinLnBrk="1"/>
          <a:endParaRPr lang="ko-KR" altLang="en-US"/>
        </a:p>
      </dgm:t>
    </dgm:pt>
    <dgm:pt modelId="{7D0EE191-17C1-45BD-8F02-18AFF2439E0A}" type="sibTrans" cxnId="{77FF090F-77DF-421E-AD4E-8108FCF33373}">
      <dgm:prSet/>
      <dgm:spPr/>
      <dgm:t>
        <a:bodyPr/>
        <a:lstStyle/>
        <a:p>
          <a:pPr latinLnBrk="1"/>
          <a:endParaRPr lang="ko-KR" altLang="en-US"/>
        </a:p>
      </dgm:t>
    </dgm:pt>
    <dgm:pt modelId="{AA033CF1-6DB1-41E3-AA1A-CAFE7BDBB00E}" type="pres">
      <dgm:prSet presAssocID="{2F89EBD6-DEB3-4108-85EC-207A8D1B0576}" presName="linearFlow" presStyleCnt="0">
        <dgm:presLayoutVars>
          <dgm:dir/>
          <dgm:animLvl val="lvl"/>
          <dgm:resizeHandles val="exact"/>
        </dgm:presLayoutVars>
      </dgm:prSet>
      <dgm:spPr/>
    </dgm:pt>
    <dgm:pt modelId="{DD79645E-0D46-4492-9C93-C11BA1B97704}" type="pres">
      <dgm:prSet presAssocID="{3FF88E1C-202A-456D-8BC1-70814F566D16}" presName="composite" presStyleCnt="0"/>
      <dgm:spPr/>
    </dgm:pt>
    <dgm:pt modelId="{1C3BD679-0466-491E-9BCC-333B6C3B051F}" type="pres">
      <dgm:prSet presAssocID="{3FF88E1C-202A-456D-8BC1-70814F566D16}" presName="parentText" presStyleLbl="alignNode1" presStyleIdx="0" presStyleCnt="3">
        <dgm:presLayoutVars>
          <dgm:chMax val="1"/>
          <dgm:bulletEnabled val="1"/>
        </dgm:presLayoutVars>
      </dgm:prSet>
      <dgm:spPr/>
    </dgm:pt>
    <dgm:pt modelId="{DF6DB893-4B04-4123-AE0F-C29EB85997D9}" type="pres">
      <dgm:prSet presAssocID="{3FF88E1C-202A-456D-8BC1-70814F566D16}" presName="descendantText" presStyleLbl="alignAcc1" presStyleIdx="0" presStyleCnt="3">
        <dgm:presLayoutVars>
          <dgm:bulletEnabled val="1"/>
        </dgm:presLayoutVars>
      </dgm:prSet>
      <dgm:spPr/>
    </dgm:pt>
    <dgm:pt modelId="{2850D6AF-1682-4690-8495-0A9081012A4D}" type="pres">
      <dgm:prSet presAssocID="{6E8C2CF6-08FD-4DBC-957F-BB948827BDF3}" presName="sp" presStyleCnt="0"/>
      <dgm:spPr/>
    </dgm:pt>
    <dgm:pt modelId="{A0016C08-EFE7-4F82-950F-B32437E70F83}" type="pres">
      <dgm:prSet presAssocID="{3D100658-02EB-49CB-A86B-8324D4FBF36A}" presName="composite" presStyleCnt="0"/>
      <dgm:spPr/>
    </dgm:pt>
    <dgm:pt modelId="{741A6E0F-5079-41CD-B6B0-2020E983913A}" type="pres">
      <dgm:prSet presAssocID="{3D100658-02EB-49CB-A86B-8324D4FBF36A}" presName="parentText" presStyleLbl="alignNode1" presStyleIdx="1" presStyleCnt="3">
        <dgm:presLayoutVars>
          <dgm:chMax val="1"/>
          <dgm:bulletEnabled val="1"/>
        </dgm:presLayoutVars>
      </dgm:prSet>
      <dgm:spPr/>
    </dgm:pt>
    <dgm:pt modelId="{312D1C68-C4A0-45B3-BCBE-8AE17ADA5389}" type="pres">
      <dgm:prSet presAssocID="{3D100658-02EB-49CB-A86B-8324D4FBF36A}" presName="descendantText" presStyleLbl="alignAcc1" presStyleIdx="1" presStyleCnt="3">
        <dgm:presLayoutVars>
          <dgm:bulletEnabled val="1"/>
        </dgm:presLayoutVars>
      </dgm:prSet>
      <dgm:spPr/>
    </dgm:pt>
    <dgm:pt modelId="{D2D764BF-281A-4DA1-A448-7663922F45B6}" type="pres">
      <dgm:prSet presAssocID="{F88DCAD5-CE85-464C-880E-68D3863D8D0E}" presName="sp" presStyleCnt="0"/>
      <dgm:spPr/>
    </dgm:pt>
    <dgm:pt modelId="{ED763CB1-3860-4CF4-B184-C00157F07E1E}" type="pres">
      <dgm:prSet presAssocID="{6CA8EEBF-1117-4430-9FC6-4CAF35420DA2}" presName="composite" presStyleCnt="0"/>
      <dgm:spPr/>
    </dgm:pt>
    <dgm:pt modelId="{A1A89898-2C59-4E8C-9AB2-D6121DA2572C}" type="pres">
      <dgm:prSet presAssocID="{6CA8EEBF-1117-4430-9FC6-4CAF35420DA2}" presName="parentText" presStyleLbl="alignNode1" presStyleIdx="2" presStyleCnt="3">
        <dgm:presLayoutVars>
          <dgm:chMax val="1"/>
          <dgm:bulletEnabled val="1"/>
        </dgm:presLayoutVars>
      </dgm:prSet>
      <dgm:spPr/>
    </dgm:pt>
    <dgm:pt modelId="{2C5C5332-D54D-472C-8260-C278239FB6DE}" type="pres">
      <dgm:prSet presAssocID="{6CA8EEBF-1117-4430-9FC6-4CAF35420DA2}" presName="descendantText" presStyleLbl="alignAcc1" presStyleIdx="2" presStyleCnt="3">
        <dgm:presLayoutVars>
          <dgm:bulletEnabled val="1"/>
        </dgm:presLayoutVars>
      </dgm:prSet>
      <dgm:spPr/>
    </dgm:pt>
  </dgm:ptLst>
  <dgm:cxnLst>
    <dgm:cxn modelId="{92625ABC-A684-4AA1-A58A-E5817C1B6647}" type="presOf" srcId="{3FF88E1C-202A-456D-8BC1-70814F566D16}" destId="{1C3BD679-0466-491E-9BCC-333B6C3B051F}" srcOrd="0" destOrd="0" presId="urn:microsoft.com/office/officeart/2005/8/layout/chevron2"/>
    <dgm:cxn modelId="{3EF7A2B8-C3DC-4CEF-9F0D-F11E064AD7E2}" srcId="{3FF88E1C-202A-456D-8BC1-70814F566D16}" destId="{1612B007-31AA-4267-AB92-921AABB06073}" srcOrd="0" destOrd="0" parTransId="{83D0B4D3-8E03-4401-B206-2CE7F7FE0F8B}" sibTransId="{EBB33894-F807-4259-8338-EF64589477A0}"/>
    <dgm:cxn modelId="{6E983C8E-9DE5-40F6-9335-B849E196A495}" type="presOf" srcId="{3F59AAA1-7D16-4646-B6E0-63A4540125DE}" destId="{312D1C68-C4A0-45B3-BCBE-8AE17ADA5389}" srcOrd="0" destOrd="0" presId="urn:microsoft.com/office/officeart/2005/8/layout/chevron2"/>
    <dgm:cxn modelId="{13C76B61-6983-43FC-AB8F-C867676C213B}" srcId="{3D100658-02EB-49CB-A86B-8324D4FBF36A}" destId="{3F59AAA1-7D16-4646-B6E0-63A4540125DE}" srcOrd="0" destOrd="0" parTransId="{CEB4E0E2-487A-4092-A252-9772608D5BCE}" sibTransId="{3D59D582-E1FA-44B8-BCCB-73A5AB095042}"/>
    <dgm:cxn modelId="{BD1966D6-8B6C-44D5-A9B5-E821ADFD6DC0}" type="presOf" srcId="{1612B007-31AA-4267-AB92-921AABB06073}" destId="{DF6DB893-4B04-4123-AE0F-C29EB85997D9}" srcOrd="0" destOrd="0" presId="urn:microsoft.com/office/officeart/2005/8/layout/chevron2"/>
    <dgm:cxn modelId="{3B6EEF0C-DE16-4415-A204-A8819AB1D074}" srcId="{2F89EBD6-DEB3-4108-85EC-207A8D1B0576}" destId="{6CA8EEBF-1117-4430-9FC6-4CAF35420DA2}" srcOrd="2" destOrd="0" parTransId="{5FADF94D-65B9-4D9A-AAE7-002BC31BCFAB}" sibTransId="{99F05918-A30C-40C1-80F2-BD1BFE12C1AF}"/>
    <dgm:cxn modelId="{D26087A8-E72C-43C7-9955-19F36CB2A8C7}" type="presOf" srcId="{6CA8EEBF-1117-4430-9FC6-4CAF35420DA2}" destId="{A1A89898-2C59-4E8C-9AB2-D6121DA2572C}" srcOrd="0" destOrd="0" presId="urn:microsoft.com/office/officeart/2005/8/layout/chevron2"/>
    <dgm:cxn modelId="{77FF090F-77DF-421E-AD4E-8108FCF33373}" srcId="{6CA8EEBF-1117-4430-9FC6-4CAF35420DA2}" destId="{B7D2496C-FAF5-4681-BC07-954D6A98801F}" srcOrd="0" destOrd="0" parTransId="{0E4B1B44-1874-456A-9C26-1044B1800CFB}" sibTransId="{7D0EE191-17C1-45BD-8F02-18AFF2439E0A}"/>
    <dgm:cxn modelId="{C7A8D855-46C3-416C-B153-F5823E1BCCCD}" type="presOf" srcId="{2F89EBD6-DEB3-4108-85EC-207A8D1B0576}" destId="{AA033CF1-6DB1-41E3-AA1A-CAFE7BDBB00E}" srcOrd="0" destOrd="0" presId="urn:microsoft.com/office/officeart/2005/8/layout/chevron2"/>
    <dgm:cxn modelId="{C62F4308-6186-4502-95E5-D8EEBE5BC203}" type="presOf" srcId="{B7D2496C-FAF5-4681-BC07-954D6A98801F}" destId="{2C5C5332-D54D-472C-8260-C278239FB6DE}" srcOrd="0" destOrd="0" presId="urn:microsoft.com/office/officeart/2005/8/layout/chevron2"/>
    <dgm:cxn modelId="{4224EE77-923D-4D80-B570-DB3AC19E10CD}" srcId="{2F89EBD6-DEB3-4108-85EC-207A8D1B0576}" destId="{3FF88E1C-202A-456D-8BC1-70814F566D16}" srcOrd="0" destOrd="0" parTransId="{23C5A522-7C82-41A8-A884-53F6C66DCB2E}" sibTransId="{6E8C2CF6-08FD-4DBC-957F-BB948827BDF3}"/>
    <dgm:cxn modelId="{9BA56DE7-FD2E-4A55-8407-8855B42A0D53}" srcId="{2F89EBD6-DEB3-4108-85EC-207A8D1B0576}" destId="{3D100658-02EB-49CB-A86B-8324D4FBF36A}" srcOrd="1" destOrd="0" parTransId="{6002F0A9-623C-41B8-B54D-87EAEFA3D89F}" sibTransId="{F88DCAD5-CE85-464C-880E-68D3863D8D0E}"/>
    <dgm:cxn modelId="{9F7F05A6-8F57-40F9-87A4-CAFC2F5CD1DE}" type="presOf" srcId="{3D100658-02EB-49CB-A86B-8324D4FBF36A}" destId="{741A6E0F-5079-41CD-B6B0-2020E983913A}" srcOrd="0" destOrd="0" presId="urn:microsoft.com/office/officeart/2005/8/layout/chevron2"/>
    <dgm:cxn modelId="{A47ECC9D-C6DB-47D1-AEF8-901C8FF94C84}" type="presParOf" srcId="{AA033CF1-6DB1-41E3-AA1A-CAFE7BDBB00E}" destId="{DD79645E-0D46-4492-9C93-C11BA1B97704}" srcOrd="0" destOrd="0" presId="urn:microsoft.com/office/officeart/2005/8/layout/chevron2"/>
    <dgm:cxn modelId="{876900F6-AD9C-4870-B8BF-F9FC1822DF51}" type="presParOf" srcId="{DD79645E-0D46-4492-9C93-C11BA1B97704}" destId="{1C3BD679-0466-491E-9BCC-333B6C3B051F}" srcOrd="0" destOrd="0" presId="urn:microsoft.com/office/officeart/2005/8/layout/chevron2"/>
    <dgm:cxn modelId="{3403A598-B117-473D-BF60-269899C34B92}" type="presParOf" srcId="{DD79645E-0D46-4492-9C93-C11BA1B97704}" destId="{DF6DB893-4B04-4123-AE0F-C29EB85997D9}" srcOrd="1" destOrd="0" presId="urn:microsoft.com/office/officeart/2005/8/layout/chevron2"/>
    <dgm:cxn modelId="{A4F76F6C-F8E6-4A2F-B059-5EE64C1A9233}" type="presParOf" srcId="{AA033CF1-6DB1-41E3-AA1A-CAFE7BDBB00E}" destId="{2850D6AF-1682-4690-8495-0A9081012A4D}" srcOrd="1" destOrd="0" presId="urn:microsoft.com/office/officeart/2005/8/layout/chevron2"/>
    <dgm:cxn modelId="{BC01DAD8-7546-4CC9-8069-3D08BADCA9FC}" type="presParOf" srcId="{AA033CF1-6DB1-41E3-AA1A-CAFE7BDBB00E}" destId="{A0016C08-EFE7-4F82-950F-B32437E70F83}" srcOrd="2" destOrd="0" presId="urn:microsoft.com/office/officeart/2005/8/layout/chevron2"/>
    <dgm:cxn modelId="{3E14363D-A37A-4CFE-8779-00F4437DD812}" type="presParOf" srcId="{A0016C08-EFE7-4F82-950F-B32437E70F83}" destId="{741A6E0F-5079-41CD-B6B0-2020E983913A}" srcOrd="0" destOrd="0" presId="urn:microsoft.com/office/officeart/2005/8/layout/chevron2"/>
    <dgm:cxn modelId="{18EDCF8D-60E7-423B-A56D-D9AD9C8522EC}" type="presParOf" srcId="{A0016C08-EFE7-4F82-950F-B32437E70F83}" destId="{312D1C68-C4A0-45B3-BCBE-8AE17ADA5389}" srcOrd="1" destOrd="0" presId="urn:microsoft.com/office/officeart/2005/8/layout/chevron2"/>
    <dgm:cxn modelId="{CF51F25B-6865-40A8-9851-850BEC666FC8}" type="presParOf" srcId="{AA033CF1-6DB1-41E3-AA1A-CAFE7BDBB00E}" destId="{D2D764BF-281A-4DA1-A448-7663922F45B6}" srcOrd="3" destOrd="0" presId="urn:microsoft.com/office/officeart/2005/8/layout/chevron2"/>
    <dgm:cxn modelId="{6F9246E0-EE1D-4F68-9ACB-0F339BFC0D2E}" type="presParOf" srcId="{AA033CF1-6DB1-41E3-AA1A-CAFE7BDBB00E}" destId="{ED763CB1-3860-4CF4-B184-C00157F07E1E}" srcOrd="4" destOrd="0" presId="urn:microsoft.com/office/officeart/2005/8/layout/chevron2"/>
    <dgm:cxn modelId="{6E8DC577-198F-48C5-B867-D3D566683CDA}" type="presParOf" srcId="{ED763CB1-3860-4CF4-B184-C00157F07E1E}" destId="{A1A89898-2C59-4E8C-9AB2-D6121DA2572C}" srcOrd="0" destOrd="0" presId="urn:microsoft.com/office/officeart/2005/8/layout/chevron2"/>
    <dgm:cxn modelId="{4B672EF6-D76D-4354-A048-92ABDF83B81E}" type="presParOf" srcId="{ED763CB1-3860-4CF4-B184-C00157F07E1E}" destId="{2C5C5332-D54D-472C-8260-C278239FB6DE}"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42B644F-C4F3-4C95-B591-7AA1917D03D3}" type="doc">
      <dgm:prSet loTypeId="urn:microsoft.com/office/officeart/2005/8/layout/chevron2" loCatId="process" qsTypeId="urn:microsoft.com/office/officeart/2005/8/quickstyle/simple3" qsCatId="simple" csTypeId="urn:microsoft.com/office/officeart/2005/8/colors/colorful2" csCatId="colorful" phldr="1"/>
      <dgm:spPr/>
      <dgm:t>
        <a:bodyPr/>
        <a:lstStyle/>
        <a:p>
          <a:pPr latinLnBrk="1"/>
          <a:endParaRPr lang="ko-KR" altLang="en-US"/>
        </a:p>
      </dgm:t>
    </dgm:pt>
    <dgm:pt modelId="{E380247F-5D8E-412D-AC7B-32EDC8353ECD}">
      <dgm:prSet/>
      <dgm:spPr/>
      <dgm:t>
        <a:bodyPr/>
        <a:lstStyle/>
        <a:p>
          <a:pPr rtl="0" latinLnBrk="1"/>
          <a:r>
            <a:rPr lang="en-US" dirty="0"/>
            <a:t>7C</a:t>
          </a:r>
          <a:endParaRPr lang="ko-KR" dirty="0"/>
        </a:p>
      </dgm:t>
    </dgm:pt>
    <dgm:pt modelId="{D30E896D-D2C2-4895-882E-258B04047AC8}" type="parTrans" cxnId="{9CED47DB-1C99-431A-9FAF-E57BBA3189A5}">
      <dgm:prSet/>
      <dgm:spPr/>
      <dgm:t>
        <a:bodyPr/>
        <a:lstStyle/>
        <a:p>
          <a:pPr latinLnBrk="1"/>
          <a:endParaRPr lang="ko-KR" altLang="en-US"/>
        </a:p>
      </dgm:t>
    </dgm:pt>
    <dgm:pt modelId="{447DEA41-199A-4469-A3C4-956566B87D2E}" type="sibTrans" cxnId="{9CED47DB-1C99-431A-9FAF-E57BBA3189A5}">
      <dgm:prSet/>
      <dgm:spPr/>
      <dgm:t>
        <a:bodyPr/>
        <a:lstStyle/>
        <a:p>
          <a:pPr latinLnBrk="1"/>
          <a:endParaRPr lang="ko-KR" altLang="en-US"/>
        </a:p>
      </dgm:t>
    </dgm:pt>
    <dgm:pt modelId="{601DE5AE-E31E-4CDD-B837-95475787B32D}">
      <dgm:prSet/>
      <dgm:spPr/>
      <dgm:t>
        <a:bodyPr/>
        <a:lstStyle/>
        <a:p>
          <a:pPr rtl="0" latinLnBrk="1"/>
          <a:r>
            <a:rPr lang="en-US" dirty="0"/>
            <a:t>16C</a:t>
          </a:r>
          <a:endParaRPr lang="ko-KR" dirty="0"/>
        </a:p>
      </dgm:t>
    </dgm:pt>
    <dgm:pt modelId="{BA64992D-93DA-4AD6-8D05-395576357D98}" type="parTrans" cxnId="{AF187A6A-326B-44FD-9CBC-66764A4DA6BD}">
      <dgm:prSet/>
      <dgm:spPr/>
      <dgm:t>
        <a:bodyPr/>
        <a:lstStyle/>
        <a:p>
          <a:pPr latinLnBrk="1"/>
          <a:endParaRPr lang="ko-KR" altLang="en-US"/>
        </a:p>
      </dgm:t>
    </dgm:pt>
    <dgm:pt modelId="{B407D2D6-F017-4460-AD2E-3A42DA71F2B9}" type="sibTrans" cxnId="{AF187A6A-326B-44FD-9CBC-66764A4DA6BD}">
      <dgm:prSet/>
      <dgm:spPr/>
      <dgm:t>
        <a:bodyPr/>
        <a:lstStyle/>
        <a:p>
          <a:pPr latinLnBrk="1"/>
          <a:endParaRPr lang="ko-KR" altLang="en-US"/>
        </a:p>
      </dgm:t>
    </dgm:pt>
    <dgm:pt modelId="{A93EDC32-14B9-43F8-9D03-570E821E5092}">
      <dgm:prSet/>
      <dgm:spPr/>
      <dgm:t>
        <a:bodyPr/>
        <a:lstStyle/>
        <a:p>
          <a:pPr rtl="0" latinLnBrk="1"/>
          <a:r>
            <a:rPr lang="en-US" dirty="0"/>
            <a:t>20C</a:t>
          </a:r>
          <a:endParaRPr lang="ko-KR" dirty="0"/>
        </a:p>
      </dgm:t>
    </dgm:pt>
    <dgm:pt modelId="{F9BCAB95-12F5-40FF-9662-5369D2FF38EE}" type="parTrans" cxnId="{A165E160-1AEB-42FD-982F-5C01064B24D6}">
      <dgm:prSet/>
      <dgm:spPr/>
      <dgm:t>
        <a:bodyPr/>
        <a:lstStyle/>
        <a:p>
          <a:pPr latinLnBrk="1"/>
          <a:endParaRPr lang="ko-KR" altLang="en-US"/>
        </a:p>
      </dgm:t>
    </dgm:pt>
    <dgm:pt modelId="{E3EDD5A2-750C-41B3-A09B-75B60EE392C9}" type="sibTrans" cxnId="{A165E160-1AEB-42FD-982F-5C01064B24D6}">
      <dgm:prSet/>
      <dgm:spPr/>
      <dgm:t>
        <a:bodyPr/>
        <a:lstStyle/>
        <a:p>
          <a:pPr latinLnBrk="1"/>
          <a:endParaRPr lang="ko-KR" altLang="en-US"/>
        </a:p>
      </dgm:t>
    </dgm:pt>
    <dgm:pt modelId="{EC4ED76E-5FD7-4BB7-AB77-34A083362815}">
      <dgm:prSet/>
      <dgm:spPr/>
      <dgm:t>
        <a:bodyPr/>
        <a:lstStyle/>
        <a:p>
          <a:pPr algn="just" rtl="0" latinLnBrk="0"/>
          <a:r>
            <a:rPr lang="en-US" dirty="0">
              <a:latin typeface="Times New Roman" panose="02020603050405020304" pitchFamily="18" charset="0"/>
              <a:cs typeface="Times New Roman" panose="02020603050405020304" pitchFamily="18" charset="0"/>
            </a:rPr>
            <a:t>7</a:t>
          </a:r>
          <a:r>
            <a:rPr lang="ko-KR" dirty="0">
              <a:latin typeface="Times New Roman" panose="02020603050405020304" pitchFamily="18" charset="0"/>
              <a:cs typeface="Times New Roman" panose="02020603050405020304" pitchFamily="18" charset="0"/>
            </a:rPr>
            <a:t>세기 </a:t>
          </a:r>
          <a:r>
            <a:rPr lang="en-US" dirty="0">
              <a:latin typeface="Times New Roman" panose="02020603050405020304" pitchFamily="18" charset="0"/>
              <a:cs typeface="Times New Roman" panose="02020603050405020304" pitchFamily="18" charset="0"/>
            </a:rPr>
            <a:t>GeV 847-853: “In </a:t>
          </a:r>
          <a:r>
            <a:rPr lang="en-US" dirty="0" err="1">
              <a:latin typeface="Times New Roman" panose="02020603050405020304" pitchFamily="18" charset="0"/>
              <a:cs typeface="Times New Roman" panose="02020603050405020304" pitchFamily="18" charset="0"/>
            </a:rPr>
            <a:t>Adnunciacione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sanctae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Mariae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Matris</a:t>
          </a:r>
          <a:r>
            <a:rPr lang="en-US" dirty="0">
              <a:latin typeface="Times New Roman" panose="02020603050405020304" pitchFamily="18" charset="0"/>
              <a:cs typeface="Times New Roman" panose="02020603050405020304" pitchFamily="18" charset="0"/>
            </a:rPr>
            <a:t> Domini Nostri Iesu Christi”(</a:t>
          </a:r>
          <a:r>
            <a:rPr lang="ko-KR" dirty="0">
              <a:latin typeface="Times New Roman" panose="02020603050405020304" pitchFamily="18" charset="0"/>
              <a:cs typeface="Times New Roman" panose="02020603050405020304" pitchFamily="18" charset="0"/>
            </a:rPr>
            <a:t>우리 주 예수 그리스도의 어머니이신 </a:t>
          </a:r>
          <a:r>
            <a:rPr lang="ko-KR" dirty="0">
              <a:solidFill>
                <a:srgbClr val="0070C0"/>
              </a:solidFill>
              <a:latin typeface="Times New Roman" panose="02020603050405020304" pitchFamily="18" charset="0"/>
              <a:cs typeface="Times New Roman" panose="02020603050405020304" pitchFamily="18" charset="0"/>
            </a:rPr>
            <a:t>성 마리아의 </a:t>
          </a:r>
          <a:r>
            <a:rPr lang="ko-KR" dirty="0">
              <a:latin typeface="Times New Roman" panose="02020603050405020304" pitchFamily="18" charset="0"/>
              <a:cs typeface="Times New Roman" panose="02020603050405020304" pitchFamily="18" charset="0"/>
            </a:rPr>
            <a:t>수태고지</a:t>
          </a:r>
          <a:r>
            <a:rPr lang="en-US" dirty="0">
              <a:latin typeface="Times New Roman" panose="02020603050405020304" pitchFamily="18" charset="0"/>
              <a:cs typeface="Times New Roman" panose="02020603050405020304" pitchFamily="18" charset="0"/>
            </a:rPr>
            <a:t>)</a:t>
          </a:r>
          <a:endParaRPr lang="ko-KR" dirty="0">
            <a:latin typeface="Times New Roman" panose="02020603050405020304" pitchFamily="18" charset="0"/>
            <a:cs typeface="Times New Roman" panose="02020603050405020304" pitchFamily="18" charset="0"/>
          </a:endParaRPr>
        </a:p>
      </dgm:t>
    </dgm:pt>
    <dgm:pt modelId="{74922075-46C3-461A-B7C2-9CF784317981}" type="parTrans" cxnId="{9CF7F99A-FE9A-4346-8653-D9E4910089CD}">
      <dgm:prSet/>
      <dgm:spPr/>
      <dgm:t>
        <a:bodyPr/>
        <a:lstStyle/>
        <a:p>
          <a:pPr latinLnBrk="1"/>
          <a:endParaRPr lang="ko-KR" altLang="en-US"/>
        </a:p>
      </dgm:t>
    </dgm:pt>
    <dgm:pt modelId="{B4F13A42-DD5A-4B36-ADCE-21F1EDD423C5}" type="sibTrans" cxnId="{9CF7F99A-FE9A-4346-8653-D9E4910089CD}">
      <dgm:prSet/>
      <dgm:spPr/>
      <dgm:t>
        <a:bodyPr/>
        <a:lstStyle/>
        <a:p>
          <a:pPr latinLnBrk="1"/>
          <a:endParaRPr lang="ko-KR" altLang="en-US"/>
        </a:p>
      </dgm:t>
    </dgm:pt>
    <dgm:pt modelId="{27B3DA98-8D78-4D03-AC49-32E987ED56C3}">
      <dgm:prSet/>
      <dgm:spPr/>
      <dgm:t>
        <a:bodyPr/>
        <a:lstStyle/>
        <a:p>
          <a:pPr algn="just" rtl="0" latinLnBrk="0"/>
          <a:r>
            <a:rPr lang="en-US" dirty="0">
              <a:latin typeface="Times New Roman" panose="02020603050405020304" pitchFamily="18" charset="0"/>
              <a:cs typeface="Times New Roman" panose="02020603050405020304" pitchFamily="18" charset="0"/>
            </a:rPr>
            <a:t>MR1570: “In </a:t>
          </a:r>
          <a:r>
            <a:rPr lang="en-US" dirty="0" err="1">
              <a:latin typeface="Times New Roman" panose="02020603050405020304" pitchFamily="18" charset="0"/>
              <a:cs typeface="Times New Roman" panose="02020603050405020304" pitchFamily="18" charset="0"/>
            </a:rPr>
            <a:t>festo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Annunciationis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beate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Mariae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virginis</a:t>
          </a:r>
          <a:r>
            <a:rPr lang="en-US" dirty="0">
              <a:latin typeface="Times New Roman" panose="02020603050405020304" pitchFamily="18" charset="0"/>
              <a:cs typeface="Times New Roman" panose="02020603050405020304" pitchFamily="18" charset="0"/>
            </a:rPr>
            <a:t>”(</a:t>
          </a:r>
          <a:r>
            <a:rPr lang="ko-KR" dirty="0">
              <a:solidFill>
                <a:srgbClr val="0070C0"/>
              </a:solidFill>
              <a:latin typeface="Times New Roman" panose="02020603050405020304" pitchFamily="18" charset="0"/>
              <a:cs typeface="Times New Roman" panose="02020603050405020304" pitchFamily="18" charset="0"/>
            </a:rPr>
            <a:t>복되신 동정 마리아의 </a:t>
          </a:r>
          <a:r>
            <a:rPr lang="ko-KR" dirty="0">
              <a:latin typeface="Times New Roman" panose="02020603050405020304" pitchFamily="18" charset="0"/>
              <a:cs typeface="Times New Roman" panose="02020603050405020304" pitchFamily="18" charset="0"/>
            </a:rPr>
            <a:t>수태고지 축일</a:t>
          </a:r>
          <a:r>
            <a:rPr lang="en-US" dirty="0">
              <a:latin typeface="Times New Roman" panose="02020603050405020304" pitchFamily="18" charset="0"/>
              <a:cs typeface="Times New Roman" panose="02020603050405020304" pitchFamily="18" charset="0"/>
            </a:rPr>
            <a:t>)</a:t>
          </a:r>
          <a:endParaRPr lang="ko-KR" dirty="0">
            <a:latin typeface="Times New Roman" panose="02020603050405020304" pitchFamily="18" charset="0"/>
            <a:cs typeface="Times New Roman" panose="02020603050405020304" pitchFamily="18" charset="0"/>
          </a:endParaRPr>
        </a:p>
      </dgm:t>
    </dgm:pt>
    <dgm:pt modelId="{65E7306E-E71A-4B77-8EA5-FE9D9A2DD59E}" type="parTrans" cxnId="{1E63C7F6-B8E2-4261-8155-D2911E132561}">
      <dgm:prSet/>
      <dgm:spPr/>
      <dgm:t>
        <a:bodyPr/>
        <a:lstStyle/>
        <a:p>
          <a:pPr latinLnBrk="1"/>
          <a:endParaRPr lang="ko-KR" altLang="en-US"/>
        </a:p>
      </dgm:t>
    </dgm:pt>
    <dgm:pt modelId="{A9A66D17-CEFA-45D2-875C-448C39B246A3}" type="sibTrans" cxnId="{1E63C7F6-B8E2-4261-8155-D2911E132561}">
      <dgm:prSet/>
      <dgm:spPr/>
      <dgm:t>
        <a:bodyPr/>
        <a:lstStyle/>
        <a:p>
          <a:pPr latinLnBrk="1"/>
          <a:endParaRPr lang="ko-KR" altLang="en-US"/>
        </a:p>
      </dgm:t>
    </dgm:pt>
    <dgm:pt modelId="{98E36FF7-56ED-489D-A596-0E02E2FBB828}">
      <dgm:prSet/>
      <dgm:spPr/>
      <dgm:t>
        <a:bodyPr/>
        <a:lstStyle/>
        <a:p>
          <a:pPr algn="just" rtl="0" latinLnBrk="1"/>
          <a:r>
            <a:rPr lang="en-US" dirty="0">
              <a:latin typeface="Times New Roman" panose="02020603050405020304" pitchFamily="18" charset="0"/>
              <a:cs typeface="Times New Roman" panose="02020603050405020304" pitchFamily="18" charset="0"/>
            </a:rPr>
            <a:t>MR1970: “</a:t>
          </a:r>
          <a:r>
            <a:rPr lang="en-US" dirty="0" err="1">
              <a:latin typeface="Times New Roman" panose="02020603050405020304" pitchFamily="18" charset="0"/>
              <a:cs typeface="Times New Roman" panose="02020603050405020304" pitchFamily="18" charset="0"/>
            </a:rPr>
            <a:t>Sollemnitas</a:t>
          </a:r>
          <a:r>
            <a:rPr lang="en-US" dirty="0">
              <a:latin typeface="Times New Roman" panose="02020603050405020304" pitchFamily="18" charset="0"/>
              <a:cs typeface="Times New Roman" panose="02020603050405020304" pitchFamily="18" charset="0"/>
            </a:rPr>
            <a:t> in </a:t>
          </a:r>
          <a:r>
            <a:rPr lang="en-US" dirty="0" err="1">
              <a:latin typeface="Times New Roman" panose="02020603050405020304" pitchFamily="18" charset="0"/>
              <a:cs typeface="Times New Roman" panose="02020603050405020304" pitchFamily="18" charset="0"/>
            </a:rPr>
            <a:t>Annuntiatione</a:t>
          </a:r>
          <a:r>
            <a:rPr lang="en-US" dirty="0">
              <a:latin typeface="Times New Roman" panose="02020603050405020304" pitchFamily="18" charset="0"/>
              <a:cs typeface="Times New Roman" panose="02020603050405020304" pitchFamily="18" charset="0"/>
            </a:rPr>
            <a:t> Domini”(</a:t>
          </a:r>
          <a:r>
            <a:rPr lang="ko-KR" dirty="0">
              <a:solidFill>
                <a:srgbClr val="FF0000"/>
              </a:solidFill>
              <a:latin typeface="HY헤드라인M" panose="02030600000101010101" pitchFamily="18" charset="-127"/>
              <a:ea typeface="HY헤드라인M" panose="02030600000101010101" pitchFamily="18" charset="-127"/>
              <a:cs typeface="Times New Roman" panose="02020603050405020304" pitchFamily="18" charset="0"/>
            </a:rPr>
            <a:t>주님</a:t>
          </a:r>
          <a:r>
            <a:rPr lang="ko-KR" dirty="0">
              <a:latin typeface="Times New Roman" panose="02020603050405020304" pitchFamily="18" charset="0"/>
              <a:cs typeface="Times New Roman" panose="02020603050405020304" pitchFamily="18" charset="0"/>
            </a:rPr>
            <a:t> 수태고지 대축일</a:t>
          </a:r>
          <a:r>
            <a:rPr lang="en-US" dirty="0">
              <a:latin typeface="Times New Roman" panose="02020603050405020304" pitchFamily="18" charset="0"/>
              <a:cs typeface="Times New Roman" panose="02020603050405020304" pitchFamily="18" charset="0"/>
            </a:rPr>
            <a:t>)</a:t>
          </a:r>
          <a:endParaRPr lang="ko-KR" dirty="0">
            <a:latin typeface="Times New Roman" panose="02020603050405020304" pitchFamily="18" charset="0"/>
            <a:cs typeface="Times New Roman" panose="02020603050405020304" pitchFamily="18" charset="0"/>
          </a:endParaRPr>
        </a:p>
      </dgm:t>
    </dgm:pt>
    <dgm:pt modelId="{84F72C21-9278-488F-8B2D-592FBBD3F028}" type="parTrans" cxnId="{9CDF96B4-6F4F-486E-B0F1-0973FD4FFB5B}">
      <dgm:prSet/>
      <dgm:spPr/>
      <dgm:t>
        <a:bodyPr/>
        <a:lstStyle/>
        <a:p>
          <a:pPr latinLnBrk="1"/>
          <a:endParaRPr lang="ko-KR" altLang="en-US"/>
        </a:p>
      </dgm:t>
    </dgm:pt>
    <dgm:pt modelId="{E6B69588-47A7-4E9D-BD98-7B1B33BA015E}" type="sibTrans" cxnId="{9CDF96B4-6F4F-486E-B0F1-0973FD4FFB5B}">
      <dgm:prSet/>
      <dgm:spPr/>
      <dgm:t>
        <a:bodyPr/>
        <a:lstStyle/>
        <a:p>
          <a:pPr latinLnBrk="1"/>
          <a:endParaRPr lang="ko-KR" altLang="en-US"/>
        </a:p>
      </dgm:t>
    </dgm:pt>
    <dgm:pt modelId="{8FAA50B5-6B48-4FAA-A2C2-793FAD5E5FDD}" type="pres">
      <dgm:prSet presAssocID="{F42B644F-C4F3-4C95-B591-7AA1917D03D3}" presName="linearFlow" presStyleCnt="0">
        <dgm:presLayoutVars>
          <dgm:dir/>
          <dgm:animLvl val="lvl"/>
          <dgm:resizeHandles val="exact"/>
        </dgm:presLayoutVars>
      </dgm:prSet>
      <dgm:spPr/>
    </dgm:pt>
    <dgm:pt modelId="{9FA68326-3427-41F2-B69A-AD620A8A5317}" type="pres">
      <dgm:prSet presAssocID="{E380247F-5D8E-412D-AC7B-32EDC8353ECD}" presName="composite" presStyleCnt="0"/>
      <dgm:spPr/>
    </dgm:pt>
    <dgm:pt modelId="{3E480E1A-4E0A-445B-9EE0-2BDD8C34527B}" type="pres">
      <dgm:prSet presAssocID="{E380247F-5D8E-412D-AC7B-32EDC8353ECD}" presName="parentText" presStyleLbl="alignNode1" presStyleIdx="0" presStyleCnt="3">
        <dgm:presLayoutVars>
          <dgm:chMax val="1"/>
          <dgm:bulletEnabled val="1"/>
        </dgm:presLayoutVars>
      </dgm:prSet>
      <dgm:spPr/>
    </dgm:pt>
    <dgm:pt modelId="{D003C645-DF7F-497C-B435-B5873B40C8E5}" type="pres">
      <dgm:prSet presAssocID="{E380247F-5D8E-412D-AC7B-32EDC8353ECD}" presName="descendantText" presStyleLbl="alignAcc1" presStyleIdx="0" presStyleCnt="3">
        <dgm:presLayoutVars>
          <dgm:bulletEnabled val="1"/>
        </dgm:presLayoutVars>
      </dgm:prSet>
      <dgm:spPr/>
    </dgm:pt>
    <dgm:pt modelId="{C6510FAD-801D-400B-8E6A-F8660D8A90C9}" type="pres">
      <dgm:prSet presAssocID="{447DEA41-199A-4469-A3C4-956566B87D2E}" presName="sp" presStyleCnt="0"/>
      <dgm:spPr/>
    </dgm:pt>
    <dgm:pt modelId="{EBEE8FC3-65BF-47DD-A2E5-4D834CA0EAC0}" type="pres">
      <dgm:prSet presAssocID="{601DE5AE-E31E-4CDD-B837-95475787B32D}" presName="composite" presStyleCnt="0"/>
      <dgm:spPr/>
    </dgm:pt>
    <dgm:pt modelId="{D2D51475-5612-48E0-8783-D461376E43DA}" type="pres">
      <dgm:prSet presAssocID="{601DE5AE-E31E-4CDD-B837-95475787B32D}" presName="parentText" presStyleLbl="alignNode1" presStyleIdx="1" presStyleCnt="3">
        <dgm:presLayoutVars>
          <dgm:chMax val="1"/>
          <dgm:bulletEnabled val="1"/>
        </dgm:presLayoutVars>
      </dgm:prSet>
      <dgm:spPr/>
    </dgm:pt>
    <dgm:pt modelId="{E6E463EA-AE17-4AF4-9895-4439526C9D8E}" type="pres">
      <dgm:prSet presAssocID="{601DE5AE-E31E-4CDD-B837-95475787B32D}" presName="descendantText" presStyleLbl="alignAcc1" presStyleIdx="1" presStyleCnt="3">
        <dgm:presLayoutVars>
          <dgm:bulletEnabled val="1"/>
        </dgm:presLayoutVars>
      </dgm:prSet>
      <dgm:spPr/>
    </dgm:pt>
    <dgm:pt modelId="{422F85BF-51B8-42E2-BFBD-457CB0C7E6AF}" type="pres">
      <dgm:prSet presAssocID="{B407D2D6-F017-4460-AD2E-3A42DA71F2B9}" presName="sp" presStyleCnt="0"/>
      <dgm:spPr/>
    </dgm:pt>
    <dgm:pt modelId="{585EFE43-6B91-4020-828D-C9169F052082}" type="pres">
      <dgm:prSet presAssocID="{A93EDC32-14B9-43F8-9D03-570E821E5092}" presName="composite" presStyleCnt="0"/>
      <dgm:spPr/>
    </dgm:pt>
    <dgm:pt modelId="{19AC75E4-1DD6-4432-A14B-8BC1BD767749}" type="pres">
      <dgm:prSet presAssocID="{A93EDC32-14B9-43F8-9D03-570E821E5092}" presName="parentText" presStyleLbl="alignNode1" presStyleIdx="2" presStyleCnt="3">
        <dgm:presLayoutVars>
          <dgm:chMax val="1"/>
          <dgm:bulletEnabled val="1"/>
        </dgm:presLayoutVars>
      </dgm:prSet>
      <dgm:spPr/>
    </dgm:pt>
    <dgm:pt modelId="{028641EC-F83F-43CD-90CB-6AB7D07868F4}" type="pres">
      <dgm:prSet presAssocID="{A93EDC32-14B9-43F8-9D03-570E821E5092}" presName="descendantText" presStyleLbl="alignAcc1" presStyleIdx="2" presStyleCnt="3">
        <dgm:presLayoutVars>
          <dgm:bulletEnabled val="1"/>
        </dgm:presLayoutVars>
      </dgm:prSet>
      <dgm:spPr/>
    </dgm:pt>
  </dgm:ptLst>
  <dgm:cxnLst>
    <dgm:cxn modelId="{1E63C7F6-B8E2-4261-8155-D2911E132561}" srcId="{601DE5AE-E31E-4CDD-B837-95475787B32D}" destId="{27B3DA98-8D78-4D03-AC49-32E987ED56C3}" srcOrd="0" destOrd="0" parTransId="{65E7306E-E71A-4B77-8EA5-FE9D9A2DD59E}" sibTransId="{A9A66D17-CEFA-45D2-875C-448C39B246A3}"/>
    <dgm:cxn modelId="{0D39FF04-7467-47BC-B644-B5351B7DCFE6}" type="presOf" srcId="{27B3DA98-8D78-4D03-AC49-32E987ED56C3}" destId="{E6E463EA-AE17-4AF4-9895-4439526C9D8E}" srcOrd="0" destOrd="0" presId="urn:microsoft.com/office/officeart/2005/8/layout/chevron2"/>
    <dgm:cxn modelId="{C5E9E54D-0C89-407C-ABA0-8F4F74D58B8F}" type="presOf" srcId="{EC4ED76E-5FD7-4BB7-AB77-34A083362815}" destId="{D003C645-DF7F-497C-B435-B5873B40C8E5}" srcOrd="0" destOrd="0" presId="urn:microsoft.com/office/officeart/2005/8/layout/chevron2"/>
    <dgm:cxn modelId="{A165E160-1AEB-42FD-982F-5C01064B24D6}" srcId="{F42B644F-C4F3-4C95-B591-7AA1917D03D3}" destId="{A93EDC32-14B9-43F8-9D03-570E821E5092}" srcOrd="2" destOrd="0" parTransId="{F9BCAB95-12F5-40FF-9662-5369D2FF38EE}" sibTransId="{E3EDD5A2-750C-41B3-A09B-75B60EE392C9}"/>
    <dgm:cxn modelId="{BED3323B-204B-4B49-842C-23C7CE091D1E}" type="presOf" srcId="{A93EDC32-14B9-43F8-9D03-570E821E5092}" destId="{19AC75E4-1DD6-4432-A14B-8BC1BD767749}" srcOrd="0" destOrd="0" presId="urn:microsoft.com/office/officeart/2005/8/layout/chevron2"/>
    <dgm:cxn modelId="{AC20BD5F-E9A7-44A0-885A-38A06CCF15F8}" type="presOf" srcId="{98E36FF7-56ED-489D-A596-0E02E2FBB828}" destId="{028641EC-F83F-43CD-90CB-6AB7D07868F4}" srcOrd="0" destOrd="0" presId="urn:microsoft.com/office/officeart/2005/8/layout/chevron2"/>
    <dgm:cxn modelId="{AF187A6A-326B-44FD-9CBC-66764A4DA6BD}" srcId="{F42B644F-C4F3-4C95-B591-7AA1917D03D3}" destId="{601DE5AE-E31E-4CDD-B837-95475787B32D}" srcOrd="1" destOrd="0" parTransId="{BA64992D-93DA-4AD6-8D05-395576357D98}" sibTransId="{B407D2D6-F017-4460-AD2E-3A42DA71F2B9}"/>
    <dgm:cxn modelId="{5B2E6F10-C9E4-4C4F-A61E-6AB8C91362F7}" type="presOf" srcId="{E380247F-5D8E-412D-AC7B-32EDC8353ECD}" destId="{3E480E1A-4E0A-445B-9EE0-2BDD8C34527B}" srcOrd="0" destOrd="0" presId="urn:microsoft.com/office/officeart/2005/8/layout/chevron2"/>
    <dgm:cxn modelId="{59C7AFCE-7828-4E61-BC9D-03E29DEE3491}" type="presOf" srcId="{601DE5AE-E31E-4CDD-B837-95475787B32D}" destId="{D2D51475-5612-48E0-8783-D461376E43DA}" srcOrd="0" destOrd="0" presId="urn:microsoft.com/office/officeart/2005/8/layout/chevron2"/>
    <dgm:cxn modelId="{A9F85BB9-E375-4277-B7D4-B623ECA3EE7B}" type="presOf" srcId="{F42B644F-C4F3-4C95-B591-7AA1917D03D3}" destId="{8FAA50B5-6B48-4FAA-A2C2-793FAD5E5FDD}" srcOrd="0" destOrd="0" presId="urn:microsoft.com/office/officeart/2005/8/layout/chevron2"/>
    <dgm:cxn modelId="{9CED47DB-1C99-431A-9FAF-E57BBA3189A5}" srcId="{F42B644F-C4F3-4C95-B591-7AA1917D03D3}" destId="{E380247F-5D8E-412D-AC7B-32EDC8353ECD}" srcOrd="0" destOrd="0" parTransId="{D30E896D-D2C2-4895-882E-258B04047AC8}" sibTransId="{447DEA41-199A-4469-A3C4-956566B87D2E}"/>
    <dgm:cxn modelId="{9CDF96B4-6F4F-486E-B0F1-0973FD4FFB5B}" srcId="{A93EDC32-14B9-43F8-9D03-570E821E5092}" destId="{98E36FF7-56ED-489D-A596-0E02E2FBB828}" srcOrd="0" destOrd="0" parTransId="{84F72C21-9278-488F-8B2D-592FBBD3F028}" sibTransId="{E6B69588-47A7-4E9D-BD98-7B1B33BA015E}"/>
    <dgm:cxn modelId="{9CF7F99A-FE9A-4346-8653-D9E4910089CD}" srcId="{E380247F-5D8E-412D-AC7B-32EDC8353ECD}" destId="{EC4ED76E-5FD7-4BB7-AB77-34A083362815}" srcOrd="0" destOrd="0" parTransId="{74922075-46C3-461A-B7C2-9CF784317981}" sibTransId="{B4F13A42-DD5A-4B36-ADCE-21F1EDD423C5}"/>
    <dgm:cxn modelId="{3BAC2161-7A81-41D1-9331-EC073A1A5895}" type="presParOf" srcId="{8FAA50B5-6B48-4FAA-A2C2-793FAD5E5FDD}" destId="{9FA68326-3427-41F2-B69A-AD620A8A5317}" srcOrd="0" destOrd="0" presId="urn:microsoft.com/office/officeart/2005/8/layout/chevron2"/>
    <dgm:cxn modelId="{6DF24B18-2737-4B1B-822A-5EBDA7373C90}" type="presParOf" srcId="{9FA68326-3427-41F2-B69A-AD620A8A5317}" destId="{3E480E1A-4E0A-445B-9EE0-2BDD8C34527B}" srcOrd="0" destOrd="0" presId="urn:microsoft.com/office/officeart/2005/8/layout/chevron2"/>
    <dgm:cxn modelId="{DD3650F6-006D-4719-BE83-51C1613614A2}" type="presParOf" srcId="{9FA68326-3427-41F2-B69A-AD620A8A5317}" destId="{D003C645-DF7F-497C-B435-B5873B40C8E5}" srcOrd="1" destOrd="0" presId="urn:microsoft.com/office/officeart/2005/8/layout/chevron2"/>
    <dgm:cxn modelId="{750976AE-0C74-44F9-8245-7A62C1E5616F}" type="presParOf" srcId="{8FAA50B5-6B48-4FAA-A2C2-793FAD5E5FDD}" destId="{C6510FAD-801D-400B-8E6A-F8660D8A90C9}" srcOrd="1" destOrd="0" presId="urn:microsoft.com/office/officeart/2005/8/layout/chevron2"/>
    <dgm:cxn modelId="{F8607FC0-78A1-40AC-B807-8CDED780A2AB}" type="presParOf" srcId="{8FAA50B5-6B48-4FAA-A2C2-793FAD5E5FDD}" destId="{EBEE8FC3-65BF-47DD-A2E5-4D834CA0EAC0}" srcOrd="2" destOrd="0" presId="urn:microsoft.com/office/officeart/2005/8/layout/chevron2"/>
    <dgm:cxn modelId="{EA3EA6DF-AE9F-49DF-B041-563214247605}" type="presParOf" srcId="{EBEE8FC3-65BF-47DD-A2E5-4D834CA0EAC0}" destId="{D2D51475-5612-48E0-8783-D461376E43DA}" srcOrd="0" destOrd="0" presId="urn:microsoft.com/office/officeart/2005/8/layout/chevron2"/>
    <dgm:cxn modelId="{7C4EBC17-25D6-452E-8F03-201D8BF6AD79}" type="presParOf" srcId="{EBEE8FC3-65BF-47DD-A2E5-4D834CA0EAC0}" destId="{E6E463EA-AE17-4AF4-9895-4439526C9D8E}" srcOrd="1" destOrd="0" presId="urn:microsoft.com/office/officeart/2005/8/layout/chevron2"/>
    <dgm:cxn modelId="{B93903B0-EC27-44B6-BBA7-5114730EAE3E}" type="presParOf" srcId="{8FAA50B5-6B48-4FAA-A2C2-793FAD5E5FDD}" destId="{422F85BF-51B8-42E2-BFBD-457CB0C7E6AF}" srcOrd="3" destOrd="0" presId="urn:microsoft.com/office/officeart/2005/8/layout/chevron2"/>
    <dgm:cxn modelId="{545B0A33-6AE0-4E66-ABC6-0AC5C49F1B7B}" type="presParOf" srcId="{8FAA50B5-6B48-4FAA-A2C2-793FAD5E5FDD}" destId="{585EFE43-6B91-4020-828D-C9169F052082}" srcOrd="4" destOrd="0" presId="urn:microsoft.com/office/officeart/2005/8/layout/chevron2"/>
    <dgm:cxn modelId="{D345FD03-EACE-4415-99D2-95CF7EEDD1F3}" type="presParOf" srcId="{585EFE43-6B91-4020-828D-C9169F052082}" destId="{19AC75E4-1DD6-4432-A14B-8BC1BD767749}" srcOrd="0" destOrd="0" presId="urn:microsoft.com/office/officeart/2005/8/layout/chevron2"/>
    <dgm:cxn modelId="{7BC00E24-97A1-4BDA-A124-DB67609AD3D9}" type="presParOf" srcId="{585EFE43-6B91-4020-828D-C9169F052082}" destId="{028641EC-F83F-43CD-90CB-6AB7D07868F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757E792-26D8-4CDF-A92C-C626F91798FB}" type="doc">
      <dgm:prSet loTypeId="urn:microsoft.com/office/officeart/2005/8/layout/hProcess7" loCatId="list" qsTypeId="urn:microsoft.com/office/officeart/2005/8/quickstyle/simple4" qsCatId="simple" csTypeId="urn:microsoft.com/office/officeart/2005/8/colors/colorful3" csCatId="colorful" phldr="1"/>
      <dgm:spPr/>
      <dgm:t>
        <a:bodyPr/>
        <a:lstStyle/>
        <a:p>
          <a:pPr latinLnBrk="1"/>
          <a:endParaRPr lang="ko-KR" altLang="en-US"/>
        </a:p>
      </dgm:t>
    </dgm:pt>
    <dgm:pt modelId="{B273940F-F900-47D7-A271-10CE977B86AA}">
      <dgm:prSet phldrT="[텍스트]"/>
      <dgm:spPr/>
      <dgm:t>
        <a:bodyPr/>
        <a:lstStyle/>
        <a:p>
          <a:pPr latinLnBrk="1"/>
          <a:r>
            <a:rPr lang="ko-KR" altLang="en-US" dirty="0">
              <a:solidFill>
                <a:schemeClr val="tx1">
                  <a:lumMod val="95000"/>
                  <a:lumOff val="5000"/>
                </a:schemeClr>
              </a:solidFill>
            </a:rPr>
            <a:t>고대 교회의 전통</a:t>
          </a:r>
        </a:p>
      </dgm:t>
    </dgm:pt>
    <dgm:pt modelId="{D216820B-92A0-4296-923A-1DD2305332BE}" type="parTrans" cxnId="{30E957BF-70F6-444C-8F4B-61A2822B3A70}">
      <dgm:prSet/>
      <dgm:spPr/>
      <dgm:t>
        <a:bodyPr/>
        <a:lstStyle/>
        <a:p>
          <a:pPr latinLnBrk="1"/>
          <a:endParaRPr lang="ko-KR" altLang="en-US"/>
        </a:p>
      </dgm:t>
    </dgm:pt>
    <dgm:pt modelId="{4BCF50FC-E0C5-454B-9621-AD8FA78560E8}" type="sibTrans" cxnId="{30E957BF-70F6-444C-8F4B-61A2822B3A70}">
      <dgm:prSet/>
      <dgm:spPr/>
      <dgm:t>
        <a:bodyPr/>
        <a:lstStyle/>
        <a:p>
          <a:pPr latinLnBrk="1"/>
          <a:endParaRPr lang="ko-KR" altLang="en-US"/>
        </a:p>
      </dgm:t>
    </dgm:pt>
    <dgm:pt modelId="{F6FD8DA1-9336-4983-AF27-1627C1BC8C16}">
      <dgm:prSet phldrT="[텍스트]"/>
      <dgm:spPr/>
      <dgm:t>
        <a:bodyPr/>
        <a:lstStyle/>
        <a:p>
          <a:pPr latinLnBrk="0"/>
          <a:r>
            <a:rPr lang="en-US" altLang="ko-KR" dirty="0"/>
            <a:t>1. </a:t>
          </a:r>
          <a:r>
            <a:rPr lang="ko-KR" altLang="en-US" dirty="0"/>
            <a:t>성모 축일의 </a:t>
          </a:r>
          <a:r>
            <a:rPr lang="ko-KR" altLang="en-US" dirty="0" err="1"/>
            <a:t>정제성이</a:t>
          </a:r>
          <a:r>
            <a:rPr lang="ko-KR" altLang="en-US" dirty="0"/>
            <a:t> 돋보임</a:t>
          </a:r>
          <a:r>
            <a:rPr lang="en-US" altLang="ko-KR" dirty="0"/>
            <a:t>.</a:t>
          </a:r>
        </a:p>
        <a:p>
          <a:pPr latinLnBrk="0"/>
          <a:r>
            <a:rPr lang="en-US" altLang="ko-KR" dirty="0"/>
            <a:t>.</a:t>
          </a:r>
          <a:endParaRPr lang="ko-KR" altLang="en-US" dirty="0"/>
        </a:p>
      </dgm:t>
    </dgm:pt>
    <dgm:pt modelId="{F642720A-C5CC-4B16-B12F-B92765227232}" type="parTrans" cxnId="{C7592276-5696-443C-A4D4-0F5549AEFFC0}">
      <dgm:prSet/>
      <dgm:spPr/>
      <dgm:t>
        <a:bodyPr/>
        <a:lstStyle/>
        <a:p>
          <a:pPr latinLnBrk="1"/>
          <a:endParaRPr lang="ko-KR" altLang="en-US"/>
        </a:p>
      </dgm:t>
    </dgm:pt>
    <dgm:pt modelId="{C86CCDDB-053A-4FA2-B360-FE7E7662C09C}" type="sibTrans" cxnId="{C7592276-5696-443C-A4D4-0F5549AEFFC0}">
      <dgm:prSet/>
      <dgm:spPr/>
      <dgm:t>
        <a:bodyPr/>
        <a:lstStyle/>
        <a:p>
          <a:pPr latinLnBrk="1"/>
          <a:endParaRPr lang="ko-KR" altLang="en-US"/>
        </a:p>
      </dgm:t>
    </dgm:pt>
    <dgm:pt modelId="{E900F65C-B5DE-41CD-A6A0-B039842869E9}">
      <dgm:prSet phldrT="[텍스트]"/>
      <dgm:spPr/>
      <dgm:t>
        <a:bodyPr/>
        <a:lstStyle/>
        <a:p>
          <a:pPr latinLnBrk="1"/>
          <a:r>
            <a:rPr lang="ko-KR" altLang="en-US" dirty="0">
              <a:solidFill>
                <a:schemeClr val="tx1">
                  <a:lumMod val="95000"/>
                  <a:lumOff val="5000"/>
                </a:schemeClr>
              </a:solidFill>
            </a:rPr>
            <a:t>중세의 변화</a:t>
          </a:r>
        </a:p>
      </dgm:t>
    </dgm:pt>
    <dgm:pt modelId="{AFCFC597-3B88-48A3-B418-DAFB53A85964}" type="parTrans" cxnId="{3ABD814E-54D6-4154-A6F9-27D99373E5E3}">
      <dgm:prSet/>
      <dgm:spPr/>
      <dgm:t>
        <a:bodyPr/>
        <a:lstStyle/>
        <a:p>
          <a:pPr latinLnBrk="1"/>
          <a:endParaRPr lang="ko-KR" altLang="en-US"/>
        </a:p>
      </dgm:t>
    </dgm:pt>
    <dgm:pt modelId="{491A489D-B52B-410A-83D0-B2F4CE2262FB}" type="sibTrans" cxnId="{3ABD814E-54D6-4154-A6F9-27D99373E5E3}">
      <dgm:prSet/>
      <dgm:spPr/>
      <dgm:t>
        <a:bodyPr/>
        <a:lstStyle/>
        <a:p>
          <a:pPr latinLnBrk="1"/>
          <a:endParaRPr lang="ko-KR" altLang="en-US"/>
        </a:p>
      </dgm:t>
    </dgm:pt>
    <dgm:pt modelId="{ED2DE6D1-8632-40D6-B840-C4861B6DD7A5}">
      <dgm:prSet phldrT="[텍스트]"/>
      <dgm:spPr/>
      <dgm:t>
        <a:bodyPr/>
        <a:lstStyle/>
        <a:p>
          <a:pPr latinLnBrk="0"/>
          <a:r>
            <a:rPr lang="en-US" altLang="ko-KR" dirty="0"/>
            <a:t>1. 14</a:t>
          </a:r>
          <a:r>
            <a:rPr lang="ko-KR" altLang="en-US" dirty="0"/>
            <a:t>세기 이후 성모 축일의 무절제한 증가</a:t>
          </a:r>
          <a:r>
            <a:rPr lang="en-US" altLang="ko-KR" dirty="0"/>
            <a:t>.</a:t>
          </a:r>
          <a:endParaRPr lang="ko-KR" altLang="en-US" dirty="0"/>
        </a:p>
      </dgm:t>
    </dgm:pt>
    <dgm:pt modelId="{ABEC0DF9-2523-4CD2-9F63-C39CDA7BFA30}" type="parTrans" cxnId="{A4AF85AD-F257-449B-946F-7DF7C01364AD}">
      <dgm:prSet/>
      <dgm:spPr/>
      <dgm:t>
        <a:bodyPr/>
        <a:lstStyle/>
        <a:p>
          <a:pPr latinLnBrk="1"/>
          <a:endParaRPr lang="ko-KR" altLang="en-US"/>
        </a:p>
      </dgm:t>
    </dgm:pt>
    <dgm:pt modelId="{74026B2D-4990-4647-BA7B-2DE3C65B03F3}" type="sibTrans" cxnId="{A4AF85AD-F257-449B-946F-7DF7C01364AD}">
      <dgm:prSet/>
      <dgm:spPr/>
      <dgm:t>
        <a:bodyPr/>
        <a:lstStyle/>
        <a:p>
          <a:pPr latinLnBrk="1"/>
          <a:endParaRPr lang="ko-KR" altLang="en-US"/>
        </a:p>
      </dgm:t>
    </dgm:pt>
    <dgm:pt modelId="{4E079DA5-526F-4112-ABAE-0EB5856A8815}">
      <dgm:prSet phldrT="[텍스트]"/>
      <dgm:spPr/>
      <dgm:t>
        <a:bodyPr/>
        <a:lstStyle/>
        <a:p>
          <a:pPr latinLnBrk="0"/>
          <a:r>
            <a:rPr lang="en-US" altLang="ko-KR" dirty="0"/>
            <a:t>2. </a:t>
          </a:r>
          <a:r>
            <a:rPr lang="ko-KR" altLang="en-US" dirty="0">
              <a:solidFill>
                <a:srgbClr val="0070C0"/>
              </a:solidFill>
            </a:rPr>
            <a:t>역사적 사실과 성경</a:t>
          </a:r>
          <a:r>
            <a:rPr lang="ko-KR" altLang="en-US" dirty="0"/>
            <a:t>에 근거한 신학에서 비롯됨</a:t>
          </a:r>
          <a:r>
            <a:rPr lang="en-US" altLang="ko-KR" dirty="0"/>
            <a:t>.</a:t>
          </a:r>
          <a:endParaRPr lang="ko-KR" altLang="en-US" dirty="0"/>
        </a:p>
      </dgm:t>
    </dgm:pt>
    <dgm:pt modelId="{E11280AC-D74D-4F9A-9FD5-E66F7F90554A}" type="parTrans" cxnId="{2C0DE42A-6BDE-4E41-BB82-FF8A3AB4C719}">
      <dgm:prSet/>
      <dgm:spPr/>
      <dgm:t>
        <a:bodyPr/>
        <a:lstStyle/>
        <a:p>
          <a:pPr latinLnBrk="1"/>
          <a:endParaRPr lang="ko-KR" altLang="en-US"/>
        </a:p>
      </dgm:t>
    </dgm:pt>
    <dgm:pt modelId="{D2C1FA94-DA21-4E7E-872E-D10ABE385DA1}" type="sibTrans" cxnId="{2C0DE42A-6BDE-4E41-BB82-FF8A3AB4C719}">
      <dgm:prSet/>
      <dgm:spPr/>
      <dgm:t>
        <a:bodyPr/>
        <a:lstStyle/>
        <a:p>
          <a:pPr latinLnBrk="1"/>
          <a:endParaRPr lang="ko-KR" altLang="en-US"/>
        </a:p>
      </dgm:t>
    </dgm:pt>
    <dgm:pt modelId="{04B9952D-1598-4113-B352-5403C2C3F776}">
      <dgm:prSet phldrT="[텍스트]"/>
      <dgm:spPr/>
      <dgm:t>
        <a:bodyPr/>
        <a:lstStyle/>
        <a:p>
          <a:pPr latinLnBrk="0"/>
          <a:r>
            <a:rPr lang="en-US" altLang="ko-KR" dirty="0"/>
            <a:t>2. </a:t>
          </a:r>
          <a:r>
            <a:rPr lang="ko-KR" altLang="en-US" dirty="0">
              <a:solidFill>
                <a:srgbClr val="FFC000"/>
              </a:solidFill>
            </a:rPr>
            <a:t>비역사적이고 주관적인 관점</a:t>
          </a:r>
          <a:r>
            <a:rPr lang="ko-KR" altLang="en-US" dirty="0"/>
            <a:t>에서 이해</a:t>
          </a:r>
          <a:r>
            <a:rPr lang="en-US" altLang="ko-KR" dirty="0"/>
            <a:t>.</a:t>
          </a:r>
          <a:endParaRPr lang="ko-KR" altLang="en-US" dirty="0"/>
        </a:p>
      </dgm:t>
    </dgm:pt>
    <dgm:pt modelId="{2F67EB00-67F8-4EDE-AB03-639E3C261C1D}" type="parTrans" cxnId="{0D5D853D-33CE-4818-9DDA-6ACD9D508668}">
      <dgm:prSet/>
      <dgm:spPr/>
      <dgm:t>
        <a:bodyPr/>
        <a:lstStyle/>
        <a:p>
          <a:pPr latinLnBrk="1"/>
          <a:endParaRPr lang="ko-KR" altLang="en-US"/>
        </a:p>
      </dgm:t>
    </dgm:pt>
    <dgm:pt modelId="{E31B4E55-B16D-4099-A146-B6C098BE2AF7}" type="sibTrans" cxnId="{0D5D853D-33CE-4818-9DDA-6ACD9D508668}">
      <dgm:prSet/>
      <dgm:spPr/>
      <dgm:t>
        <a:bodyPr/>
        <a:lstStyle/>
        <a:p>
          <a:pPr latinLnBrk="1"/>
          <a:endParaRPr lang="ko-KR" altLang="en-US"/>
        </a:p>
      </dgm:t>
    </dgm:pt>
    <dgm:pt modelId="{ECCDDF66-D144-46C8-B9D9-3A22F9A4B07A}">
      <dgm:prSet phldrT="[텍스트]"/>
      <dgm:spPr/>
      <dgm:t>
        <a:bodyPr/>
        <a:lstStyle/>
        <a:p>
          <a:pPr latinLnBrk="0"/>
          <a:r>
            <a:rPr lang="en-US" altLang="ko-KR" dirty="0"/>
            <a:t>3. </a:t>
          </a:r>
          <a:r>
            <a:rPr lang="ko-KR" altLang="en-US" dirty="0">
              <a:solidFill>
                <a:srgbClr val="FF0000"/>
              </a:solidFill>
            </a:rPr>
            <a:t>육화의 신비 </a:t>
          </a:r>
          <a:r>
            <a:rPr lang="ko-KR" altLang="en-US" dirty="0"/>
            <a:t>안에서 마리아를 바라보는 신학이 토대가 됨</a:t>
          </a:r>
          <a:r>
            <a:rPr lang="en-US" altLang="ko-KR" dirty="0"/>
            <a:t>.</a:t>
          </a:r>
        </a:p>
        <a:p>
          <a:pPr latinLnBrk="0"/>
          <a:r>
            <a:rPr lang="en-US" altLang="ko-KR" dirty="0"/>
            <a:t>.</a:t>
          </a:r>
        </a:p>
        <a:p>
          <a:pPr latinLnBrk="0"/>
          <a:r>
            <a:rPr lang="en-US" altLang="ko-KR" dirty="0"/>
            <a:t>.</a:t>
          </a:r>
        </a:p>
        <a:p>
          <a:pPr latinLnBrk="0"/>
          <a:r>
            <a:rPr lang="en-US" altLang="ko-KR" dirty="0"/>
            <a:t>.</a:t>
          </a:r>
        </a:p>
        <a:p>
          <a:pPr latinLnBrk="0"/>
          <a:r>
            <a:rPr lang="en-US" altLang="ko-KR" dirty="0"/>
            <a:t>4. </a:t>
          </a:r>
          <a:r>
            <a:rPr lang="ko-KR" altLang="en-US" dirty="0"/>
            <a:t>파스카 신비를 중심으로 한 </a:t>
          </a:r>
          <a:r>
            <a:rPr lang="ko-KR" altLang="en-US" dirty="0">
              <a:solidFill>
                <a:srgbClr val="7030A0"/>
              </a:solidFill>
            </a:rPr>
            <a:t>단일한 전례주년</a:t>
          </a:r>
          <a:r>
            <a:rPr lang="ko-KR" altLang="en-US" dirty="0"/>
            <a:t>에 성모 축일이 일치됨</a:t>
          </a:r>
          <a:r>
            <a:rPr lang="en-US" altLang="ko-KR" dirty="0"/>
            <a:t>.</a:t>
          </a:r>
          <a:endParaRPr lang="ko-KR" altLang="en-US" dirty="0"/>
        </a:p>
      </dgm:t>
    </dgm:pt>
    <dgm:pt modelId="{EED93B3E-C3DE-421E-91CA-C9B088F03E1B}" type="parTrans" cxnId="{15EEA59A-4C95-4561-B4F6-E4C9797BFE60}">
      <dgm:prSet/>
      <dgm:spPr/>
      <dgm:t>
        <a:bodyPr/>
        <a:lstStyle/>
        <a:p>
          <a:pPr latinLnBrk="1"/>
          <a:endParaRPr lang="ko-KR" altLang="en-US"/>
        </a:p>
      </dgm:t>
    </dgm:pt>
    <dgm:pt modelId="{1F1917D3-123C-4D68-A94C-0BF2C1EEBE7A}" type="sibTrans" cxnId="{15EEA59A-4C95-4561-B4F6-E4C9797BFE60}">
      <dgm:prSet/>
      <dgm:spPr/>
      <dgm:t>
        <a:bodyPr/>
        <a:lstStyle/>
        <a:p>
          <a:pPr latinLnBrk="1"/>
          <a:endParaRPr lang="ko-KR" altLang="en-US"/>
        </a:p>
      </dgm:t>
    </dgm:pt>
    <dgm:pt modelId="{4C78F8EA-F47B-4F70-A880-234880BC2CAB}">
      <dgm:prSet phldrT="[텍스트]"/>
      <dgm:spPr/>
      <dgm:t>
        <a:bodyPr/>
        <a:lstStyle/>
        <a:p>
          <a:pPr latinLnBrk="0"/>
          <a:r>
            <a:rPr lang="en-US" altLang="ko-KR" dirty="0"/>
            <a:t>3. </a:t>
          </a:r>
          <a:r>
            <a:rPr lang="ko-KR" altLang="en-US" dirty="0"/>
            <a:t>마리아를 독자적인 인물로 </a:t>
          </a:r>
          <a:r>
            <a:rPr lang="ko-KR" altLang="en-US" dirty="0">
              <a:solidFill>
                <a:schemeClr val="tx1"/>
              </a:solidFill>
            </a:rPr>
            <a:t>신격화하여 우상화</a:t>
          </a:r>
          <a:r>
            <a:rPr lang="en-US" altLang="ko-KR" dirty="0"/>
            <a:t>.</a:t>
          </a:r>
          <a:endParaRPr lang="ko-KR" altLang="en-US" dirty="0"/>
        </a:p>
      </dgm:t>
    </dgm:pt>
    <dgm:pt modelId="{7EE494A1-D307-40F8-9FD7-604D556D3737}" type="parTrans" cxnId="{2E724ECB-22E3-4E13-8ED1-6CC566A213B1}">
      <dgm:prSet/>
      <dgm:spPr/>
      <dgm:t>
        <a:bodyPr/>
        <a:lstStyle/>
        <a:p>
          <a:pPr latinLnBrk="1"/>
          <a:endParaRPr lang="ko-KR" altLang="en-US"/>
        </a:p>
      </dgm:t>
    </dgm:pt>
    <dgm:pt modelId="{9AD621DB-3265-43BE-AD90-7CA901E8B99D}" type="sibTrans" cxnId="{2E724ECB-22E3-4E13-8ED1-6CC566A213B1}">
      <dgm:prSet/>
      <dgm:spPr/>
      <dgm:t>
        <a:bodyPr/>
        <a:lstStyle/>
        <a:p>
          <a:pPr latinLnBrk="1"/>
          <a:endParaRPr lang="ko-KR" altLang="en-US"/>
        </a:p>
      </dgm:t>
    </dgm:pt>
    <dgm:pt modelId="{164C9781-FD2C-400A-B1AD-CD0E309A7287}">
      <dgm:prSet phldrT="[텍스트]"/>
      <dgm:spPr/>
      <dgm:t>
        <a:bodyPr/>
        <a:lstStyle/>
        <a:p>
          <a:pPr latinLnBrk="0"/>
          <a:r>
            <a:rPr lang="ko-KR" altLang="en-US" dirty="0"/>
            <a:t>가</a:t>
          </a:r>
          <a:r>
            <a:rPr lang="en-US" altLang="ko-KR" dirty="0"/>
            <a:t>) </a:t>
          </a:r>
          <a:r>
            <a:rPr lang="ko-KR" altLang="en-US" dirty="0"/>
            <a:t>불확실한 </a:t>
          </a:r>
          <a:r>
            <a:rPr lang="ko-KR" altLang="en-US" dirty="0">
              <a:solidFill>
                <a:srgbClr val="FFFF00"/>
              </a:solidFill>
            </a:rPr>
            <a:t>성모 유해</a:t>
          </a:r>
          <a:r>
            <a:rPr lang="ko-KR" altLang="en-US" dirty="0"/>
            <a:t> 경배</a:t>
          </a:r>
        </a:p>
      </dgm:t>
    </dgm:pt>
    <dgm:pt modelId="{1659F4F3-8D74-4243-A72C-402481439601}" type="parTrans" cxnId="{9E47B5CF-9D89-4FF9-8A1D-A27AEC602D67}">
      <dgm:prSet/>
      <dgm:spPr/>
      <dgm:t>
        <a:bodyPr/>
        <a:lstStyle/>
        <a:p>
          <a:pPr latinLnBrk="1"/>
          <a:endParaRPr lang="ko-KR" altLang="en-US"/>
        </a:p>
      </dgm:t>
    </dgm:pt>
    <dgm:pt modelId="{2A679CFB-2A22-4204-ABF6-5040D2C3D8DB}" type="sibTrans" cxnId="{9E47B5CF-9D89-4FF9-8A1D-A27AEC602D67}">
      <dgm:prSet/>
      <dgm:spPr/>
      <dgm:t>
        <a:bodyPr/>
        <a:lstStyle/>
        <a:p>
          <a:pPr latinLnBrk="1"/>
          <a:endParaRPr lang="ko-KR" altLang="en-US"/>
        </a:p>
      </dgm:t>
    </dgm:pt>
    <dgm:pt modelId="{24B557C9-B9D3-42F3-A23B-507864BA1BA2}">
      <dgm:prSet phldrT="[텍스트]"/>
      <dgm:spPr/>
      <dgm:t>
        <a:bodyPr/>
        <a:lstStyle/>
        <a:p>
          <a:pPr latinLnBrk="0"/>
          <a:r>
            <a:rPr lang="ko-KR" altLang="en-US" dirty="0"/>
            <a:t>나</a:t>
          </a:r>
          <a:r>
            <a:rPr lang="en-US" altLang="ko-KR" dirty="0"/>
            <a:t>) </a:t>
          </a:r>
          <a:r>
            <a:rPr lang="ko-KR" altLang="en-US" dirty="0">
              <a:solidFill>
                <a:srgbClr val="FFFF00"/>
              </a:solidFill>
            </a:rPr>
            <a:t>사적 발현과 사적 계시</a:t>
          </a:r>
          <a:r>
            <a:rPr lang="ko-KR" altLang="en-US" dirty="0"/>
            <a:t>를 공식화</a:t>
          </a:r>
          <a:r>
            <a:rPr lang="en-US" altLang="ko-KR" dirty="0"/>
            <a:t>.</a:t>
          </a:r>
          <a:endParaRPr lang="ko-KR" altLang="en-US" dirty="0"/>
        </a:p>
      </dgm:t>
    </dgm:pt>
    <dgm:pt modelId="{02095DC3-EF1D-4B63-9778-5CF4A800DAEE}" type="parTrans" cxnId="{7BAB44F2-84E1-42C6-ADA3-664B0D501D2E}">
      <dgm:prSet/>
      <dgm:spPr/>
      <dgm:t>
        <a:bodyPr/>
        <a:lstStyle/>
        <a:p>
          <a:pPr latinLnBrk="1"/>
          <a:endParaRPr lang="ko-KR" altLang="en-US"/>
        </a:p>
      </dgm:t>
    </dgm:pt>
    <dgm:pt modelId="{47E23B26-DD24-4E3A-878D-9AB7A3E2E900}" type="sibTrans" cxnId="{7BAB44F2-84E1-42C6-ADA3-664B0D501D2E}">
      <dgm:prSet/>
      <dgm:spPr/>
      <dgm:t>
        <a:bodyPr/>
        <a:lstStyle/>
        <a:p>
          <a:pPr latinLnBrk="1"/>
          <a:endParaRPr lang="ko-KR" altLang="en-US"/>
        </a:p>
      </dgm:t>
    </dgm:pt>
    <dgm:pt modelId="{EFE6FFBA-CC5A-4FD4-A8BE-D2E179BD4453}">
      <dgm:prSet phldrT="[텍스트]"/>
      <dgm:spPr/>
      <dgm:t>
        <a:bodyPr/>
        <a:lstStyle/>
        <a:p>
          <a:pPr latinLnBrk="0"/>
          <a:r>
            <a:rPr lang="ko-KR" altLang="en-US" dirty="0"/>
            <a:t>다</a:t>
          </a:r>
          <a:r>
            <a:rPr lang="en-US" altLang="ko-KR" dirty="0"/>
            <a:t>) </a:t>
          </a:r>
          <a:r>
            <a:rPr lang="ko-KR" altLang="en-US" dirty="0"/>
            <a:t>성모와 관련한 </a:t>
          </a:r>
          <a:r>
            <a:rPr lang="ko-KR" altLang="en-US" dirty="0">
              <a:solidFill>
                <a:srgbClr val="FFFF00"/>
              </a:solidFill>
            </a:rPr>
            <a:t>추상적인 개념</a:t>
          </a:r>
          <a:r>
            <a:rPr lang="ko-KR" altLang="en-US" dirty="0"/>
            <a:t>도 축일로 거행</a:t>
          </a:r>
          <a:r>
            <a:rPr lang="en-US" altLang="ko-KR" dirty="0"/>
            <a:t>.</a:t>
          </a:r>
          <a:endParaRPr lang="ko-KR" altLang="en-US" dirty="0"/>
        </a:p>
      </dgm:t>
    </dgm:pt>
    <dgm:pt modelId="{D164DCC7-282D-414B-AD83-8ACFA12FAE64}" type="parTrans" cxnId="{9DFF091C-8277-4AAD-9E76-0A5D605CCAD2}">
      <dgm:prSet/>
      <dgm:spPr/>
      <dgm:t>
        <a:bodyPr/>
        <a:lstStyle/>
        <a:p>
          <a:pPr latinLnBrk="1"/>
          <a:endParaRPr lang="ko-KR" altLang="en-US"/>
        </a:p>
      </dgm:t>
    </dgm:pt>
    <dgm:pt modelId="{C928D9F6-E55F-40C2-B896-E9BCA1D8631E}" type="sibTrans" cxnId="{9DFF091C-8277-4AAD-9E76-0A5D605CCAD2}">
      <dgm:prSet/>
      <dgm:spPr/>
      <dgm:t>
        <a:bodyPr/>
        <a:lstStyle/>
        <a:p>
          <a:pPr latinLnBrk="1"/>
          <a:endParaRPr lang="ko-KR" altLang="en-US"/>
        </a:p>
      </dgm:t>
    </dgm:pt>
    <dgm:pt modelId="{F959FDA0-0D0B-48B2-8D74-A207E3FBC1C7}">
      <dgm:prSet phldrT="[텍스트]"/>
      <dgm:spPr/>
      <dgm:t>
        <a:bodyPr/>
        <a:lstStyle/>
        <a:p>
          <a:pPr latinLnBrk="0"/>
          <a:r>
            <a:rPr lang="en-US" altLang="ko-KR" dirty="0"/>
            <a:t>4. </a:t>
          </a:r>
          <a:r>
            <a:rPr lang="ko-KR" altLang="en-US" dirty="0">
              <a:solidFill>
                <a:srgbClr val="FFFF00"/>
              </a:solidFill>
            </a:rPr>
            <a:t>별도의 </a:t>
          </a:r>
          <a:r>
            <a:rPr lang="en-US" altLang="ko-KR" dirty="0">
              <a:solidFill>
                <a:srgbClr val="FFFF00"/>
              </a:solidFill>
            </a:rPr>
            <a:t>“</a:t>
          </a:r>
          <a:r>
            <a:rPr lang="ko-KR" altLang="en-US" dirty="0">
              <a:solidFill>
                <a:srgbClr val="FF0000"/>
              </a:solidFill>
            </a:rPr>
            <a:t>마리아 </a:t>
          </a:r>
          <a:r>
            <a:rPr lang="ko-KR" altLang="en-US" dirty="0" err="1">
              <a:solidFill>
                <a:srgbClr val="FF0000"/>
              </a:solidFill>
            </a:rPr>
            <a:t>전례주년</a:t>
          </a:r>
          <a:r>
            <a:rPr lang="en-US" altLang="ko-KR" dirty="0">
              <a:solidFill>
                <a:schemeClr val="bg1"/>
              </a:solidFill>
            </a:rPr>
            <a:t>”</a:t>
          </a:r>
          <a:r>
            <a:rPr lang="ko-KR" altLang="en-US" dirty="0"/>
            <a:t>이 생겨남</a:t>
          </a:r>
          <a:r>
            <a:rPr lang="en-US" altLang="ko-KR" dirty="0"/>
            <a:t>.</a:t>
          </a:r>
          <a:endParaRPr lang="ko-KR" altLang="en-US" dirty="0"/>
        </a:p>
      </dgm:t>
    </dgm:pt>
    <dgm:pt modelId="{726421BC-09E8-4FA7-9363-B8E8616B595D}" type="parTrans" cxnId="{8F296BF4-86BD-4011-ADA2-D2C7E1AE0729}">
      <dgm:prSet/>
      <dgm:spPr/>
      <dgm:t>
        <a:bodyPr/>
        <a:lstStyle/>
        <a:p>
          <a:pPr latinLnBrk="1"/>
          <a:endParaRPr lang="ko-KR" altLang="en-US"/>
        </a:p>
      </dgm:t>
    </dgm:pt>
    <dgm:pt modelId="{5B017DD7-C19D-4F6D-A874-F5C6EE3027FB}" type="sibTrans" cxnId="{8F296BF4-86BD-4011-ADA2-D2C7E1AE0729}">
      <dgm:prSet/>
      <dgm:spPr/>
      <dgm:t>
        <a:bodyPr/>
        <a:lstStyle/>
        <a:p>
          <a:pPr latinLnBrk="1"/>
          <a:endParaRPr lang="ko-KR" altLang="en-US"/>
        </a:p>
      </dgm:t>
    </dgm:pt>
    <dgm:pt modelId="{74160AAB-71F4-458F-90F0-A9EBA28768E4}" type="pres">
      <dgm:prSet presAssocID="{9757E792-26D8-4CDF-A92C-C626F91798FB}" presName="Name0" presStyleCnt="0">
        <dgm:presLayoutVars>
          <dgm:dir/>
          <dgm:animLvl val="lvl"/>
          <dgm:resizeHandles val="exact"/>
        </dgm:presLayoutVars>
      </dgm:prSet>
      <dgm:spPr/>
    </dgm:pt>
    <dgm:pt modelId="{6DDACDC3-AE7C-4F61-ABD8-08313A52A9F8}" type="pres">
      <dgm:prSet presAssocID="{B273940F-F900-47D7-A271-10CE977B86AA}" presName="compositeNode" presStyleCnt="0">
        <dgm:presLayoutVars>
          <dgm:bulletEnabled val="1"/>
        </dgm:presLayoutVars>
      </dgm:prSet>
      <dgm:spPr/>
    </dgm:pt>
    <dgm:pt modelId="{DF15D395-FBAD-4A5B-9381-2FF803239FB9}" type="pres">
      <dgm:prSet presAssocID="{B273940F-F900-47D7-A271-10CE977B86AA}" presName="bgRect" presStyleLbl="node1" presStyleIdx="0" presStyleCnt="2"/>
      <dgm:spPr/>
    </dgm:pt>
    <dgm:pt modelId="{C2AB4BC5-2049-402B-AAE4-C18EF674BD5F}" type="pres">
      <dgm:prSet presAssocID="{B273940F-F900-47D7-A271-10CE977B86AA}" presName="parentNode" presStyleLbl="node1" presStyleIdx="0" presStyleCnt="2">
        <dgm:presLayoutVars>
          <dgm:chMax val="0"/>
          <dgm:bulletEnabled val="1"/>
        </dgm:presLayoutVars>
      </dgm:prSet>
      <dgm:spPr/>
    </dgm:pt>
    <dgm:pt modelId="{D1D7A842-F1B6-4DD7-B962-F8B075454107}" type="pres">
      <dgm:prSet presAssocID="{B273940F-F900-47D7-A271-10CE977B86AA}" presName="childNode" presStyleLbl="node1" presStyleIdx="0" presStyleCnt="2">
        <dgm:presLayoutVars>
          <dgm:bulletEnabled val="1"/>
        </dgm:presLayoutVars>
      </dgm:prSet>
      <dgm:spPr/>
    </dgm:pt>
    <dgm:pt modelId="{AD0A8D5A-1CE8-47FF-B2AB-DCEF4A6F53CB}" type="pres">
      <dgm:prSet presAssocID="{4BCF50FC-E0C5-454B-9621-AD8FA78560E8}" presName="hSp" presStyleCnt="0"/>
      <dgm:spPr/>
    </dgm:pt>
    <dgm:pt modelId="{EAF1570C-C5AE-440D-A492-46184BF7148B}" type="pres">
      <dgm:prSet presAssocID="{4BCF50FC-E0C5-454B-9621-AD8FA78560E8}" presName="vProcSp" presStyleCnt="0"/>
      <dgm:spPr/>
    </dgm:pt>
    <dgm:pt modelId="{2B34D0D1-39FF-4361-A542-45BFAC00F2C2}" type="pres">
      <dgm:prSet presAssocID="{4BCF50FC-E0C5-454B-9621-AD8FA78560E8}" presName="vSp1" presStyleCnt="0"/>
      <dgm:spPr/>
    </dgm:pt>
    <dgm:pt modelId="{0A7FBDB5-EB5E-44BA-9E8F-2AC750C5E7D7}" type="pres">
      <dgm:prSet presAssocID="{4BCF50FC-E0C5-454B-9621-AD8FA78560E8}" presName="simulatedConn" presStyleLbl="solidFgAcc1" presStyleIdx="0" presStyleCnt="1"/>
      <dgm:spPr/>
    </dgm:pt>
    <dgm:pt modelId="{6C96EFFF-B067-4DE7-85A3-A3EE79943A99}" type="pres">
      <dgm:prSet presAssocID="{4BCF50FC-E0C5-454B-9621-AD8FA78560E8}" presName="vSp2" presStyleCnt="0"/>
      <dgm:spPr/>
    </dgm:pt>
    <dgm:pt modelId="{2720764D-F961-41E7-807A-1B0D2A271262}" type="pres">
      <dgm:prSet presAssocID="{4BCF50FC-E0C5-454B-9621-AD8FA78560E8}" presName="sibTrans" presStyleCnt="0"/>
      <dgm:spPr/>
    </dgm:pt>
    <dgm:pt modelId="{C07E50F9-C3D3-4F30-A9EB-99DA71A858B3}" type="pres">
      <dgm:prSet presAssocID="{E900F65C-B5DE-41CD-A6A0-B039842869E9}" presName="compositeNode" presStyleCnt="0">
        <dgm:presLayoutVars>
          <dgm:bulletEnabled val="1"/>
        </dgm:presLayoutVars>
      </dgm:prSet>
      <dgm:spPr/>
    </dgm:pt>
    <dgm:pt modelId="{C834F919-6F56-4DE0-A2D6-D0A16AF4AA38}" type="pres">
      <dgm:prSet presAssocID="{E900F65C-B5DE-41CD-A6A0-B039842869E9}" presName="bgRect" presStyleLbl="node1" presStyleIdx="1" presStyleCnt="2"/>
      <dgm:spPr/>
    </dgm:pt>
    <dgm:pt modelId="{125B7A0D-0E3A-40F5-B23C-FAB7809AB2AD}" type="pres">
      <dgm:prSet presAssocID="{E900F65C-B5DE-41CD-A6A0-B039842869E9}" presName="parentNode" presStyleLbl="node1" presStyleIdx="1" presStyleCnt="2">
        <dgm:presLayoutVars>
          <dgm:chMax val="0"/>
          <dgm:bulletEnabled val="1"/>
        </dgm:presLayoutVars>
      </dgm:prSet>
      <dgm:spPr/>
    </dgm:pt>
    <dgm:pt modelId="{F484C11D-C23B-402E-9D04-CEF2B6F7EA6C}" type="pres">
      <dgm:prSet presAssocID="{E900F65C-B5DE-41CD-A6A0-B039842869E9}" presName="childNode" presStyleLbl="node1" presStyleIdx="1" presStyleCnt="2">
        <dgm:presLayoutVars>
          <dgm:bulletEnabled val="1"/>
        </dgm:presLayoutVars>
      </dgm:prSet>
      <dgm:spPr/>
    </dgm:pt>
  </dgm:ptLst>
  <dgm:cxnLst>
    <dgm:cxn modelId="{15EEA59A-4C95-4561-B4F6-E4C9797BFE60}" srcId="{B273940F-F900-47D7-A271-10CE977B86AA}" destId="{ECCDDF66-D144-46C8-B9D9-3A22F9A4B07A}" srcOrd="2" destOrd="0" parTransId="{EED93B3E-C3DE-421E-91CA-C9B088F03E1B}" sibTransId="{1F1917D3-123C-4D68-A94C-0BF2C1EEBE7A}"/>
    <dgm:cxn modelId="{17051D0D-BC10-4C30-BCEB-9930D6F2D288}" type="presOf" srcId="{E900F65C-B5DE-41CD-A6A0-B039842869E9}" destId="{125B7A0D-0E3A-40F5-B23C-FAB7809AB2AD}" srcOrd="1" destOrd="0" presId="urn:microsoft.com/office/officeart/2005/8/layout/hProcess7"/>
    <dgm:cxn modelId="{2E724ECB-22E3-4E13-8ED1-6CC566A213B1}" srcId="{E900F65C-B5DE-41CD-A6A0-B039842869E9}" destId="{4C78F8EA-F47B-4F70-A880-234880BC2CAB}" srcOrd="2" destOrd="0" parTransId="{7EE494A1-D307-40F8-9FD7-604D556D3737}" sibTransId="{9AD621DB-3265-43BE-AD90-7CA901E8B99D}"/>
    <dgm:cxn modelId="{30E957BF-70F6-444C-8F4B-61A2822B3A70}" srcId="{9757E792-26D8-4CDF-A92C-C626F91798FB}" destId="{B273940F-F900-47D7-A271-10CE977B86AA}" srcOrd="0" destOrd="0" parTransId="{D216820B-92A0-4296-923A-1DD2305332BE}" sibTransId="{4BCF50FC-E0C5-454B-9621-AD8FA78560E8}"/>
    <dgm:cxn modelId="{D90A36DD-D958-4891-8342-D91DEEA5E390}" type="presOf" srcId="{164C9781-FD2C-400A-B1AD-CD0E309A7287}" destId="{F484C11D-C23B-402E-9D04-CEF2B6F7EA6C}" srcOrd="0" destOrd="3" presId="urn:microsoft.com/office/officeart/2005/8/layout/hProcess7"/>
    <dgm:cxn modelId="{BDF28050-86BE-446C-9B88-0ED71AA63233}" type="presOf" srcId="{F959FDA0-0D0B-48B2-8D74-A207E3FBC1C7}" destId="{F484C11D-C23B-402E-9D04-CEF2B6F7EA6C}" srcOrd="0" destOrd="6" presId="urn:microsoft.com/office/officeart/2005/8/layout/hProcess7"/>
    <dgm:cxn modelId="{E6EAB64D-868B-4D54-95E9-307E37B5B491}" type="presOf" srcId="{24B557C9-B9D3-42F3-A23B-507864BA1BA2}" destId="{F484C11D-C23B-402E-9D04-CEF2B6F7EA6C}" srcOrd="0" destOrd="4" presId="urn:microsoft.com/office/officeart/2005/8/layout/hProcess7"/>
    <dgm:cxn modelId="{F93AA95A-89B8-47BA-AB63-F5BD86264AB7}" type="presOf" srcId="{ED2DE6D1-8632-40D6-B840-C4861B6DD7A5}" destId="{F484C11D-C23B-402E-9D04-CEF2B6F7EA6C}" srcOrd="0" destOrd="0" presId="urn:microsoft.com/office/officeart/2005/8/layout/hProcess7"/>
    <dgm:cxn modelId="{973D8E0F-FAE9-42C5-8126-C09E51E2D43B}" type="presOf" srcId="{EFE6FFBA-CC5A-4FD4-A8BE-D2E179BD4453}" destId="{F484C11D-C23B-402E-9D04-CEF2B6F7EA6C}" srcOrd="0" destOrd="5" presId="urn:microsoft.com/office/officeart/2005/8/layout/hProcess7"/>
    <dgm:cxn modelId="{DB126D3F-8CCF-494B-8D4C-0118AD86D003}" type="presOf" srcId="{4C78F8EA-F47B-4F70-A880-234880BC2CAB}" destId="{F484C11D-C23B-402E-9D04-CEF2B6F7EA6C}" srcOrd="0" destOrd="2" presId="urn:microsoft.com/office/officeart/2005/8/layout/hProcess7"/>
    <dgm:cxn modelId="{6C283CEE-DAE8-41B4-9F3C-C8451B99A52D}" type="presOf" srcId="{04B9952D-1598-4113-B352-5403C2C3F776}" destId="{F484C11D-C23B-402E-9D04-CEF2B6F7EA6C}" srcOrd="0" destOrd="1" presId="urn:microsoft.com/office/officeart/2005/8/layout/hProcess7"/>
    <dgm:cxn modelId="{2C0DE42A-6BDE-4E41-BB82-FF8A3AB4C719}" srcId="{B273940F-F900-47D7-A271-10CE977B86AA}" destId="{4E079DA5-526F-4112-ABAE-0EB5856A8815}" srcOrd="1" destOrd="0" parTransId="{E11280AC-D74D-4F9A-9FD5-E66F7F90554A}" sibTransId="{D2C1FA94-DA21-4E7E-872E-D10ABE385DA1}"/>
    <dgm:cxn modelId="{C7592276-5696-443C-A4D4-0F5549AEFFC0}" srcId="{B273940F-F900-47D7-A271-10CE977B86AA}" destId="{F6FD8DA1-9336-4983-AF27-1627C1BC8C16}" srcOrd="0" destOrd="0" parTransId="{F642720A-C5CC-4B16-B12F-B92765227232}" sibTransId="{C86CCDDB-053A-4FA2-B360-FE7E7662C09C}"/>
    <dgm:cxn modelId="{0D5D853D-33CE-4818-9DDA-6ACD9D508668}" srcId="{E900F65C-B5DE-41CD-A6A0-B039842869E9}" destId="{04B9952D-1598-4113-B352-5403C2C3F776}" srcOrd="1" destOrd="0" parTransId="{2F67EB00-67F8-4EDE-AB03-639E3C261C1D}" sibTransId="{E31B4E55-B16D-4099-A146-B6C098BE2AF7}"/>
    <dgm:cxn modelId="{7BAB44F2-84E1-42C6-ADA3-664B0D501D2E}" srcId="{4C78F8EA-F47B-4F70-A880-234880BC2CAB}" destId="{24B557C9-B9D3-42F3-A23B-507864BA1BA2}" srcOrd="1" destOrd="0" parTransId="{02095DC3-EF1D-4B63-9778-5CF4A800DAEE}" sibTransId="{47E23B26-DD24-4E3A-878D-9AB7A3E2E900}"/>
    <dgm:cxn modelId="{A4AF85AD-F257-449B-946F-7DF7C01364AD}" srcId="{E900F65C-B5DE-41CD-A6A0-B039842869E9}" destId="{ED2DE6D1-8632-40D6-B840-C4861B6DD7A5}" srcOrd="0" destOrd="0" parTransId="{ABEC0DF9-2523-4CD2-9F63-C39CDA7BFA30}" sibTransId="{74026B2D-4990-4647-BA7B-2DE3C65B03F3}"/>
    <dgm:cxn modelId="{3ABD814E-54D6-4154-A6F9-27D99373E5E3}" srcId="{9757E792-26D8-4CDF-A92C-C626F91798FB}" destId="{E900F65C-B5DE-41CD-A6A0-B039842869E9}" srcOrd="1" destOrd="0" parTransId="{AFCFC597-3B88-48A3-B418-DAFB53A85964}" sibTransId="{491A489D-B52B-410A-83D0-B2F4CE2262FB}"/>
    <dgm:cxn modelId="{9E47B5CF-9D89-4FF9-8A1D-A27AEC602D67}" srcId="{4C78F8EA-F47B-4F70-A880-234880BC2CAB}" destId="{164C9781-FD2C-400A-B1AD-CD0E309A7287}" srcOrd="0" destOrd="0" parTransId="{1659F4F3-8D74-4243-A72C-402481439601}" sibTransId="{2A679CFB-2A22-4204-ABF6-5040D2C3D8DB}"/>
    <dgm:cxn modelId="{83A2C9BC-F996-4039-8D1F-D87932A32025}" type="presOf" srcId="{B273940F-F900-47D7-A271-10CE977B86AA}" destId="{C2AB4BC5-2049-402B-AAE4-C18EF674BD5F}" srcOrd="1" destOrd="0" presId="urn:microsoft.com/office/officeart/2005/8/layout/hProcess7"/>
    <dgm:cxn modelId="{9DFF091C-8277-4AAD-9E76-0A5D605CCAD2}" srcId="{4C78F8EA-F47B-4F70-A880-234880BC2CAB}" destId="{EFE6FFBA-CC5A-4FD4-A8BE-D2E179BD4453}" srcOrd="2" destOrd="0" parTransId="{D164DCC7-282D-414B-AD83-8ACFA12FAE64}" sibTransId="{C928D9F6-E55F-40C2-B896-E9BCA1D8631E}"/>
    <dgm:cxn modelId="{1B8DB0D1-7594-439C-8BDF-AE9BAAC6D634}" type="presOf" srcId="{F6FD8DA1-9336-4983-AF27-1627C1BC8C16}" destId="{D1D7A842-F1B6-4DD7-B962-F8B075454107}" srcOrd="0" destOrd="0" presId="urn:microsoft.com/office/officeart/2005/8/layout/hProcess7"/>
    <dgm:cxn modelId="{9D38131D-4760-4221-80BD-D0F3E84465CB}" type="presOf" srcId="{4E079DA5-526F-4112-ABAE-0EB5856A8815}" destId="{D1D7A842-F1B6-4DD7-B962-F8B075454107}" srcOrd="0" destOrd="1" presId="urn:microsoft.com/office/officeart/2005/8/layout/hProcess7"/>
    <dgm:cxn modelId="{05183E92-A0FA-42E9-A8C5-2F2B019DAE35}" type="presOf" srcId="{ECCDDF66-D144-46C8-B9D9-3A22F9A4B07A}" destId="{D1D7A842-F1B6-4DD7-B962-F8B075454107}" srcOrd="0" destOrd="2" presId="urn:microsoft.com/office/officeart/2005/8/layout/hProcess7"/>
    <dgm:cxn modelId="{45F8589F-8325-422E-ACAA-B8CA5509948F}" type="presOf" srcId="{B273940F-F900-47D7-A271-10CE977B86AA}" destId="{DF15D395-FBAD-4A5B-9381-2FF803239FB9}" srcOrd="0" destOrd="0" presId="urn:microsoft.com/office/officeart/2005/8/layout/hProcess7"/>
    <dgm:cxn modelId="{037EBF19-16F4-4135-8AC1-BC3A3EA550A6}" type="presOf" srcId="{9757E792-26D8-4CDF-A92C-C626F91798FB}" destId="{74160AAB-71F4-458F-90F0-A9EBA28768E4}" srcOrd="0" destOrd="0" presId="urn:microsoft.com/office/officeart/2005/8/layout/hProcess7"/>
    <dgm:cxn modelId="{8F296BF4-86BD-4011-ADA2-D2C7E1AE0729}" srcId="{E900F65C-B5DE-41CD-A6A0-B039842869E9}" destId="{F959FDA0-0D0B-48B2-8D74-A207E3FBC1C7}" srcOrd="3" destOrd="0" parTransId="{726421BC-09E8-4FA7-9363-B8E8616B595D}" sibTransId="{5B017DD7-C19D-4F6D-A874-F5C6EE3027FB}"/>
    <dgm:cxn modelId="{6255E1CC-492C-4B30-8C53-F5B41DF62B67}" type="presOf" srcId="{E900F65C-B5DE-41CD-A6A0-B039842869E9}" destId="{C834F919-6F56-4DE0-A2D6-D0A16AF4AA38}" srcOrd="0" destOrd="0" presId="urn:microsoft.com/office/officeart/2005/8/layout/hProcess7"/>
    <dgm:cxn modelId="{5FDAA5E9-C060-4402-90B2-663C3028ED63}" type="presParOf" srcId="{74160AAB-71F4-458F-90F0-A9EBA28768E4}" destId="{6DDACDC3-AE7C-4F61-ABD8-08313A52A9F8}" srcOrd="0" destOrd="0" presId="urn:microsoft.com/office/officeart/2005/8/layout/hProcess7"/>
    <dgm:cxn modelId="{FE5A2DFF-ADD1-4CD5-8B37-3146EC08DD65}" type="presParOf" srcId="{6DDACDC3-AE7C-4F61-ABD8-08313A52A9F8}" destId="{DF15D395-FBAD-4A5B-9381-2FF803239FB9}" srcOrd="0" destOrd="0" presId="urn:microsoft.com/office/officeart/2005/8/layout/hProcess7"/>
    <dgm:cxn modelId="{1C0002A9-68F1-4E9B-8275-922EA3EAB5FB}" type="presParOf" srcId="{6DDACDC3-AE7C-4F61-ABD8-08313A52A9F8}" destId="{C2AB4BC5-2049-402B-AAE4-C18EF674BD5F}" srcOrd="1" destOrd="0" presId="urn:microsoft.com/office/officeart/2005/8/layout/hProcess7"/>
    <dgm:cxn modelId="{C1187FEC-4BD8-4E99-8D97-9F1EA17FF929}" type="presParOf" srcId="{6DDACDC3-AE7C-4F61-ABD8-08313A52A9F8}" destId="{D1D7A842-F1B6-4DD7-B962-F8B075454107}" srcOrd="2" destOrd="0" presId="urn:microsoft.com/office/officeart/2005/8/layout/hProcess7"/>
    <dgm:cxn modelId="{133E20B5-5786-475A-AF01-9E66E9776100}" type="presParOf" srcId="{74160AAB-71F4-458F-90F0-A9EBA28768E4}" destId="{AD0A8D5A-1CE8-47FF-B2AB-DCEF4A6F53CB}" srcOrd="1" destOrd="0" presId="urn:microsoft.com/office/officeart/2005/8/layout/hProcess7"/>
    <dgm:cxn modelId="{942005A6-642C-4741-8C71-EFE98B4FF323}" type="presParOf" srcId="{74160AAB-71F4-458F-90F0-A9EBA28768E4}" destId="{EAF1570C-C5AE-440D-A492-46184BF7148B}" srcOrd="2" destOrd="0" presId="urn:microsoft.com/office/officeart/2005/8/layout/hProcess7"/>
    <dgm:cxn modelId="{7939E2E9-11CB-456B-8CE6-15282EC83D81}" type="presParOf" srcId="{EAF1570C-C5AE-440D-A492-46184BF7148B}" destId="{2B34D0D1-39FF-4361-A542-45BFAC00F2C2}" srcOrd="0" destOrd="0" presId="urn:microsoft.com/office/officeart/2005/8/layout/hProcess7"/>
    <dgm:cxn modelId="{FD193503-C091-42F2-BCCD-AB868938EF97}" type="presParOf" srcId="{EAF1570C-C5AE-440D-A492-46184BF7148B}" destId="{0A7FBDB5-EB5E-44BA-9E8F-2AC750C5E7D7}" srcOrd="1" destOrd="0" presId="urn:microsoft.com/office/officeart/2005/8/layout/hProcess7"/>
    <dgm:cxn modelId="{943E7D1F-7D13-4913-BD25-711E0BC16078}" type="presParOf" srcId="{EAF1570C-C5AE-440D-A492-46184BF7148B}" destId="{6C96EFFF-B067-4DE7-85A3-A3EE79943A99}" srcOrd="2" destOrd="0" presId="urn:microsoft.com/office/officeart/2005/8/layout/hProcess7"/>
    <dgm:cxn modelId="{3C42CF04-BB9B-4239-8FB0-5AE1ABE5BF5B}" type="presParOf" srcId="{74160AAB-71F4-458F-90F0-A9EBA28768E4}" destId="{2720764D-F961-41E7-807A-1B0D2A271262}" srcOrd="3" destOrd="0" presId="urn:microsoft.com/office/officeart/2005/8/layout/hProcess7"/>
    <dgm:cxn modelId="{6829CCF7-3BC9-43A1-9DC5-C5588CF2F75A}" type="presParOf" srcId="{74160AAB-71F4-458F-90F0-A9EBA28768E4}" destId="{C07E50F9-C3D3-4F30-A9EB-99DA71A858B3}" srcOrd="4" destOrd="0" presId="urn:microsoft.com/office/officeart/2005/8/layout/hProcess7"/>
    <dgm:cxn modelId="{B98AF583-DE79-4F75-AC7D-362A92F6425C}" type="presParOf" srcId="{C07E50F9-C3D3-4F30-A9EB-99DA71A858B3}" destId="{C834F919-6F56-4DE0-A2D6-D0A16AF4AA38}" srcOrd="0" destOrd="0" presId="urn:microsoft.com/office/officeart/2005/8/layout/hProcess7"/>
    <dgm:cxn modelId="{D31157D5-95BA-4D90-8B2E-34710C193671}" type="presParOf" srcId="{C07E50F9-C3D3-4F30-A9EB-99DA71A858B3}" destId="{125B7A0D-0E3A-40F5-B23C-FAB7809AB2AD}" srcOrd="1" destOrd="0" presId="urn:microsoft.com/office/officeart/2005/8/layout/hProcess7"/>
    <dgm:cxn modelId="{D682E983-4CC4-4026-BC14-7EBEB0D4AA01}" type="presParOf" srcId="{C07E50F9-C3D3-4F30-A9EB-99DA71A858B3}" destId="{F484C11D-C23B-402E-9D04-CEF2B6F7EA6C}"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4C6F39D-4B1B-4BD5-8D71-27C001AE1310}" type="doc">
      <dgm:prSet loTypeId="urn:diagrams.loki3.com/BracketList+Icon" loCatId="list" qsTypeId="urn:microsoft.com/office/officeart/2005/8/quickstyle/simple1" qsCatId="simple" csTypeId="urn:microsoft.com/office/officeart/2005/8/colors/colorful1" csCatId="colorful" phldr="1"/>
      <dgm:spPr/>
      <dgm:t>
        <a:bodyPr/>
        <a:lstStyle/>
        <a:p>
          <a:pPr latinLnBrk="1"/>
          <a:endParaRPr lang="ko-KR" altLang="en-US"/>
        </a:p>
      </dgm:t>
    </dgm:pt>
    <dgm:pt modelId="{9826A116-1CA7-4B88-9CAC-0F791AD171B8}">
      <dgm:prSet phldrT="[텍스트]"/>
      <dgm:spPr/>
      <dgm:t>
        <a:bodyPr/>
        <a:lstStyle/>
        <a:p>
          <a:pPr latinLnBrk="1"/>
          <a:r>
            <a:rPr lang="en-US" altLang="ko-KR" dirty="0"/>
            <a:t>11-15C </a:t>
          </a:r>
          <a:r>
            <a:rPr lang="ko-KR" altLang="en-US" dirty="0"/>
            <a:t>십자군과 순례자</a:t>
          </a:r>
        </a:p>
      </dgm:t>
    </dgm:pt>
    <dgm:pt modelId="{B3894F18-8172-4731-933C-63183B1386D1}" type="parTrans" cxnId="{11C1995A-1C8F-47F9-857B-E253F97BDDCD}">
      <dgm:prSet/>
      <dgm:spPr/>
      <dgm:t>
        <a:bodyPr/>
        <a:lstStyle/>
        <a:p>
          <a:pPr latinLnBrk="1"/>
          <a:endParaRPr lang="ko-KR" altLang="en-US"/>
        </a:p>
      </dgm:t>
    </dgm:pt>
    <dgm:pt modelId="{8E0CD306-1E34-4BD3-9D00-7EDED6D3AAFA}" type="sibTrans" cxnId="{11C1995A-1C8F-47F9-857B-E253F97BDDCD}">
      <dgm:prSet/>
      <dgm:spPr/>
      <dgm:t>
        <a:bodyPr/>
        <a:lstStyle/>
        <a:p>
          <a:pPr latinLnBrk="1"/>
          <a:endParaRPr lang="ko-KR" altLang="en-US"/>
        </a:p>
      </dgm:t>
    </dgm:pt>
    <dgm:pt modelId="{2EC713FD-8DCE-41CB-B247-1A9232DFB683}">
      <dgm:prSet phldrT="[텍스트]"/>
      <dgm:spPr/>
      <dgm:t>
        <a:bodyPr/>
        <a:lstStyle/>
        <a:p>
          <a:pPr latinLnBrk="1"/>
          <a:r>
            <a:rPr lang="ko-KR" altLang="en-US" dirty="0"/>
            <a:t>성모의 방문 축일</a:t>
          </a:r>
        </a:p>
      </dgm:t>
    </dgm:pt>
    <dgm:pt modelId="{B6C83EB5-C3CB-4681-9BEA-108EAC3B773A}" type="parTrans" cxnId="{9BA132AE-F2CE-4896-B661-2F1A27815953}">
      <dgm:prSet/>
      <dgm:spPr/>
      <dgm:t>
        <a:bodyPr/>
        <a:lstStyle/>
        <a:p>
          <a:pPr latinLnBrk="1"/>
          <a:endParaRPr lang="ko-KR" altLang="en-US"/>
        </a:p>
      </dgm:t>
    </dgm:pt>
    <dgm:pt modelId="{04C9E3BD-F9FB-48C3-BF6F-50E79FEF5AB4}" type="sibTrans" cxnId="{9BA132AE-F2CE-4896-B661-2F1A27815953}">
      <dgm:prSet/>
      <dgm:spPr/>
      <dgm:t>
        <a:bodyPr/>
        <a:lstStyle/>
        <a:p>
          <a:pPr latinLnBrk="1"/>
          <a:endParaRPr lang="ko-KR" altLang="en-US"/>
        </a:p>
      </dgm:t>
    </dgm:pt>
    <dgm:pt modelId="{D2963E45-99D7-47C0-8B3A-360BFED35DE3}">
      <dgm:prSet phldrT="[텍스트]"/>
      <dgm:spPr/>
      <dgm:t>
        <a:bodyPr/>
        <a:lstStyle/>
        <a:p>
          <a:pPr latinLnBrk="1"/>
          <a:r>
            <a:rPr lang="en-US" altLang="ko-KR" dirty="0"/>
            <a:t>1568</a:t>
          </a:r>
          <a:r>
            <a:rPr lang="ko-KR" altLang="en-US" dirty="0"/>
            <a:t>년</a:t>
          </a:r>
        </a:p>
      </dgm:t>
    </dgm:pt>
    <dgm:pt modelId="{BE7D1ECE-DC99-4E44-9A91-C305C49E2F9F}" type="parTrans" cxnId="{919DD5F4-A05D-4AD0-B831-A77E6F5B5B2A}">
      <dgm:prSet/>
      <dgm:spPr/>
      <dgm:t>
        <a:bodyPr/>
        <a:lstStyle/>
        <a:p>
          <a:pPr latinLnBrk="1"/>
          <a:endParaRPr lang="ko-KR" altLang="en-US"/>
        </a:p>
      </dgm:t>
    </dgm:pt>
    <dgm:pt modelId="{3B188DB9-E68C-48E7-AD36-FBDC8CF5FE1A}" type="sibTrans" cxnId="{919DD5F4-A05D-4AD0-B831-A77E6F5B5B2A}">
      <dgm:prSet/>
      <dgm:spPr/>
      <dgm:t>
        <a:bodyPr/>
        <a:lstStyle/>
        <a:p>
          <a:pPr latinLnBrk="1"/>
          <a:endParaRPr lang="ko-KR" altLang="en-US"/>
        </a:p>
      </dgm:t>
    </dgm:pt>
    <dgm:pt modelId="{714B922F-A407-4066-A192-0457B0A07E56}">
      <dgm:prSet phldrT="[텍스트]"/>
      <dgm:spPr/>
      <dgm:t>
        <a:bodyPr/>
        <a:lstStyle/>
        <a:p>
          <a:pPr latinLnBrk="1"/>
          <a:r>
            <a:rPr lang="ko-KR" altLang="en-US" dirty="0"/>
            <a:t>눈 위의 성 마리아 성당 봉헌 축일</a:t>
          </a:r>
        </a:p>
      </dgm:t>
    </dgm:pt>
    <dgm:pt modelId="{76343FAD-A4B5-4D59-8886-FD9225E03201}" type="parTrans" cxnId="{658D489C-39F6-43A7-8F59-89D5D0904E8A}">
      <dgm:prSet/>
      <dgm:spPr/>
      <dgm:t>
        <a:bodyPr/>
        <a:lstStyle/>
        <a:p>
          <a:pPr latinLnBrk="1"/>
          <a:endParaRPr lang="ko-KR" altLang="en-US"/>
        </a:p>
      </dgm:t>
    </dgm:pt>
    <dgm:pt modelId="{E7337A2D-BF4F-4E6D-B832-BD91F6BDCEB2}" type="sibTrans" cxnId="{658D489C-39F6-43A7-8F59-89D5D0904E8A}">
      <dgm:prSet/>
      <dgm:spPr/>
      <dgm:t>
        <a:bodyPr/>
        <a:lstStyle/>
        <a:p>
          <a:pPr latinLnBrk="1"/>
          <a:endParaRPr lang="ko-KR" altLang="en-US"/>
        </a:p>
      </dgm:t>
    </dgm:pt>
    <dgm:pt modelId="{5FAA879B-4092-451C-8E0E-9C89E0140362}">
      <dgm:prSet phldrT="[텍스트]"/>
      <dgm:spPr/>
      <dgm:t>
        <a:bodyPr/>
        <a:lstStyle/>
        <a:p>
          <a:pPr latinLnBrk="1"/>
          <a:r>
            <a:rPr lang="ko-KR" altLang="en-US" dirty="0"/>
            <a:t>성모의 봉헌 축일</a:t>
          </a:r>
        </a:p>
      </dgm:t>
    </dgm:pt>
    <dgm:pt modelId="{D8DFE3B5-CFA5-424C-99D1-85877ECBDE0B}" type="parTrans" cxnId="{07E4CFB1-B39E-4B44-A86A-FAE5FE24F7AB}">
      <dgm:prSet/>
      <dgm:spPr/>
      <dgm:t>
        <a:bodyPr/>
        <a:lstStyle/>
        <a:p>
          <a:pPr latinLnBrk="1"/>
          <a:endParaRPr lang="ko-KR" altLang="en-US"/>
        </a:p>
      </dgm:t>
    </dgm:pt>
    <dgm:pt modelId="{A862938D-71F5-4735-8BF5-83E537E9397E}" type="sibTrans" cxnId="{07E4CFB1-B39E-4B44-A86A-FAE5FE24F7AB}">
      <dgm:prSet/>
      <dgm:spPr/>
      <dgm:t>
        <a:bodyPr/>
        <a:lstStyle/>
        <a:p>
          <a:pPr latinLnBrk="1"/>
          <a:endParaRPr lang="ko-KR" altLang="en-US"/>
        </a:p>
      </dgm:t>
    </dgm:pt>
    <dgm:pt modelId="{9B91861F-6814-433D-9E6D-1B473896EF63}">
      <dgm:prSet phldrT="[텍스트]"/>
      <dgm:spPr/>
      <dgm:t>
        <a:bodyPr/>
        <a:lstStyle/>
        <a:p>
          <a:pPr latinLnBrk="1"/>
          <a:r>
            <a:rPr lang="en-US" altLang="ko-KR" dirty="0"/>
            <a:t>17-18</a:t>
          </a:r>
          <a:r>
            <a:rPr lang="ko-KR" altLang="en-US" dirty="0"/>
            <a:t>세기 수도회</a:t>
          </a:r>
        </a:p>
      </dgm:t>
    </dgm:pt>
    <dgm:pt modelId="{D119A799-84CD-435E-8A3C-B11CE5A66473}" type="parTrans" cxnId="{B4AB3973-4ED4-4D7A-9FDA-3D756591764B}">
      <dgm:prSet/>
      <dgm:spPr/>
      <dgm:t>
        <a:bodyPr/>
        <a:lstStyle/>
        <a:p>
          <a:pPr latinLnBrk="1"/>
          <a:endParaRPr lang="ko-KR" altLang="en-US"/>
        </a:p>
      </dgm:t>
    </dgm:pt>
    <dgm:pt modelId="{91092D64-76AC-4489-994D-AF8FBC0A4182}" type="sibTrans" cxnId="{B4AB3973-4ED4-4D7A-9FDA-3D756591764B}">
      <dgm:prSet/>
      <dgm:spPr/>
      <dgm:t>
        <a:bodyPr/>
        <a:lstStyle/>
        <a:p>
          <a:pPr latinLnBrk="1"/>
          <a:endParaRPr lang="ko-KR" altLang="en-US"/>
        </a:p>
      </dgm:t>
    </dgm:pt>
    <dgm:pt modelId="{ADFEE8D6-EBDF-4861-9432-2EC4F0F3022F}">
      <dgm:prSet phldrT="[텍스트]"/>
      <dgm:spPr/>
      <dgm:t>
        <a:bodyPr/>
        <a:lstStyle/>
        <a:p>
          <a:pPr latinLnBrk="1"/>
          <a:r>
            <a:rPr lang="ko-KR" altLang="en-US" dirty="0" err="1"/>
            <a:t>카르멜</a:t>
          </a:r>
          <a:r>
            <a:rPr lang="ko-KR" altLang="en-US" dirty="0"/>
            <a:t> 수도회</a:t>
          </a:r>
          <a:r>
            <a:rPr lang="en-US" altLang="ko-KR" dirty="0"/>
            <a:t>: </a:t>
          </a:r>
          <a:r>
            <a:rPr lang="ko-KR" altLang="en-US" dirty="0" err="1"/>
            <a:t>카르멜</a:t>
          </a:r>
          <a:r>
            <a:rPr lang="ko-KR" altLang="en-US" dirty="0"/>
            <a:t> 산의 복되신 동정녀 마리아 축일</a:t>
          </a:r>
        </a:p>
      </dgm:t>
    </dgm:pt>
    <dgm:pt modelId="{BD3DA8AC-927D-4AF1-B358-57B741E21809}" type="parTrans" cxnId="{F4C13D16-C766-47B8-8269-6B7D98BC78D3}">
      <dgm:prSet/>
      <dgm:spPr/>
      <dgm:t>
        <a:bodyPr/>
        <a:lstStyle/>
        <a:p>
          <a:pPr latinLnBrk="1"/>
          <a:endParaRPr lang="ko-KR" altLang="en-US"/>
        </a:p>
      </dgm:t>
    </dgm:pt>
    <dgm:pt modelId="{5CE4A027-E290-4061-9680-BE03B1DF08ED}" type="sibTrans" cxnId="{F4C13D16-C766-47B8-8269-6B7D98BC78D3}">
      <dgm:prSet/>
      <dgm:spPr/>
      <dgm:t>
        <a:bodyPr/>
        <a:lstStyle/>
        <a:p>
          <a:pPr latinLnBrk="1"/>
          <a:endParaRPr lang="ko-KR" altLang="en-US"/>
        </a:p>
      </dgm:t>
    </dgm:pt>
    <dgm:pt modelId="{B14B7F71-91F3-4FD9-B13B-4A925C5EC15E}">
      <dgm:prSet phldrT="[텍스트]"/>
      <dgm:spPr/>
      <dgm:t>
        <a:bodyPr/>
        <a:lstStyle/>
        <a:p>
          <a:pPr latinLnBrk="1"/>
          <a:r>
            <a:rPr lang="ko-KR" altLang="en-US" dirty="0" err="1"/>
            <a:t>도미니코</a:t>
          </a:r>
          <a:r>
            <a:rPr lang="ko-KR" altLang="en-US" dirty="0"/>
            <a:t> 수도회</a:t>
          </a:r>
          <a:r>
            <a:rPr lang="en-US" altLang="ko-KR" dirty="0"/>
            <a:t>: </a:t>
          </a:r>
          <a:r>
            <a:rPr lang="ko-KR" altLang="en-US" dirty="0"/>
            <a:t>묵주기도의 성모 축일</a:t>
          </a:r>
        </a:p>
      </dgm:t>
    </dgm:pt>
    <dgm:pt modelId="{5FAA66BF-44B5-4C59-99B4-A5482D40501C}" type="parTrans" cxnId="{6CF7427E-5EFC-4953-B59E-E262AE9DE734}">
      <dgm:prSet/>
      <dgm:spPr/>
      <dgm:t>
        <a:bodyPr/>
        <a:lstStyle/>
        <a:p>
          <a:pPr latinLnBrk="1"/>
          <a:endParaRPr lang="ko-KR" altLang="en-US"/>
        </a:p>
      </dgm:t>
    </dgm:pt>
    <dgm:pt modelId="{831901F4-5DE3-40F8-974D-481503956E25}" type="sibTrans" cxnId="{6CF7427E-5EFC-4953-B59E-E262AE9DE734}">
      <dgm:prSet/>
      <dgm:spPr/>
      <dgm:t>
        <a:bodyPr/>
        <a:lstStyle/>
        <a:p>
          <a:pPr latinLnBrk="1"/>
          <a:endParaRPr lang="ko-KR" altLang="en-US"/>
        </a:p>
      </dgm:t>
    </dgm:pt>
    <dgm:pt modelId="{36A1A713-370B-4E76-9AE9-2207405BC425}">
      <dgm:prSet phldrT="[텍스트]"/>
      <dgm:spPr/>
      <dgm:t>
        <a:bodyPr/>
        <a:lstStyle/>
        <a:p>
          <a:pPr latinLnBrk="1"/>
          <a:r>
            <a:rPr lang="ko-KR" altLang="en-US" dirty="0"/>
            <a:t>마리아의 종 수도회</a:t>
          </a:r>
          <a:r>
            <a:rPr lang="en-US" altLang="ko-KR" dirty="0"/>
            <a:t>: </a:t>
          </a:r>
          <a:r>
            <a:rPr lang="ko-KR" altLang="en-US" dirty="0"/>
            <a:t>고통의 성모 축일</a:t>
          </a:r>
        </a:p>
      </dgm:t>
    </dgm:pt>
    <dgm:pt modelId="{538F15B7-13E0-45B7-8F3D-9142FE35E666}" type="parTrans" cxnId="{D9D02B95-71B0-40F4-AA8B-A68D23100F56}">
      <dgm:prSet/>
      <dgm:spPr/>
      <dgm:t>
        <a:bodyPr/>
        <a:lstStyle/>
        <a:p>
          <a:pPr latinLnBrk="1"/>
          <a:endParaRPr lang="ko-KR" altLang="en-US"/>
        </a:p>
      </dgm:t>
    </dgm:pt>
    <dgm:pt modelId="{026A5C7B-9DD5-4CD4-A447-05C1AE348969}" type="sibTrans" cxnId="{D9D02B95-71B0-40F4-AA8B-A68D23100F56}">
      <dgm:prSet/>
      <dgm:spPr/>
      <dgm:t>
        <a:bodyPr/>
        <a:lstStyle/>
        <a:p>
          <a:pPr latinLnBrk="1"/>
          <a:endParaRPr lang="ko-KR" altLang="en-US"/>
        </a:p>
      </dgm:t>
    </dgm:pt>
    <dgm:pt modelId="{737C84B7-5E8F-429C-BE8B-431B8F32776F}">
      <dgm:prSet phldrT="[텍스트]"/>
      <dgm:spPr/>
      <dgm:t>
        <a:bodyPr/>
        <a:lstStyle/>
        <a:p>
          <a:pPr latinLnBrk="1"/>
          <a:r>
            <a:rPr lang="ko-KR" altLang="en-US" dirty="0"/>
            <a:t>은총의 성모 수도회</a:t>
          </a:r>
          <a:r>
            <a:rPr lang="en-US" altLang="ko-KR" dirty="0"/>
            <a:t>: </a:t>
          </a:r>
          <a:r>
            <a:rPr lang="ko-KR" altLang="en-US" dirty="0"/>
            <a:t>은총의 성모 축일</a:t>
          </a:r>
        </a:p>
      </dgm:t>
    </dgm:pt>
    <dgm:pt modelId="{05581FFE-B3F3-424B-80A0-69AE77D4A857}" type="parTrans" cxnId="{782B678C-CFEC-4014-89E3-628321731BA9}">
      <dgm:prSet/>
      <dgm:spPr/>
      <dgm:t>
        <a:bodyPr/>
        <a:lstStyle/>
        <a:p>
          <a:pPr latinLnBrk="1"/>
          <a:endParaRPr lang="ko-KR" altLang="en-US"/>
        </a:p>
      </dgm:t>
    </dgm:pt>
    <dgm:pt modelId="{583E43B0-0020-49D3-A14E-6B1A0C0540A0}" type="sibTrans" cxnId="{782B678C-CFEC-4014-89E3-628321731BA9}">
      <dgm:prSet/>
      <dgm:spPr/>
      <dgm:t>
        <a:bodyPr/>
        <a:lstStyle/>
        <a:p>
          <a:pPr latinLnBrk="1"/>
          <a:endParaRPr lang="ko-KR" altLang="en-US"/>
        </a:p>
      </dgm:t>
    </dgm:pt>
    <dgm:pt modelId="{2BDC71E0-25BE-4C18-8F1C-88585FB3DA08}">
      <dgm:prSet phldrT="[텍스트]"/>
      <dgm:spPr/>
      <dgm:t>
        <a:bodyPr/>
        <a:lstStyle/>
        <a:p>
          <a:pPr latinLnBrk="1"/>
          <a:r>
            <a:rPr lang="en-US" altLang="ko-KR" dirty="0"/>
            <a:t>1683</a:t>
          </a:r>
          <a:r>
            <a:rPr lang="ko-KR" altLang="en-US" dirty="0"/>
            <a:t>년</a:t>
          </a:r>
        </a:p>
      </dgm:t>
    </dgm:pt>
    <dgm:pt modelId="{699F733F-4CEF-476E-9497-DD6F99EAD9B4}" type="parTrans" cxnId="{E30B089B-6377-4310-8E8C-5B91976700D5}">
      <dgm:prSet/>
      <dgm:spPr/>
      <dgm:t>
        <a:bodyPr/>
        <a:lstStyle/>
        <a:p>
          <a:pPr latinLnBrk="1"/>
          <a:endParaRPr lang="ko-KR" altLang="en-US"/>
        </a:p>
      </dgm:t>
    </dgm:pt>
    <dgm:pt modelId="{7F1E347F-4EEC-4B5C-9FFD-E50092D53036}" type="sibTrans" cxnId="{E30B089B-6377-4310-8E8C-5B91976700D5}">
      <dgm:prSet/>
      <dgm:spPr/>
      <dgm:t>
        <a:bodyPr/>
        <a:lstStyle/>
        <a:p>
          <a:pPr latinLnBrk="1"/>
          <a:endParaRPr lang="ko-KR" altLang="en-US"/>
        </a:p>
      </dgm:t>
    </dgm:pt>
    <dgm:pt modelId="{B7A11FEB-88FB-48AD-8ACB-BC0B01ED56B5}">
      <dgm:prSet phldrT="[텍스트]"/>
      <dgm:spPr/>
      <dgm:t>
        <a:bodyPr/>
        <a:lstStyle/>
        <a:p>
          <a:pPr latinLnBrk="1"/>
          <a:r>
            <a:rPr lang="ko-KR" altLang="en-US" dirty="0"/>
            <a:t>성모의 지극히 거룩한 이름 축일</a:t>
          </a:r>
        </a:p>
      </dgm:t>
    </dgm:pt>
    <dgm:pt modelId="{B2368857-130E-4B8F-A647-B5CB50969344}" type="parTrans" cxnId="{17A99510-08A0-416B-A482-84EE95F69A88}">
      <dgm:prSet/>
      <dgm:spPr/>
      <dgm:t>
        <a:bodyPr/>
        <a:lstStyle/>
        <a:p>
          <a:pPr latinLnBrk="1"/>
          <a:endParaRPr lang="ko-KR" altLang="en-US"/>
        </a:p>
      </dgm:t>
    </dgm:pt>
    <dgm:pt modelId="{732D8453-8B11-4BCE-9C9D-C2BC65834774}" type="sibTrans" cxnId="{17A99510-08A0-416B-A482-84EE95F69A88}">
      <dgm:prSet/>
      <dgm:spPr/>
      <dgm:t>
        <a:bodyPr/>
        <a:lstStyle/>
        <a:p>
          <a:pPr latinLnBrk="1"/>
          <a:endParaRPr lang="ko-KR" altLang="en-US"/>
        </a:p>
      </dgm:t>
    </dgm:pt>
    <dgm:pt modelId="{3B9DA7D8-EFAF-4647-9771-4927ED62059A}">
      <dgm:prSet phldrT="[텍스트]"/>
      <dgm:spPr/>
      <dgm:t>
        <a:bodyPr/>
        <a:lstStyle/>
        <a:p>
          <a:pPr latinLnBrk="1"/>
          <a:r>
            <a:rPr lang="en-US" altLang="ko-KR" dirty="0"/>
            <a:t>1708</a:t>
          </a:r>
          <a:r>
            <a:rPr lang="ko-KR" altLang="en-US" dirty="0"/>
            <a:t>년</a:t>
          </a:r>
        </a:p>
      </dgm:t>
    </dgm:pt>
    <dgm:pt modelId="{8FFC4DDF-E39C-42F0-A436-16C369B7D2B4}" type="parTrans" cxnId="{EAC47F20-E6FA-4EFE-8C17-9E7180EF0E00}">
      <dgm:prSet/>
      <dgm:spPr/>
      <dgm:t>
        <a:bodyPr/>
        <a:lstStyle/>
        <a:p>
          <a:pPr latinLnBrk="1"/>
          <a:endParaRPr lang="ko-KR" altLang="en-US"/>
        </a:p>
      </dgm:t>
    </dgm:pt>
    <dgm:pt modelId="{99C11243-B583-4160-9025-97A370E91F43}" type="sibTrans" cxnId="{EAC47F20-E6FA-4EFE-8C17-9E7180EF0E00}">
      <dgm:prSet/>
      <dgm:spPr/>
      <dgm:t>
        <a:bodyPr/>
        <a:lstStyle/>
        <a:p>
          <a:pPr latinLnBrk="1"/>
          <a:endParaRPr lang="ko-KR" altLang="en-US"/>
        </a:p>
      </dgm:t>
    </dgm:pt>
    <dgm:pt modelId="{1CB5B246-1D74-4BDC-B84E-D92ED432BAFB}">
      <dgm:prSet phldrT="[텍스트]"/>
      <dgm:spPr/>
      <dgm:t>
        <a:bodyPr/>
        <a:lstStyle/>
        <a:p>
          <a:pPr latinLnBrk="1"/>
          <a:r>
            <a:rPr lang="ko-KR" altLang="en-US" dirty="0" err="1"/>
            <a:t>무염시태</a:t>
          </a:r>
          <a:r>
            <a:rPr lang="ko-KR" altLang="en-US" dirty="0"/>
            <a:t> 축일</a:t>
          </a:r>
        </a:p>
      </dgm:t>
    </dgm:pt>
    <dgm:pt modelId="{419BD70E-7F91-4C54-ACD1-573CF619D81C}" type="parTrans" cxnId="{905611B5-8C9F-4DE6-8F2B-250C0320EAC2}">
      <dgm:prSet/>
      <dgm:spPr/>
      <dgm:t>
        <a:bodyPr/>
        <a:lstStyle/>
        <a:p>
          <a:pPr latinLnBrk="1"/>
          <a:endParaRPr lang="ko-KR" altLang="en-US"/>
        </a:p>
      </dgm:t>
    </dgm:pt>
    <dgm:pt modelId="{A04F401B-C6D3-41E0-861B-1C1EDE99C61E}" type="sibTrans" cxnId="{905611B5-8C9F-4DE6-8F2B-250C0320EAC2}">
      <dgm:prSet/>
      <dgm:spPr/>
      <dgm:t>
        <a:bodyPr/>
        <a:lstStyle/>
        <a:p>
          <a:pPr latinLnBrk="1"/>
          <a:endParaRPr lang="ko-KR" altLang="en-US"/>
        </a:p>
      </dgm:t>
    </dgm:pt>
    <dgm:pt modelId="{272B853B-F5F2-474F-B566-5C76E2AA0824}">
      <dgm:prSet phldrT="[텍스트]"/>
      <dgm:spPr/>
      <dgm:t>
        <a:bodyPr/>
        <a:lstStyle/>
        <a:p>
          <a:pPr latinLnBrk="1"/>
          <a:r>
            <a:rPr lang="en-US" altLang="ko-KR" dirty="0"/>
            <a:t>1908</a:t>
          </a:r>
          <a:r>
            <a:rPr lang="ko-KR" altLang="en-US" dirty="0"/>
            <a:t>년</a:t>
          </a:r>
        </a:p>
      </dgm:t>
    </dgm:pt>
    <dgm:pt modelId="{27B49831-1743-4359-B46F-8868ECD8CF5B}" type="parTrans" cxnId="{1BC7356D-43AA-4B31-9DEB-7673CC3A9500}">
      <dgm:prSet/>
      <dgm:spPr/>
      <dgm:t>
        <a:bodyPr/>
        <a:lstStyle/>
        <a:p>
          <a:pPr latinLnBrk="1"/>
          <a:endParaRPr lang="ko-KR" altLang="en-US"/>
        </a:p>
      </dgm:t>
    </dgm:pt>
    <dgm:pt modelId="{8959CC19-6EC1-4FFA-BA84-D6756DD7AD11}" type="sibTrans" cxnId="{1BC7356D-43AA-4B31-9DEB-7673CC3A9500}">
      <dgm:prSet/>
      <dgm:spPr/>
      <dgm:t>
        <a:bodyPr/>
        <a:lstStyle/>
        <a:p>
          <a:pPr latinLnBrk="1"/>
          <a:endParaRPr lang="ko-KR" altLang="en-US"/>
        </a:p>
      </dgm:t>
    </dgm:pt>
    <dgm:pt modelId="{FE4C9F22-21AB-4639-B0E7-1C24A6B7CE65}">
      <dgm:prSet phldrT="[텍스트]"/>
      <dgm:spPr/>
      <dgm:t>
        <a:bodyPr/>
        <a:lstStyle/>
        <a:p>
          <a:pPr latinLnBrk="1"/>
          <a:r>
            <a:rPr lang="ko-KR" altLang="en-US" dirty="0" err="1"/>
            <a:t>루르드의</a:t>
          </a:r>
          <a:r>
            <a:rPr lang="ko-KR" altLang="en-US" dirty="0"/>
            <a:t> 성모 축일</a:t>
          </a:r>
        </a:p>
      </dgm:t>
    </dgm:pt>
    <dgm:pt modelId="{DA27D991-2DFA-4238-BAE3-FF068E5B65E6}" type="parTrans" cxnId="{1645E67C-9F37-44D5-99F6-2AEF49882758}">
      <dgm:prSet/>
      <dgm:spPr/>
      <dgm:t>
        <a:bodyPr/>
        <a:lstStyle/>
        <a:p>
          <a:pPr latinLnBrk="1"/>
          <a:endParaRPr lang="ko-KR" altLang="en-US"/>
        </a:p>
      </dgm:t>
    </dgm:pt>
    <dgm:pt modelId="{7EFAE94F-1D06-4F4D-A4FB-66A2B87425A2}" type="sibTrans" cxnId="{1645E67C-9F37-44D5-99F6-2AEF49882758}">
      <dgm:prSet/>
      <dgm:spPr/>
      <dgm:t>
        <a:bodyPr/>
        <a:lstStyle/>
        <a:p>
          <a:pPr latinLnBrk="1"/>
          <a:endParaRPr lang="ko-KR" altLang="en-US"/>
        </a:p>
      </dgm:t>
    </dgm:pt>
    <dgm:pt modelId="{9417B745-0729-4847-9203-BBDA89F2D2B6}">
      <dgm:prSet phldrT="[텍스트]"/>
      <dgm:spPr/>
      <dgm:t>
        <a:bodyPr/>
        <a:lstStyle/>
        <a:p>
          <a:pPr latinLnBrk="1"/>
          <a:r>
            <a:rPr lang="en-US" altLang="ko-KR" dirty="0"/>
            <a:t>1931</a:t>
          </a:r>
          <a:r>
            <a:rPr lang="ko-KR" altLang="en-US" dirty="0"/>
            <a:t>년</a:t>
          </a:r>
        </a:p>
      </dgm:t>
    </dgm:pt>
    <dgm:pt modelId="{BA3D8067-A77F-4567-A52A-DE2F32B2F481}" type="parTrans" cxnId="{C78B76EA-EB4B-4E41-9959-C410C887C8DD}">
      <dgm:prSet/>
      <dgm:spPr/>
      <dgm:t>
        <a:bodyPr/>
        <a:lstStyle/>
        <a:p>
          <a:pPr latinLnBrk="1"/>
          <a:endParaRPr lang="ko-KR" altLang="en-US"/>
        </a:p>
      </dgm:t>
    </dgm:pt>
    <dgm:pt modelId="{E6B93C38-F8C4-452F-A4ED-2B7C57543F61}" type="sibTrans" cxnId="{C78B76EA-EB4B-4E41-9959-C410C887C8DD}">
      <dgm:prSet/>
      <dgm:spPr/>
      <dgm:t>
        <a:bodyPr/>
        <a:lstStyle/>
        <a:p>
          <a:pPr latinLnBrk="1"/>
          <a:endParaRPr lang="ko-KR" altLang="en-US"/>
        </a:p>
      </dgm:t>
    </dgm:pt>
    <dgm:pt modelId="{38BC63A6-2036-4B78-8890-7E425A102A43}">
      <dgm:prSet phldrT="[텍스트]"/>
      <dgm:spPr/>
      <dgm:t>
        <a:bodyPr/>
        <a:lstStyle/>
        <a:p>
          <a:pPr latinLnBrk="1"/>
          <a:r>
            <a:rPr lang="ko-KR" altLang="en-US" dirty="0"/>
            <a:t>마리아의 모성 축일</a:t>
          </a:r>
        </a:p>
      </dgm:t>
    </dgm:pt>
    <dgm:pt modelId="{E67B37AB-38EF-4403-A70D-822BF1EFE9EF}" type="parTrans" cxnId="{8419B0D4-8AC5-4F8F-AABD-89A95C783EE5}">
      <dgm:prSet/>
      <dgm:spPr/>
      <dgm:t>
        <a:bodyPr/>
        <a:lstStyle/>
        <a:p>
          <a:pPr latinLnBrk="1"/>
          <a:endParaRPr lang="ko-KR" altLang="en-US"/>
        </a:p>
      </dgm:t>
    </dgm:pt>
    <dgm:pt modelId="{2284870E-74F0-45BD-86F7-F63815AE8A9D}" type="sibTrans" cxnId="{8419B0D4-8AC5-4F8F-AABD-89A95C783EE5}">
      <dgm:prSet/>
      <dgm:spPr/>
      <dgm:t>
        <a:bodyPr/>
        <a:lstStyle/>
        <a:p>
          <a:pPr latinLnBrk="1"/>
          <a:endParaRPr lang="ko-KR" altLang="en-US"/>
        </a:p>
      </dgm:t>
    </dgm:pt>
    <dgm:pt modelId="{5D4FEC23-A3D4-4D1D-B3C7-E15832C46B53}">
      <dgm:prSet phldrT="[텍스트]"/>
      <dgm:spPr/>
      <dgm:t>
        <a:bodyPr/>
        <a:lstStyle/>
        <a:p>
          <a:pPr latinLnBrk="1"/>
          <a:r>
            <a:rPr lang="en-US" altLang="ko-KR" dirty="0"/>
            <a:t>1944</a:t>
          </a:r>
          <a:r>
            <a:rPr lang="ko-KR" altLang="en-US" dirty="0"/>
            <a:t>년</a:t>
          </a:r>
        </a:p>
      </dgm:t>
    </dgm:pt>
    <dgm:pt modelId="{C6045740-06A4-41A4-A47A-FE7E70912A4C}" type="parTrans" cxnId="{78A3D32B-04CC-439C-AC51-B3C2E923AF5D}">
      <dgm:prSet/>
      <dgm:spPr/>
      <dgm:t>
        <a:bodyPr/>
        <a:lstStyle/>
        <a:p>
          <a:pPr latinLnBrk="1"/>
          <a:endParaRPr lang="ko-KR" altLang="en-US"/>
        </a:p>
      </dgm:t>
    </dgm:pt>
    <dgm:pt modelId="{0B11B13B-AD04-4CD0-AE16-FF22D3A103F2}" type="sibTrans" cxnId="{78A3D32B-04CC-439C-AC51-B3C2E923AF5D}">
      <dgm:prSet/>
      <dgm:spPr/>
      <dgm:t>
        <a:bodyPr/>
        <a:lstStyle/>
        <a:p>
          <a:pPr latinLnBrk="1"/>
          <a:endParaRPr lang="ko-KR" altLang="en-US"/>
        </a:p>
      </dgm:t>
    </dgm:pt>
    <dgm:pt modelId="{D271F366-845C-469C-B333-AB99A025F018}">
      <dgm:prSet phldrT="[텍스트]"/>
      <dgm:spPr/>
      <dgm:t>
        <a:bodyPr/>
        <a:lstStyle/>
        <a:p>
          <a:pPr latinLnBrk="1"/>
          <a:r>
            <a:rPr lang="ko-KR" altLang="en-US" dirty="0"/>
            <a:t>성모의 티없으신 성심 축일</a:t>
          </a:r>
        </a:p>
      </dgm:t>
    </dgm:pt>
    <dgm:pt modelId="{CE16624E-CF41-4299-A26C-4241B6D59670}" type="parTrans" cxnId="{9271F996-57AD-4C0C-A446-151EDFB91F5B}">
      <dgm:prSet/>
      <dgm:spPr/>
      <dgm:t>
        <a:bodyPr/>
        <a:lstStyle/>
        <a:p>
          <a:pPr latinLnBrk="1"/>
          <a:endParaRPr lang="ko-KR" altLang="en-US"/>
        </a:p>
      </dgm:t>
    </dgm:pt>
    <dgm:pt modelId="{2A0C80C8-659E-4AAD-8B8F-58F1FFC7AEFE}" type="sibTrans" cxnId="{9271F996-57AD-4C0C-A446-151EDFB91F5B}">
      <dgm:prSet/>
      <dgm:spPr/>
      <dgm:t>
        <a:bodyPr/>
        <a:lstStyle/>
        <a:p>
          <a:pPr latinLnBrk="1"/>
          <a:endParaRPr lang="ko-KR" altLang="en-US"/>
        </a:p>
      </dgm:t>
    </dgm:pt>
    <dgm:pt modelId="{80CC66F4-5B40-48F8-B315-84ED4BB31AB3}">
      <dgm:prSet phldrT="[텍스트]"/>
      <dgm:spPr/>
      <dgm:t>
        <a:bodyPr/>
        <a:lstStyle/>
        <a:p>
          <a:pPr latinLnBrk="1"/>
          <a:r>
            <a:rPr lang="en-US" altLang="ko-KR" dirty="0"/>
            <a:t>1954</a:t>
          </a:r>
          <a:r>
            <a:rPr lang="ko-KR" altLang="en-US" dirty="0"/>
            <a:t>년</a:t>
          </a:r>
        </a:p>
      </dgm:t>
    </dgm:pt>
    <dgm:pt modelId="{865E58C2-D675-4044-B7C5-297E3D0568FE}" type="parTrans" cxnId="{0F4DB5B2-0EF0-47E1-9761-B1D2B969C23E}">
      <dgm:prSet/>
      <dgm:spPr/>
      <dgm:t>
        <a:bodyPr/>
        <a:lstStyle/>
        <a:p>
          <a:pPr latinLnBrk="1"/>
          <a:endParaRPr lang="ko-KR" altLang="en-US"/>
        </a:p>
      </dgm:t>
    </dgm:pt>
    <dgm:pt modelId="{AB569C01-0109-486A-A1B2-5C549B33501F}" type="sibTrans" cxnId="{0F4DB5B2-0EF0-47E1-9761-B1D2B969C23E}">
      <dgm:prSet/>
      <dgm:spPr/>
      <dgm:t>
        <a:bodyPr/>
        <a:lstStyle/>
        <a:p>
          <a:pPr latinLnBrk="1"/>
          <a:endParaRPr lang="ko-KR" altLang="en-US"/>
        </a:p>
      </dgm:t>
    </dgm:pt>
    <dgm:pt modelId="{0A112E77-494D-4322-A0EA-DEC68ECD9FDD}">
      <dgm:prSet phldrT="[텍스트]"/>
      <dgm:spPr/>
      <dgm:t>
        <a:bodyPr/>
        <a:lstStyle/>
        <a:p>
          <a:pPr latinLnBrk="1"/>
          <a:r>
            <a:rPr lang="ko-KR" altLang="en-US" dirty="0"/>
            <a:t>마리아 </a:t>
          </a:r>
          <a:r>
            <a:rPr lang="ko-KR" altLang="en-US" dirty="0" err="1"/>
            <a:t>모후</a:t>
          </a:r>
          <a:r>
            <a:rPr lang="ko-KR" altLang="en-US" dirty="0"/>
            <a:t> 축일</a:t>
          </a:r>
        </a:p>
      </dgm:t>
    </dgm:pt>
    <dgm:pt modelId="{149383F5-61A9-4A68-AEF9-2E76312E6280}" type="parTrans" cxnId="{E6AA5780-092D-47AF-A77E-8B84C9C865C5}">
      <dgm:prSet/>
      <dgm:spPr/>
      <dgm:t>
        <a:bodyPr/>
        <a:lstStyle/>
        <a:p>
          <a:pPr latinLnBrk="1"/>
          <a:endParaRPr lang="ko-KR" altLang="en-US"/>
        </a:p>
      </dgm:t>
    </dgm:pt>
    <dgm:pt modelId="{B5DB949C-6D9B-4478-BB30-B6E01470EFD4}" type="sibTrans" cxnId="{E6AA5780-092D-47AF-A77E-8B84C9C865C5}">
      <dgm:prSet/>
      <dgm:spPr/>
      <dgm:t>
        <a:bodyPr/>
        <a:lstStyle/>
        <a:p>
          <a:pPr latinLnBrk="1"/>
          <a:endParaRPr lang="ko-KR" altLang="en-US"/>
        </a:p>
      </dgm:t>
    </dgm:pt>
    <dgm:pt modelId="{83A08AE5-9BEF-40FA-A839-82084D025959}" type="pres">
      <dgm:prSet presAssocID="{B4C6F39D-4B1B-4BD5-8D71-27C001AE1310}" presName="Name0" presStyleCnt="0">
        <dgm:presLayoutVars>
          <dgm:dir/>
          <dgm:animLvl val="lvl"/>
          <dgm:resizeHandles val="exact"/>
        </dgm:presLayoutVars>
      </dgm:prSet>
      <dgm:spPr/>
    </dgm:pt>
    <dgm:pt modelId="{74160414-A878-44DA-92F4-DCD11124D727}" type="pres">
      <dgm:prSet presAssocID="{9826A116-1CA7-4B88-9CAC-0F791AD171B8}" presName="linNode" presStyleCnt="0"/>
      <dgm:spPr/>
    </dgm:pt>
    <dgm:pt modelId="{2993B8E6-C8E5-460D-8E02-BD3BE7CABA8B}" type="pres">
      <dgm:prSet presAssocID="{9826A116-1CA7-4B88-9CAC-0F791AD171B8}" presName="parTx" presStyleLbl="revTx" presStyleIdx="0" presStyleCnt="9">
        <dgm:presLayoutVars>
          <dgm:chMax val="1"/>
          <dgm:bulletEnabled val="1"/>
        </dgm:presLayoutVars>
      </dgm:prSet>
      <dgm:spPr/>
    </dgm:pt>
    <dgm:pt modelId="{D54A66C7-B4D1-45D8-ACBD-721DC27D2CA5}" type="pres">
      <dgm:prSet presAssocID="{9826A116-1CA7-4B88-9CAC-0F791AD171B8}" presName="bracket" presStyleLbl="parChTrans1D1" presStyleIdx="0" presStyleCnt="9"/>
      <dgm:spPr/>
    </dgm:pt>
    <dgm:pt modelId="{E308CBC2-222A-4925-BFC5-0F79A3F56617}" type="pres">
      <dgm:prSet presAssocID="{9826A116-1CA7-4B88-9CAC-0F791AD171B8}" presName="spH" presStyleCnt="0"/>
      <dgm:spPr/>
    </dgm:pt>
    <dgm:pt modelId="{A92E1E73-E5A0-44DA-9131-814D190D9829}" type="pres">
      <dgm:prSet presAssocID="{9826A116-1CA7-4B88-9CAC-0F791AD171B8}" presName="desTx" presStyleLbl="node1" presStyleIdx="0" presStyleCnt="9">
        <dgm:presLayoutVars>
          <dgm:bulletEnabled val="1"/>
        </dgm:presLayoutVars>
      </dgm:prSet>
      <dgm:spPr/>
    </dgm:pt>
    <dgm:pt modelId="{D00026DC-8C21-4504-92A6-B714CFB7A080}" type="pres">
      <dgm:prSet presAssocID="{8E0CD306-1E34-4BD3-9D00-7EDED6D3AAFA}" presName="spV" presStyleCnt="0"/>
      <dgm:spPr/>
    </dgm:pt>
    <dgm:pt modelId="{494E77FD-CC80-4530-89F6-D637FBCE72E2}" type="pres">
      <dgm:prSet presAssocID="{D2963E45-99D7-47C0-8B3A-360BFED35DE3}" presName="linNode" presStyleCnt="0"/>
      <dgm:spPr/>
    </dgm:pt>
    <dgm:pt modelId="{5DBA83AB-0F9D-42A3-8065-AC01507CAE5D}" type="pres">
      <dgm:prSet presAssocID="{D2963E45-99D7-47C0-8B3A-360BFED35DE3}" presName="parTx" presStyleLbl="revTx" presStyleIdx="1" presStyleCnt="9">
        <dgm:presLayoutVars>
          <dgm:chMax val="1"/>
          <dgm:bulletEnabled val="1"/>
        </dgm:presLayoutVars>
      </dgm:prSet>
      <dgm:spPr/>
    </dgm:pt>
    <dgm:pt modelId="{A5EDB0AF-C257-459A-A407-DABF5F9C4568}" type="pres">
      <dgm:prSet presAssocID="{D2963E45-99D7-47C0-8B3A-360BFED35DE3}" presName="bracket" presStyleLbl="parChTrans1D1" presStyleIdx="1" presStyleCnt="9"/>
      <dgm:spPr/>
    </dgm:pt>
    <dgm:pt modelId="{3930D9C8-DD6F-4572-BC22-A2FA41503800}" type="pres">
      <dgm:prSet presAssocID="{D2963E45-99D7-47C0-8B3A-360BFED35DE3}" presName="spH" presStyleCnt="0"/>
      <dgm:spPr/>
    </dgm:pt>
    <dgm:pt modelId="{CB8441E1-3C22-4B93-87B3-14CA8200D579}" type="pres">
      <dgm:prSet presAssocID="{D2963E45-99D7-47C0-8B3A-360BFED35DE3}" presName="desTx" presStyleLbl="node1" presStyleIdx="1" presStyleCnt="9">
        <dgm:presLayoutVars>
          <dgm:bulletEnabled val="1"/>
        </dgm:presLayoutVars>
      </dgm:prSet>
      <dgm:spPr/>
    </dgm:pt>
    <dgm:pt modelId="{50B465D0-DB92-4030-8EDF-F7672231EE42}" type="pres">
      <dgm:prSet presAssocID="{3B188DB9-E68C-48E7-AD36-FBDC8CF5FE1A}" presName="spV" presStyleCnt="0"/>
      <dgm:spPr/>
    </dgm:pt>
    <dgm:pt modelId="{9D573DCE-1EC3-48E5-8A01-E209D85CBB8E}" type="pres">
      <dgm:prSet presAssocID="{9B91861F-6814-433D-9E6D-1B473896EF63}" presName="linNode" presStyleCnt="0"/>
      <dgm:spPr/>
    </dgm:pt>
    <dgm:pt modelId="{47EF2F29-E0CF-4095-A10F-8ADBA9C171A7}" type="pres">
      <dgm:prSet presAssocID="{9B91861F-6814-433D-9E6D-1B473896EF63}" presName="parTx" presStyleLbl="revTx" presStyleIdx="2" presStyleCnt="9">
        <dgm:presLayoutVars>
          <dgm:chMax val="1"/>
          <dgm:bulletEnabled val="1"/>
        </dgm:presLayoutVars>
      </dgm:prSet>
      <dgm:spPr/>
    </dgm:pt>
    <dgm:pt modelId="{03049D43-019E-4286-8CCD-111E693055BD}" type="pres">
      <dgm:prSet presAssocID="{9B91861F-6814-433D-9E6D-1B473896EF63}" presName="bracket" presStyleLbl="parChTrans1D1" presStyleIdx="2" presStyleCnt="9"/>
      <dgm:spPr/>
    </dgm:pt>
    <dgm:pt modelId="{CF138CC2-200E-492C-A513-61E9E00786DA}" type="pres">
      <dgm:prSet presAssocID="{9B91861F-6814-433D-9E6D-1B473896EF63}" presName="spH" presStyleCnt="0"/>
      <dgm:spPr/>
    </dgm:pt>
    <dgm:pt modelId="{E7D4728C-CA59-46D2-8C69-E7AE00F8E683}" type="pres">
      <dgm:prSet presAssocID="{9B91861F-6814-433D-9E6D-1B473896EF63}" presName="desTx" presStyleLbl="node1" presStyleIdx="2" presStyleCnt="9">
        <dgm:presLayoutVars>
          <dgm:bulletEnabled val="1"/>
        </dgm:presLayoutVars>
      </dgm:prSet>
      <dgm:spPr/>
    </dgm:pt>
    <dgm:pt modelId="{96390267-9339-45DF-BF50-574A53C7A5A1}" type="pres">
      <dgm:prSet presAssocID="{91092D64-76AC-4489-994D-AF8FBC0A4182}" presName="spV" presStyleCnt="0"/>
      <dgm:spPr/>
    </dgm:pt>
    <dgm:pt modelId="{00128430-83D2-473B-8E7A-1FBFA8A7F6B5}" type="pres">
      <dgm:prSet presAssocID="{2BDC71E0-25BE-4C18-8F1C-88585FB3DA08}" presName="linNode" presStyleCnt="0"/>
      <dgm:spPr/>
    </dgm:pt>
    <dgm:pt modelId="{84BC045D-307E-4B0D-B639-C8EF009A7C71}" type="pres">
      <dgm:prSet presAssocID="{2BDC71E0-25BE-4C18-8F1C-88585FB3DA08}" presName="parTx" presStyleLbl="revTx" presStyleIdx="3" presStyleCnt="9">
        <dgm:presLayoutVars>
          <dgm:chMax val="1"/>
          <dgm:bulletEnabled val="1"/>
        </dgm:presLayoutVars>
      </dgm:prSet>
      <dgm:spPr/>
    </dgm:pt>
    <dgm:pt modelId="{6562FFB9-93F1-4D68-8756-0B0733535355}" type="pres">
      <dgm:prSet presAssocID="{2BDC71E0-25BE-4C18-8F1C-88585FB3DA08}" presName="bracket" presStyleLbl="parChTrans1D1" presStyleIdx="3" presStyleCnt="9"/>
      <dgm:spPr/>
    </dgm:pt>
    <dgm:pt modelId="{74551FEA-24A2-4F8E-B096-1895BF1B74B1}" type="pres">
      <dgm:prSet presAssocID="{2BDC71E0-25BE-4C18-8F1C-88585FB3DA08}" presName="spH" presStyleCnt="0"/>
      <dgm:spPr/>
    </dgm:pt>
    <dgm:pt modelId="{9B78E3C8-BBB5-48BD-932E-1AB7037357C0}" type="pres">
      <dgm:prSet presAssocID="{2BDC71E0-25BE-4C18-8F1C-88585FB3DA08}" presName="desTx" presStyleLbl="node1" presStyleIdx="3" presStyleCnt="9">
        <dgm:presLayoutVars>
          <dgm:bulletEnabled val="1"/>
        </dgm:presLayoutVars>
      </dgm:prSet>
      <dgm:spPr/>
    </dgm:pt>
    <dgm:pt modelId="{FD3B158E-037B-4410-82CD-11814F340BA8}" type="pres">
      <dgm:prSet presAssocID="{7F1E347F-4EEC-4B5C-9FFD-E50092D53036}" presName="spV" presStyleCnt="0"/>
      <dgm:spPr/>
    </dgm:pt>
    <dgm:pt modelId="{E97ECF5F-55ED-4760-980F-DC35F202A524}" type="pres">
      <dgm:prSet presAssocID="{3B9DA7D8-EFAF-4647-9771-4927ED62059A}" presName="linNode" presStyleCnt="0"/>
      <dgm:spPr/>
    </dgm:pt>
    <dgm:pt modelId="{EC6DEF02-AD55-4781-8C01-A9C47F01C98E}" type="pres">
      <dgm:prSet presAssocID="{3B9DA7D8-EFAF-4647-9771-4927ED62059A}" presName="parTx" presStyleLbl="revTx" presStyleIdx="4" presStyleCnt="9">
        <dgm:presLayoutVars>
          <dgm:chMax val="1"/>
          <dgm:bulletEnabled val="1"/>
        </dgm:presLayoutVars>
      </dgm:prSet>
      <dgm:spPr/>
    </dgm:pt>
    <dgm:pt modelId="{780CB829-068D-41BD-BD7C-B228D741E8D6}" type="pres">
      <dgm:prSet presAssocID="{3B9DA7D8-EFAF-4647-9771-4927ED62059A}" presName="bracket" presStyleLbl="parChTrans1D1" presStyleIdx="4" presStyleCnt="9"/>
      <dgm:spPr/>
    </dgm:pt>
    <dgm:pt modelId="{4799933E-AAB0-41ED-9515-6CD31B091D35}" type="pres">
      <dgm:prSet presAssocID="{3B9DA7D8-EFAF-4647-9771-4927ED62059A}" presName="spH" presStyleCnt="0"/>
      <dgm:spPr/>
    </dgm:pt>
    <dgm:pt modelId="{E8841840-D059-4F8E-BA68-64D61F0DC906}" type="pres">
      <dgm:prSet presAssocID="{3B9DA7D8-EFAF-4647-9771-4927ED62059A}" presName="desTx" presStyleLbl="node1" presStyleIdx="4" presStyleCnt="9">
        <dgm:presLayoutVars>
          <dgm:bulletEnabled val="1"/>
        </dgm:presLayoutVars>
      </dgm:prSet>
      <dgm:spPr/>
    </dgm:pt>
    <dgm:pt modelId="{AF727922-5456-40F8-A86F-C759CC48028C}" type="pres">
      <dgm:prSet presAssocID="{99C11243-B583-4160-9025-97A370E91F43}" presName="spV" presStyleCnt="0"/>
      <dgm:spPr/>
    </dgm:pt>
    <dgm:pt modelId="{156CC83E-7324-4FFF-B411-6064F20E9185}" type="pres">
      <dgm:prSet presAssocID="{272B853B-F5F2-474F-B566-5C76E2AA0824}" presName="linNode" presStyleCnt="0"/>
      <dgm:spPr/>
    </dgm:pt>
    <dgm:pt modelId="{DB9D17D8-B694-4FCB-926A-6C47127E63CE}" type="pres">
      <dgm:prSet presAssocID="{272B853B-F5F2-474F-B566-5C76E2AA0824}" presName="parTx" presStyleLbl="revTx" presStyleIdx="5" presStyleCnt="9">
        <dgm:presLayoutVars>
          <dgm:chMax val="1"/>
          <dgm:bulletEnabled val="1"/>
        </dgm:presLayoutVars>
      </dgm:prSet>
      <dgm:spPr/>
    </dgm:pt>
    <dgm:pt modelId="{37AA7479-4F47-42E3-ACEE-13AC384B0EDB}" type="pres">
      <dgm:prSet presAssocID="{272B853B-F5F2-474F-B566-5C76E2AA0824}" presName="bracket" presStyleLbl="parChTrans1D1" presStyleIdx="5" presStyleCnt="9"/>
      <dgm:spPr/>
    </dgm:pt>
    <dgm:pt modelId="{14796631-C4E1-4ADC-BFA7-6CA3D1E638E5}" type="pres">
      <dgm:prSet presAssocID="{272B853B-F5F2-474F-B566-5C76E2AA0824}" presName="spH" presStyleCnt="0"/>
      <dgm:spPr/>
    </dgm:pt>
    <dgm:pt modelId="{14BF1780-C122-4392-9AAA-309ECB6C90E9}" type="pres">
      <dgm:prSet presAssocID="{272B853B-F5F2-474F-B566-5C76E2AA0824}" presName="desTx" presStyleLbl="node1" presStyleIdx="5" presStyleCnt="9">
        <dgm:presLayoutVars>
          <dgm:bulletEnabled val="1"/>
        </dgm:presLayoutVars>
      </dgm:prSet>
      <dgm:spPr/>
    </dgm:pt>
    <dgm:pt modelId="{5CE2F665-BDF3-4689-B44F-8F6347CF4B77}" type="pres">
      <dgm:prSet presAssocID="{8959CC19-6EC1-4FFA-BA84-D6756DD7AD11}" presName="spV" presStyleCnt="0"/>
      <dgm:spPr/>
    </dgm:pt>
    <dgm:pt modelId="{AE8F4DD0-F9B6-49F6-B6CB-28E1079030A6}" type="pres">
      <dgm:prSet presAssocID="{9417B745-0729-4847-9203-BBDA89F2D2B6}" presName="linNode" presStyleCnt="0"/>
      <dgm:spPr/>
    </dgm:pt>
    <dgm:pt modelId="{3A6ABD5E-547E-47B1-84CC-0EB0BC71F8AA}" type="pres">
      <dgm:prSet presAssocID="{9417B745-0729-4847-9203-BBDA89F2D2B6}" presName="parTx" presStyleLbl="revTx" presStyleIdx="6" presStyleCnt="9">
        <dgm:presLayoutVars>
          <dgm:chMax val="1"/>
          <dgm:bulletEnabled val="1"/>
        </dgm:presLayoutVars>
      </dgm:prSet>
      <dgm:spPr/>
    </dgm:pt>
    <dgm:pt modelId="{6F2F051C-26AC-48E5-9A24-090C27F7587F}" type="pres">
      <dgm:prSet presAssocID="{9417B745-0729-4847-9203-BBDA89F2D2B6}" presName="bracket" presStyleLbl="parChTrans1D1" presStyleIdx="6" presStyleCnt="9"/>
      <dgm:spPr/>
    </dgm:pt>
    <dgm:pt modelId="{C19337C8-400F-4E87-9DEE-5F1CA6F6797A}" type="pres">
      <dgm:prSet presAssocID="{9417B745-0729-4847-9203-BBDA89F2D2B6}" presName="spH" presStyleCnt="0"/>
      <dgm:spPr/>
    </dgm:pt>
    <dgm:pt modelId="{F8703A97-BC6C-4D11-95A8-D2171E138990}" type="pres">
      <dgm:prSet presAssocID="{9417B745-0729-4847-9203-BBDA89F2D2B6}" presName="desTx" presStyleLbl="node1" presStyleIdx="6" presStyleCnt="9">
        <dgm:presLayoutVars>
          <dgm:bulletEnabled val="1"/>
        </dgm:presLayoutVars>
      </dgm:prSet>
      <dgm:spPr/>
    </dgm:pt>
    <dgm:pt modelId="{3383C9FA-FCAC-4B24-97F0-01809D6212FB}" type="pres">
      <dgm:prSet presAssocID="{E6B93C38-F8C4-452F-A4ED-2B7C57543F61}" presName="spV" presStyleCnt="0"/>
      <dgm:spPr/>
    </dgm:pt>
    <dgm:pt modelId="{36D6A3DA-6108-41B5-80BD-D7F03FE3EF03}" type="pres">
      <dgm:prSet presAssocID="{5D4FEC23-A3D4-4D1D-B3C7-E15832C46B53}" presName="linNode" presStyleCnt="0"/>
      <dgm:spPr/>
    </dgm:pt>
    <dgm:pt modelId="{B49517B5-93AF-491E-BAAA-CD57DF7A2609}" type="pres">
      <dgm:prSet presAssocID="{5D4FEC23-A3D4-4D1D-B3C7-E15832C46B53}" presName="parTx" presStyleLbl="revTx" presStyleIdx="7" presStyleCnt="9">
        <dgm:presLayoutVars>
          <dgm:chMax val="1"/>
          <dgm:bulletEnabled val="1"/>
        </dgm:presLayoutVars>
      </dgm:prSet>
      <dgm:spPr/>
    </dgm:pt>
    <dgm:pt modelId="{C1CCCE08-A4B4-4DB7-90A9-D802609150A4}" type="pres">
      <dgm:prSet presAssocID="{5D4FEC23-A3D4-4D1D-B3C7-E15832C46B53}" presName="bracket" presStyleLbl="parChTrans1D1" presStyleIdx="7" presStyleCnt="9"/>
      <dgm:spPr/>
    </dgm:pt>
    <dgm:pt modelId="{9DF1D419-1223-4DD4-86FF-E439345E206E}" type="pres">
      <dgm:prSet presAssocID="{5D4FEC23-A3D4-4D1D-B3C7-E15832C46B53}" presName="spH" presStyleCnt="0"/>
      <dgm:spPr/>
    </dgm:pt>
    <dgm:pt modelId="{00B85153-E667-479C-A9D0-96FF51C42E95}" type="pres">
      <dgm:prSet presAssocID="{5D4FEC23-A3D4-4D1D-B3C7-E15832C46B53}" presName="desTx" presStyleLbl="node1" presStyleIdx="7" presStyleCnt="9">
        <dgm:presLayoutVars>
          <dgm:bulletEnabled val="1"/>
        </dgm:presLayoutVars>
      </dgm:prSet>
      <dgm:spPr/>
    </dgm:pt>
    <dgm:pt modelId="{1E736BB1-97BF-4D04-BD83-286CF13BC747}" type="pres">
      <dgm:prSet presAssocID="{0B11B13B-AD04-4CD0-AE16-FF22D3A103F2}" presName="spV" presStyleCnt="0"/>
      <dgm:spPr/>
    </dgm:pt>
    <dgm:pt modelId="{342584AD-B0D9-4528-AD8F-A6A209C8C0A4}" type="pres">
      <dgm:prSet presAssocID="{80CC66F4-5B40-48F8-B315-84ED4BB31AB3}" presName="linNode" presStyleCnt="0"/>
      <dgm:spPr/>
    </dgm:pt>
    <dgm:pt modelId="{DB7AF20A-77CE-47C6-85B4-9A4530FD4953}" type="pres">
      <dgm:prSet presAssocID="{80CC66F4-5B40-48F8-B315-84ED4BB31AB3}" presName="parTx" presStyleLbl="revTx" presStyleIdx="8" presStyleCnt="9">
        <dgm:presLayoutVars>
          <dgm:chMax val="1"/>
          <dgm:bulletEnabled val="1"/>
        </dgm:presLayoutVars>
      </dgm:prSet>
      <dgm:spPr/>
    </dgm:pt>
    <dgm:pt modelId="{A2DB6C3D-EA47-4810-A485-14C97849ADA2}" type="pres">
      <dgm:prSet presAssocID="{80CC66F4-5B40-48F8-B315-84ED4BB31AB3}" presName="bracket" presStyleLbl="parChTrans1D1" presStyleIdx="8" presStyleCnt="9"/>
      <dgm:spPr/>
    </dgm:pt>
    <dgm:pt modelId="{A92FA344-1DCC-4086-9CD1-DF591580C8E1}" type="pres">
      <dgm:prSet presAssocID="{80CC66F4-5B40-48F8-B315-84ED4BB31AB3}" presName="spH" presStyleCnt="0"/>
      <dgm:spPr/>
    </dgm:pt>
    <dgm:pt modelId="{29F1B513-3C05-4F9F-B5FC-A5C4EF91B7B7}" type="pres">
      <dgm:prSet presAssocID="{80CC66F4-5B40-48F8-B315-84ED4BB31AB3}" presName="desTx" presStyleLbl="node1" presStyleIdx="8" presStyleCnt="9">
        <dgm:presLayoutVars>
          <dgm:bulletEnabled val="1"/>
        </dgm:presLayoutVars>
      </dgm:prSet>
      <dgm:spPr/>
    </dgm:pt>
  </dgm:ptLst>
  <dgm:cxnLst>
    <dgm:cxn modelId="{DFF08DF9-3CE4-4D4A-A3B4-A92C88C1589A}" type="presOf" srcId="{FE4C9F22-21AB-4639-B0E7-1C24A6B7CE65}" destId="{14BF1780-C122-4392-9AAA-309ECB6C90E9}" srcOrd="0" destOrd="0" presId="urn:diagrams.loki3.com/BracketList+Icon"/>
    <dgm:cxn modelId="{1645E67C-9F37-44D5-99F6-2AEF49882758}" srcId="{272B853B-F5F2-474F-B566-5C76E2AA0824}" destId="{FE4C9F22-21AB-4639-B0E7-1C24A6B7CE65}" srcOrd="0" destOrd="0" parTransId="{DA27D991-2DFA-4238-BAE3-FF068E5B65E6}" sibTransId="{7EFAE94F-1D06-4F4D-A4FB-66A2B87425A2}"/>
    <dgm:cxn modelId="{EAEA45DA-F934-4A55-94B4-4EE33E5C983B}" type="presOf" srcId="{0A112E77-494D-4322-A0EA-DEC68ECD9FDD}" destId="{29F1B513-3C05-4F9F-B5FC-A5C4EF91B7B7}" srcOrd="0" destOrd="0" presId="urn:diagrams.loki3.com/BracketList+Icon"/>
    <dgm:cxn modelId="{6335B754-9F0B-40F3-B929-9C4C81FF8D86}" type="presOf" srcId="{B7A11FEB-88FB-48AD-8ACB-BC0B01ED56B5}" destId="{9B78E3C8-BBB5-48BD-932E-1AB7037357C0}" srcOrd="0" destOrd="0" presId="urn:diagrams.loki3.com/BracketList+Icon"/>
    <dgm:cxn modelId="{9271F996-57AD-4C0C-A446-151EDFB91F5B}" srcId="{5D4FEC23-A3D4-4D1D-B3C7-E15832C46B53}" destId="{D271F366-845C-469C-B333-AB99A025F018}" srcOrd="0" destOrd="0" parTransId="{CE16624E-CF41-4299-A26C-4241B6D59670}" sibTransId="{2A0C80C8-659E-4AAD-8B8F-58F1FFC7AEFE}"/>
    <dgm:cxn modelId="{99B7B945-31CB-4E3B-A1A2-45014DE941AC}" type="presOf" srcId="{737C84B7-5E8F-429C-BE8B-431B8F32776F}" destId="{E7D4728C-CA59-46D2-8C69-E7AE00F8E683}" srcOrd="0" destOrd="3" presId="urn:diagrams.loki3.com/BracketList+Icon"/>
    <dgm:cxn modelId="{7AD8F2D6-79DE-41E0-B72B-F6EFD67354CF}" type="presOf" srcId="{1CB5B246-1D74-4BDC-B84E-D92ED432BAFB}" destId="{E8841840-D059-4F8E-BA68-64D61F0DC906}" srcOrd="0" destOrd="0" presId="urn:diagrams.loki3.com/BracketList+Icon"/>
    <dgm:cxn modelId="{17A99510-08A0-416B-A482-84EE95F69A88}" srcId="{2BDC71E0-25BE-4C18-8F1C-88585FB3DA08}" destId="{B7A11FEB-88FB-48AD-8ACB-BC0B01ED56B5}" srcOrd="0" destOrd="0" parTransId="{B2368857-130E-4B8F-A647-B5CB50969344}" sibTransId="{732D8453-8B11-4BCE-9C9D-C2BC65834774}"/>
    <dgm:cxn modelId="{9BA132AE-F2CE-4896-B661-2F1A27815953}" srcId="{9826A116-1CA7-4B88-9CAC-0F791AD171B8}" destId="{2EC713FD-8DCE-41CB-B247-1A9232DFB683}" srcOrd="0" destOrd="0" parTransId="{B6C83EB5-C3CB-4681-9BEA-108EAC3B773A}" sibTransId="{04C9E3BD-F9FB-48C3-BF6F-50E79FEF5AB4}"/>
    <dgm:cxn modelId="{8FA3B6C1-5ABA-4852-B31F-54AC0CC003B9}" type="presOf" srcId="{B14B7F71-91F3-4FD9-B13B-4A925C5EC15E}" destId="{E7D4728C-CA59-46D2-8C69-E7AE00F8E683}" srcOrd="0" destOrd="1" presId="urn:diagrams.loki3.com/BracketList+Icon"/>
    <dgm:cxn modelId="{F4C13D16-C766-47B8-8269-6B7D98BC78D3}" srcId="{9B91861F-6814-433D-9E6D-1B473896EF63}" destId="{ADFEE8D6-EBDF-4861-9432-2EC4F0F3022F}" srcOrd="0" destOrd="0" parTransId="{BD3DA8AC-927D-4AF1-B358-57B741E21809}" sibTransId="{5CE4A027-E290-4061-9680-BE03B1DF08ED}"/>
    <dgm:cxn modelId="{E30B089B-6377-4310-8E8C-5B91976700D5}" srcId="{B4C6F39D-4B1B-4BD5-8D71-27C001AE1310}" destId="{2BDC71E0-25BE-4C18-8F1C-88585FB3DA08}" srcOrd="3" destOrd="0" parTransId="{699F733F-4CEF-476E-9497-DD6F99EAD9B4}" sibTransId="{7F1E347F-4EEC-4B5C-9FFD-E50092D53036}"/>
    <dgm:cxn modelId="{B822EBC6-18D6-4E5B-9C84-D4F0D81EC39A}" type="presOf" srcId="{714B922F-A407-4066-A192-0457B0A07E56}" destId="{CB8441E1-3C22-4B93-87B3-14CA8200D579}" srcOrd="0" destOrd="0" presId="urn:diagrams.loki3.com/BracketList+Icon"/>
    <dgm:cxn modelId="{0F4DB5B2-0EF0-47E1-9761-B1D2B969C23E}" srcId="{B4C6F39D-4B1B-4BD5-8D71-27C001AE1310}" destId="{80CC66F4-5B40-48F8-B315-84ED4BB31AB3}" srcOrd="8" destOrd="0" parTransId="{865E58C2-D675-4044-B7C5-297E3D0568FE}" sibTransId="{AB569C01-0109-486A-A1B2-5C549B33501F}"/>
    <dgm:cxn modelId="{40B76244-3E7B-4D57-BAF5-A2267DE4E9C1}" type="presOf" srcId="{B4C6F39D-4B1B-4BD5-8D71-27C001AE1310}" destId="{83A08AE5-9BEF-40FA-A839-82084D025959}" srcOrd="0" destOrd="0" presId="urn:diagrams.loki3.com/BracketList+Icon"/>
    <dgm:cxn modelId="{905611B5-8C9F-4DE6-8F2B-250C0320EAC2}" srcId="{3B9DA7D8-EFAF-4647-9771-4927ED62059A}" destId="{1CB5B246-1D74-4BDC-B84E-D92ED432BAFB}" srcOrd="0" destOrd="0" parTransId="{419BD70E-7F91-4C54-ACD1-573CF619D81C}" sibTransId="{A04F401B-C6D3-41E0-861B-1C1EDE99C61E}"/>
    <dgm:cxn modelId="{4399CDD8-A65D-42FB-9412-AE1D301E5562}" type="presOf" srcId="{D271F366-845C-469C-B333-AB99A025F018}" destId="{00B85153-E667-479C-A9D0-96FF51C42E95}" srcOrd="0" destOrd="0" presId="urn:diagrams.loki3.com/BracketList+Icon"/>
    <dgm:cxn modelId="{542685EA-E273-4F30-8360-5609F496C69A}" type="presOf" srcId="{5D4FEC23-A3D4-4D1D-B3C7-E15832C46B53}" destId="{B49517B5-93AF-491E-BAAA-CD57DF7A2609}" srcOrd="0" destOrd="0" presId="urn:diagrams.loki3.com/BracketList+Icon"/>
    <dgm:cxn modelId="{8419B0D4-8AC5-4F8F-AABD-89A95C783EE5}" srcId="{9417B745-0729-4847-9203-BBDA89F2D2B6}" destId="{38BC63A6-2036-4B78-8890-7E425A102A43}" srcOrd="0" destOrd="0" parTransId="{E67B37AB-38EF-4403-A70D-822BF1EFE9EF}" sibTransId="{2284870E-74F0-45BD-86F7-F63815AE8A9D}"/>
    <dgm:cxn modelId="{6CF7427E-5EFC-4953-B59E-E262AE9DE734}" srcId="{9B91861F-6814-433D-9E6D-1B473896EF63}" destId="{B14B7F71-91F3-4FD9-B13B-4A925C5EC15E}" srcOrd="1" destOrd="0" parTransId="{5FAA66BF-44B5-4C59-99B4-A5482D40501C}" sibTransId="{831901F4-5DE3-40F8-974D-481503956E25}"/>
    <dgm:cxn modelId="{2D20EC5B-1DCD-4FB9-A7F4-A5E514D3D7CA}" type="presOf" srcId="{3B9DA7D8-EFAF-4647-9771-4927ED62059A}" destId="{EC6DEF02-AD55-4781-8C01-A9C47F01C98E}" srcOrd="0" destOrd="0" presId="urn:diagrams.loki3.com/BracketList+Icon"/>
    <dgm:cxn modelId="{E6AA5780-092D-47AF-A77E-8B84C9C865C5}" srcId="{80CC66F4-5B40-48F8-B315-84ED4BB31AB3}" destId="{0A112E77-494D-4322-A0EA-DEC68ECD9FDD}" srcOrd="0" destOrd="0" parTransId="{149383F5-61A9-4A68-AEF9-2E76312E6280}" sibTransId="{B5DB949C-6D9B-4478-BB30-B6E01470EFD4}"/>
    <dgm:cxn modelId="{B4AB3973-4ED4-4D7A-9FDA-3D756591764B}" srcId="{B4C6F39D-4B1B-4BD5-8D71-27C001AE1310}" destId="{9B91861F-6814-433D-9E6D-1B473896EF63}" srcOrd="2" destOrd="0" parTransId="{D119A799-84CD-435E-8A3C-B11CE5A66473}" sibTransId="{91092D64-76AC-4489-994D-AF8FBC0A4182}"/>
    <dgm:cxn modelId="{19AD99E8-5FB5-41BF-B955-7ADA06B72C9A}" type="presOf" srcId="{2EC713FD-8DCE-41CB-B247-1A9232DFB683}" destId="{A92E1E73-E5A0-44DA-9131-814D190D9829}" srcOrd="0" destOrd="0" presId="urn:diagrams.loki3.com/BracketList+Icon"/>
    <dgm:cxn modelId="{D9D02B95-71B0-40F4-AA8B-A68D23100F56}" srcId="{9B91861F-6814-433D-9E6D-1B473896EF63}" destId="{36A1A713-370B-4E76-9AE9-2207405BC425}" srcOrd="2" destOrd="0" parTransId="{538F15B7-13E0-45B7-8F3D-9142FE35E666}" sibTransId="{026A5C7B-9DD5-4CD4-A447-05C1AE348969}"/>
    <dgm:cxn modelId="{07E4CFB1-B39E-4B44-A86A-FAE5FE24F7AB}" srcId="{9826A116-1CA7-4B88-9CAC-0F791AD171B8}" destId="{5FAA879B-4092-451C-8E0E-9C89E0140362}" srcOrd="1" destOrd="0" parTransId="{D8DFE3B5-CFA5-424C-99D1-85877ECBDE0B}" sibTransId="{A862938D-71F5-4735-8BF5-83E537E9397E}"/>
    <dgm:cxn modelId="{3FFBA994-8E87-4797-BE7D-BF903D6656BB}" type="presOf" srcId="{80CC66F4-5B40-48F8-B315-84ED4BB31AB3}" destId="{DB7AF20A-77CE-47C6-85B4-9A4530FD4953}" srcOrd="0" destOrd="0" presId="urn:diagrams.loki3.com/BracketList+Icon"/>
    <dgm:cxn modelId="{C4832C09-67DF-4E3C-9C1D-8C905D6C4967}" type="presOf" srcId="{272B853B-F5F2-474F-B566-5C76E2AA0824}" destId="{DB9D17D8-B694-4FCB-926A-6C47127E63CE}" srcOrd="0" destOrd="0" presId="urn:diagrams.loki3.com/BracketList+Icon"/>
    <dgm:cxn modelId="{EAC47F20-E6FA-4EFE-8C17-9E7180EF0E00}" srcId="{B4C6F39D-4B1B-4BD5-8D71-27C001AE1310}" destId="{3B9DA7D8-EFAF-4647-9771-4927ED62059A}" srcOrd="4" destOrd="0" parTransId="{8FFC4DDF-E39C-42F0-A436-16C369B7D2B4}" sibTransId="{99C11243-B583-4160-9025-97A370E91F43}"/>
    <dgm:cxn modelId="{1BC7356D-43AA-4B31-9DEB-7673CC3A9500}" srcId="{B4C6F39D-4B1B-4BD5-8D71-27C001AE1310}" destId="{272B853B-F5F2-474F-B566-5C76E2AA0824}" srcOrd="5" destOrd="0" parTransId="{27B49831-1743-4359-B46F-8868ECD8CF5B}" sibTransId="{8959CC19-6EC1-4FFA-BA84-D6756DD7AD11}"/>
    <dgm:cxn modelId="{11C1995A-1C8F-47F9-857B-E253F97BDDCD}" srcId="{B4C6F39D-4B1B-4BD5-8D71-27C001AE1310}" destId="{9826A116-1CA7-4B88-9CAC-0F791AD171B8}" srcOrd="0" destOrd="0" parTransId="{B3894F18-8172-4731-933C-63183B1386D1}" sibTransId="{8E0CD306-1E34-4BD3-9D00-7EDED6D3AAFA}"/>
    <dgm:cxn modelId="{5BBB6AC0-48FC-4C2D-B0BD-BF51BF34CFF5}" type="presOf" srcId="{9417B745-0729-4847-9203-BBDA89F2D2B6}" destId="{3A6ABD5E-547E-47B1-84CC-0EB0BC71F8AA}" srcOrd="0" destOrd="0" presId="urn:diagrams.loki3.com/BracketList+Icon"/>
    <dgm:cxn modelId="{E2153694-7695-4B23-9C45-9AF40E6E0919}" type="presOf" srcId="{9B91861F-6814-433D-9E6D-1B473896EF63}" destId="{47EF2F29-E0CF-4095-A10F-8ADBA9C171A7}" srcOrd="0" destOrd="0" presId="urn:diagrams.loki3.com/BracketList+Icon"/>
    <dgm:cxn modelId="{6E2560C5-E7D9-4D02-95B6-872A893A24F9}" type="presOf" srcId="{36A1A713-370B-4E76-9AE9-2207405BC425}" destId="{E7D4728C-CA59-46D2-8C69-E7AE00F8E683}" srcOrd="0" destOrd="2" presId="urn:diagrams.loki3.com/BracketList+Icon"/>
    <dgm:cxn modelId="{658D489C-39F6-43A7-8F59-89D5D0904E8A}" srcId="{D2963E45-99D7-47C0-8B3A-360BFED35DE3}" destId="{714B922F-A407-4066-A192-0457B0A07E56}" srcOrd="0" destOrd="0" parTransId="{76343FAD-A4B5-4D59-8886-FD9225E03201}" sibTransId="{E7337A2D-BF4F-4E6D-B832-BD91F6BDCEB2}"/>
    <dgm:cxn modelId="{78A3D32B-04CC-439C-AC51-B3C2E923AF5D}" srcId="{B4C6F39D-4B1B-4BD5-8D71-27C001AE1310}" destId="{5D4FEC23-A3D4-4D1D-B3C7-E15832C46B53}" srcOrd="7" destOrd="0" parTransId="{C6045740-06A4-41A4-A47A-FE7E70912A4C}" sibTransId="{0B11B13B-AD04-4CD0-AE16-FF22D3A103F2}"/>
    <dgm:cxn modelId="{919DD5F4-A05D-4AD0-B831-A77E6F5B5B2A}" srcId="{B4C6F39D-4B1B-4BD5-8D71-27C001AE1310}" destId="{D2963E45-99D7-47C0-8B3A-360BFED35DE3}" srcOrd="1" destOrd="0" parTransId="{BE7D1ECE-DC99-4E44-9A91-C305C49E2F9F}" sibTransId="{3B188DB9-E68C-48E7-AD36-FBDC8CF5FE1A}"/>
    <dgm:cxn modelId="{3E12CB5F-C3B6-44BE-8279-63FF35EE7E36}" type="presOf" srcId="{38BC63A6-2036-4B78-8890-7E425A102A43}" destId="{F8703A97-BC6C-4D11-95A8-D2171E138990}" srcOrd="0" destOrd="0" presId="urn:diagrams.loki3.com/BracketList+Icon"/>
    <dgm:cxn modelId="{5F93CC86-792D-4445-A811-F5B45028C2EE}" type="presOf" srcId="{5FAA879B-4092-451C-8E0E-9C89E0140362}" destId="{A92E1E73-E5A0-44DA-9131-814D190D9829}" srcOrd="0" destOrd="1" presId="urn:diagrams.loki3.com/BracketList+Icon"/>
    <dgm:cxn modelId="{4701F1A9-26A1-46FC-8BBA-51E6370F734B}" type="presOf" srcId="{9826A116-1CA7-4B88-9CAC-0F791AD171B8}" destId="{2993B8E6-C8E5-460D-8E02-BD3BE7CABA8B}" srcOrd="0" destOrd="0" presId="urn:diagrams.loki3.com/BracketList+Icon"/>
    <dgm:cxn modelId="{C78B76EA-EB4B-4E41-9959-C410C887C8DD}" srcId="{B4C6F39D-4B1B-4BD5-8D71-27C001AE1310}" destId="{9417B745-0729-4847-9203-BBDA89F2D2B6}" srcOrd="6" destOrd="0" parTransId="{BA3D8067-A77F-4567-A52A-DE2F32B2F481}" sibTransId="{E6B93C38-F8C4-452F-A4ED-2B7C57543F61}"/>
    <dgm:cxn modelId="{23D079D2-1276-4E34-A62B-2001C7181FAE}" type="presOf" srcId="{ADFEE8D6-EBDF-4861-9432-2EC4F0F3022F}" destId="{E7D4728C-CA59-46D2-8C69-E7AE00F8E683}" srcOrd="0" destOrd="0" presId="urn:diagrams.loki3.com/BracketList+Icon"/>
    <dgm:cxn modelId="{953AD19A-C393-4725-A0D2-05136F9E8DA9}" type="presOf" srcId="{D2963E45-99D7-47C0-8B3A-360BFED35DE3}" destId="{5DBA83AB-0F9D-42A3-8065-AC01507CAE5D}" srcOrd="0" destOrd="0" presId="urn:diagrams.loki3.com/BracketList+Icon"/>
    <dgm:cxn modelId="{8B94ED59-8C3C-46F2-8340-4CBC933E518A}" type="presOf" srcId="{2BDC71E0-25BE-4C18-8F1C-88585FB3DA08}" destId="{84BC045D-307E-4B0D-B639-C8EF009A7C71}" srcOrd="0" destOrd="0" presId="urn:diagrams.loki3.com/BracketList+Icon"/>
    <dgm:cxn modelId="{782B678C-CFEC-4014-89E3-628321731BA9}" srcId="{9B91861F-6814-433D-9E6D-1B473896EF63}" destId="{737C84B7-5E8F-429C-BE8B-431B8F32776F}" srcOrd="3" destOrd="0" parTransId="{05581FFE-B3F3-424B-80A0-69AE77D4A857}" sibTransId="{583E43B0-0020-49D3-A14E-6B1A0C0540A0}"/>
    <dgm:cxn modelId="{E02B6002-0E9A-4E81-810C-421ABAB16F53}" type="presParOf" srcId="{83A08AE5-9BEF-40FA-A839-82084D025959}" destId="{74160414-A878-44DA-92F4-DCD11124D727}" srcOrd="0" destOrd="0" presId="urn:diagrams.loki3.com/BracketList+Icon"/>
    <dgm:cxn modelId="{99FF893C-F6F4-46E3-8D51-4D58481E9242}" type="presParOf" srcId="{74160414-A878-44DA-92F4-DCD11124D727}" destId="{2993B8E6-C8E5-460D-8E02-BD3BE7CABA8B}" srcOrd="0" destOrd="0" presId="urn:diagrams.loki3.com/BracketList+Icon"/>
    <dgm:cxn modelId="{4D83CFDE-D361-443B-BC69-B6776DDC86BF}" type="presParOf" srcId="{74160414-A878-44DA-92F4-DCD11124D727}" destId="{D54A66C7-B4D1-45D8-ACBD-721DC27D2CA5}" srcOrd="1" destOrd="0" presId="urn:diagrams.loki3.com/BracketList+Icon"/>
    <dgm:cxn modelId="{B90DA993-9216-4781-9A8E-440BB266C93C}" type="presParOf" srcId="{74160414-A878-44DA-92F4-DCD11124D727}" destId="{E308CBC2-222A-4925-BFC5-0F79A3F56617}" srcOrd="2" destOrd="0" presId="urn:diagrams.loki3.com/BracketList+Icon"/>
    <dgm:cxn modelId="{FFC4DC1C-0672-4D1F-8F74-F5F338913967}" type="presParOf" srcId="{74160414-A878-44DA-92F4-DCD11124D727}" destId="{A92E1E73-E5A0-44DA-9131-814D190D9829}" srcOrd="3" destOrd="0" presId="urn:diagrams.loki3.com/BracketList+Icon"/>
    <dgm:cxn modelId="{8DF046BD-5D0D-45A6-A9DB-70AB617E3EFF}" type="presParOf" srcId="{83A08AE5-9BEF-40FA-A839-82084D025959}" destId="{D00026DC-8C21-4504-92A6-B714CFB7A080}" srcOrd="1" destOrd="0" presId="urn:diagrams.loki3.com/BracketList+Icon"/>
    <dgm:cxn modelId="{BEBD9216-2F89-498C-B2F5-319469D239AC}" type="presParOf" srcId="{83A08AE5-9BEF-40FA-A839-82084D025959}" destId="{494E77FD-CC80-4530-89F6-D637FBCE72E2}" srcOrd="2" destOrd="0" presId="urn:diagrams.loki3.com/BracketList+Icon"/>
    <dgm:cxn modelId="{97D50389-191A-4307-8E0D-BF982B5BB1BA}" type="presParOf" srcId="{494E77FD-CC80-4530-89F6-D637FBCE72E2}" destId="{5DBA83AB-0F9D-42A3-8065-AC01507CAE5D}" srcOrd="0" destOrd="0" presId="urn:diagrams.loki3.com/BracketList+Icon"/>
    <dgm:cxn modelId="{606C58B4-DE8A-46F5-87A8-79220838DE12}" type="presParOf" srcId="{494E77FD-CC80-4530-89F6-D637FBCE72E2}" destId="{A5EDB0AF-C257-459A-A407-DABF5F9C4568}" srcOrd="1" destOrd="0" presId="urn:diagrams.loki3.com/BracketList+Icon"/>
    <dgm:cxn modelId="{7F138D23-703A-4D4A-A1EA-2C01BC47F7CE}" type="presParOf" srcId="{494E77FD-CC80-4530-89F6-D637FBCE72E2}" destId="{3930D9C8-DD6F-4572-BC22-A2FA41503800}" srcOrd="2" destOrd="0" presId="urn:diagrams.loki3.com/BracketList+Icon"/>
    <dgm:cxn modelId="{4A90B166-ECFD-48CD-B51A-4708A27359B1}" type="presParOf" srcId="{494E77FD-CC80-4530-89F6-D637FBCE72E2}" destId="{CB8441E1-3C22-4B93-87B3-14CA8200D579}" srcOrd="3" destOrd="0" presId="urn:diagrams.loki3.com/BracketList+Icon"/>
    <dgm:cxn modelId="{097205DA-C7BC-48D2-B61F-1F71C5873408}" type="presParOf" srcId="{83A08AE5-9BEF-40FA-A839-82084D025959}" destId="{50B465D0-DB92-4030-8EDF-F7672231EE42}" srcOrd="3" destOrd="0" presId="urn:diagrams.loki3.com/BracketList+Icon"/>
    <dgm:cxn modelId="{AEC8BF4B-C9A1-48FD-A866-3466BEDEEDB8}" type="presParOf" srcId="{83A08AE5-9BEF-40FA-A839-82084D025959}" destId="{9D573DCE-1EC3-48E5-8A01-E209D85CBB8E}" srcOrd="4" destOrd="0" presId="urn:diagrams.loki3.com/BracketList+Icon"/>
    <dgm:cxn modelId="{1892D5CE-A1DE-4107-8FD6-CD79B7515A21}" type="presParOf" srcId="{9D573DCE-1EC3-48E5-8A01-E209D85CBB8E}" destId="{47EF2F29-E0CF-4095-A10F-8ADBA9C171A7}" srcOrd="0" destOrd="0" presId="urn:diagrams.loki3.com/BracketList+Icon"/>
    <dgm:cxn modelId="{3116B6E4-A6E3-4EEC-BCC8-1BBDF3ECBC01}" type="presParOf" srcId="{9D573DCE-1EC3-48E5-8A01-E209D85CBB8E}" destId="{03049D43-019E-4286-8CCD-111E693055BD}" srcOrd="1" destOrd="0" presId="urn:diagrams.loki3.com/BracketList+Icon"/>
    <dgm:cxn modelId="{8374CB38-B6A1-47CC-B373-C826071C17BF}" type="presParOf" srcId="{9D573DCE-1EC3-48E5-8A01-E209D85CBB8E}" destId="{CF138CC2-200E-492C-A513-61E9E00786DA}" srcOrd="2" destOrd="0" presId="urn:diagrams.loki3.com/BracketList+Icon"/>
    <dgm:cxn modelId="{44CA8597-EDA9-488E-9F69-8B059FC4FC7B}" type="presParOf" srcId="{9D573DCE-1EC3-48E5-8A01-E209D85CBB8E}" destId="{E7D4728C-CA59-46D2-8C69-E7AE00F8E683}" srcOrd="3" destOrd="0" presId="urn:diagrams.loki3.com/BracketList+Icon"/>
    <dgm:cxn modelId="{67ABEBB6-D723-4541-8896-8C56032A91F7}" type="presParOf" srcId="{83A08AE5-9BEF-40FA-A839-82084D025959}" destId="{96390267-9339-45DF-BF50-574A53C7A5A1}" srcOrd="5" destOrd="0" presId="urn:diagrams.loki3.com/BracketList+Icon"/>
    <dgm:cxn modelId="{E74877FF-C4DE-4D85-9BDF-B18BFFBF14D6}" type="presParOf" srcId="{83A08AE5-9BEF-40FA-A839-82084D025959}" destId="{00128430-83D2-473B-8E7A-1FBFA8A7F6B5}" srcOrd="6" destOrd="0" presId="urn:diagrams.loki3.com/BracketList+Icon"/>
    <dgm:cxn modelId="{389675BB-9915-4ECD-A049-18F17363EE9E}" type="presParOf" srcId="{00128430-83D2-473B-8E7A-1FBFA8A7F6B5}" destId="{84BC045D-307E-4B0D-B639-C8EF009A7C71}" srcOrd="0" destOrd="0" presId="urn:diagrams.loki3.com/BracketList+Icon"/>
    <dgm:cxn modelId="{D2004D83-21E6-45A4-9F40-85E6CDA483C9}" type="presParOf" srcId="{00128430-83D2-473B-8E7A-1FBFA8A7F6B5}" destId="{6562FFB9-93F1-4D68-8756-0B0733535355}" srcOrd="1" destOrd="0" presId="urn:diagrams.loki3.com/BracketList+Icon"/>
    <dgm:cxn modelId="{1DC40643-C4DC-432F-8C86-46A8F2090B36}" type="presParOf" srcId="{00128430-83D2-473B-8E7A-1FBFA8A7F6B5}" destId="{74551FEA-24A2-4F8E-B096-1895BF1B74B1}" srcOrd="2" destOrd="0" presId="urn:diagrams.loki3.com/BracketList+Icon"/>
    <dgm:cxn modelId="{CEF34B39-8851-4781-A5F2-BBD50C997400}" type="presParOf" srcId="{00128430-83D2-473B-8E7A-1FBFA8A7F6B5}" destId="{9B78E3C8-BBB5-48BD-932E-1AB7037357C0}" srcOrd="3" destOrd="0" presId="urn:diagrams.loki3.com/BracketList+Icon"/>
    <dgm:cxn modelId="{EC8BB195-D605-4358-B6AB-4E3A69904931}" type="presParOf" srcId="{83A08AE5-9BEF-40FA-A839-82084D025959}" destId="{FD3B158E-037B-4410-82CD-11814F340BA8}" srcOrd="7" destOrd="0" presId="urn:diagrams.loki3.com/BracketList+Icon"/>
    <dgm:cxn modelId="{B3C1357A-940F-4A13-93FA-9954B7C9F833}" type="presParOf" srcId="{83A08AE5-9BEF-40FA-A839-82084D025959}" destId="{E97ECF5F-55ED-4760-980F-DC35F202A524}" srcOrd="8" destOrd="0" presId="urn:diagrams.loki3.com/BracketList+Icon"/>
    <dgm:cxn modelId="{B1C65CC4-1A4E-4141-9457-C4C4F417D4BB}" type="presParOf" srcId="{E97ECF5F-55ED-4760-980F-DC35F202A524}" destId="{EC6DEF02-AD55-4781-8C01-A9C47F01C98E}" srcOrd="0" destOrd="0" presId="urn:diagrams.loki3.com/BracketList+Icon"/>
    <dgm:cxn modelId="{E096A131-FD41-4E27-9183-4AC567047CD7}" type="presParOf" srcId="{E97ECF5F-55ED-4760-980F-DC35F202A524}" destId="{780CB829-068D-41BD-BD7C-B228D741E8D6}" srcOrd="1" destOrd="0" presId="urn:diagrams.loki3.com/BracketList+Icon"/>
    <dgm:cxn modelId="{9B4CD0F9-ABE2-440B-9035-C8A038417F9E}" type="presParOf" srcId="{E97ECF5F-55ED-4760-980F-DC35F202A524}" destId="{4799933E-AAB0-41ED-9515-6CD31B091D35}" srcOrd="2" destOrd="0" presId="urn:diagrams.loki3.com/BracketList+Icon"/>
    <dgm:cxn modelId="{EE598DAC-0FE6-401A-9EF0-C8C128B8A852}" type="presParOf" srcId="{E97ECF5F-55ED-4760-980F-DC35F202A524}" destId="{E8841840-D059-4F8E-BA68-64D61F0DC906}" srcOrd="3" destOrd="0" presId="urn:diagrams.loki3.com/BracketList+Icon"/>
    <dgm:cxn modelId="{40DC391B-6907-4755-83E4-399077DAD12B}" type="presParOf" srcId="{83A08AE5-9BEF-40FA-A839-82084D025959}" destId="{AF727922-5456-40F8-A86F-C759CC48028C}" srcOrd="9" destOrd="0" presId="urn:diagrams.loki3.com/BracketList+Icon"/>
    <dgm:cxn modelId="{3886F3DF-7F21-4F84-BA03-5484B612718D}" type="presParOf" srcId="{83A08AE5-9BEF-40FA-A839-82084D025959}" destId="{156CC83E-7324-4FFF-B411-6064F20E9185}" srcOrd="10" destOrd="0" presId="urn:diagrams.loki3.com/BracketList+Icon"/>
    <dgm:cxn modelId="{448F7126-B444-42AB-B4A8-132CCD7F0911}" type="presParOf" srcId="{156CC83E-7324-4FFF-B411-6064F20E9185}" destId="{DB9D17D8-B694-4FCB-926A-6C47127E63CE}" srcOrd="0" destOrd="0" presId="urn:diagrams.loki3.com/BracketList+Icon"/>
    <dgm:cxn modelId="{6E8A3A84-EDCD-4338-B012-344B1515433A}" type="presParOf" srcId="{156CC83E-7324-4FFF-B411-6064F20E9185}" destId="{37AA7479-4F47-42E3-ACEE-13AC384B0EDB}" srcOrd="1" destOrd="0" presId="urn:diagrams.loki3.com/BracketList+Icon"/>
    <dgm:cxn modelId="{CE8D8953-1E32-40FA-917E-A1EEE098321C}" type="presParOf" srcId="{156CC83E-7324-4FFF-B411-6064F20E9185}" destId="{14796631-C4E1-4ADC-BFA7-6CA3D1E638E5}" srcOrd="2" destOrd="0" presId="urn:diagrams.loki3.com/BracketList+Icon"/>
    <dgm:cxn modelId="{DE9B1EF2-C5A0-4584-8CF0-B4D9A1102596}" type="presParOf" srcId="{156CC83E-7324-4FFF-B411-6064F20E9185}" destId="{14BF1780-C122-4392-9AAA-309ECB6C90E9}" srcOrd="3" destOrd="0" presId="urn:diagrams.loki3.com/BracketList+Icon"/>
    <dgm:cxn modelId="{D4975CAE-281F-4D0C-B7FB-AB40D8760DF5}" type="presParOf" srcId="{83A08AE5-9BEF-40FA-A839-82084D025959}" destId="{5CE2F665-BDF3-4689-B44F-8F6347CF4B77}" srcOrd="11" destOrd="0" presId="urn:diagrams.loki3.com/BracketList+Icon"/>
    <dgm:cxn modelId="{C1CA8C6B-1DE2-4558-BF2E-9EA1E1A5A3E1}" type="presParOf" srcId="{83A08AE5-9BEF-40FA-A839-82084D025959}" destId="{AE8F4DD0-F9B6-49F6-B6CB-28E1079030A6}" srcOrd="12" destOrd="0" presId="urn:diagrams.loki3.com/BracketList+Icon"/>
    <dgm:cxn modelId="{BBE06B97-F5B8-4851-BB53-12F41F1AB7E2}" type="presParOf" srcId="{AE8F4DD0-F9B6-49F6-B6CB-28E1079030A6}" destId="{3A6ABD5E-547E-47B1-84CC-0EB0BC71F8AA}" srcOrd="0" destOrd="0" presId="urn:diagrams.loki3.com/BracketList+Icon"/>
    <dgm:cxn modelId="{80A29C3B-00A9-4987-9A8C-9CFF359B1F6E}" type="presParOf" srcId="{AE8F4DD0-F9B6-49F6-B6CB-28E1079030A6}" destId="{6F2F051C-26AC-48E5-9A24-090C27F7587F}" srcOrd="1" destOrd="0" presId="urn:diagrams.loki3.com/BracketList+Icon"/>
    <dgm:cxn modelId="{4B42E23A-B8F3-4097-B572-73BAEC544126}" type="presParOf" srcId="{AE8F4DD0-F9B6-49F6-B6CB-28E1079030A6}" destId="{C19337C8-400F-4E87-9DEE-5F1CA6F6797A}" srcOrd="2" destOrd="0" presId="urn:diagrams.loki3.com/BracketList+Icon"/>
    <dgm:cxn modelId="{7CE38D0E-50D1-4997-A671-F7BBB822B5FD}" type="presParOf" srcId="{AE8F4DD0-F9B6-49F6-B6CB-28E1079030A6}" destId="{F8703A97-BC6C-4D11-95A8-D2171E138990}" srcOrd="3" destOrd="0" presId="urn:diagrams.loki3.com/BracketList+Icon"/>
    <dgm:cxn modelId="{660FA455-D326-496C-833C-A21E0CB2589E}" type="presParOf" srcId="{83A08AE5-9BEF-40FA-A839-82084D025959}" destId="{3383C9FA-FCAC-4B24-97F0-01809D6212FB}" srcOrd="13" destOrd="0" presId="urn:diagrams.loki3.com/BracketList+Icon"/>
    <dgm:cxn modelId="{60220DBE-E58E-4C80-8BAB-DC539175E7BD}" type="presParOf" srcId="{83A08AE5-9BEF-40FA-A839-82084D025959}" destId="{36D6A3DA-6108-41B5-80BD-D7F03FE3EF03}" srcOrd="14" destOrd="0" presId="urn:diagrams.loki3.com/BracketList+Icon"/>
    <dgm:cxn modelId="{37D4E5BB-DC86-4BAE-BB80-0D87D893E360}" type="presParOf" srcId="{36D6A3DA-6108-41B5-80BD-D7F03FE3EF03}" destId="{B49517B5-93AF-491E-BAAA-CD57DF7A2609}" srcOrd="0" destOrd="0" presId="urn:diagrams.loki3.com/BracketList+Icon"/>
    <dgm:cxn modelId="{4E8C22A9-29FC-491A-8711-100F6897CAB2}" type="presParOf" srcId="{36D6A3DA-6108-41B5-80BD-D7F03FE3EF03}" destId="{C1CCCE08-A4B4-4DB7-90A9-D802609150A4}" srcOrd="1" destOrd="0" presId="urn:diagrams.loki3.com/BracketList+Icon"/>
    <dgm:cxn modelId="{7A0D6C80-F9EB-4E80-8155-E541DE30CF69}" type="presParOf" srcId="{36D6A3DA-6108-41B5-80BD-D7F03FE3EF03}" destId="{9DF1D419-1223-4DD4-86FF-E439345E206E}" srcOrd="2" destOrd="0" presId="urn:diagrams.loki3.com/BracketList+Icon"/>
    <dgm:cxn modelId="{2CD37A2A-48B4-49DD-B359-148396C64D3C}" type="presParOf" srcId="{36D6A3DA-6108-41B5-80BD-D7F03FE3EF03}" destId="{00B85153-E667-479C-A9D0-96FF51C42E95}" srcOrd="3" destOrd="0" presId="urn:diagrams.loki3.com/BracketList+Icon"/>
    <dgm:cxn modelId="{16579222-113A-405F-9E96-EB8411D6B5D7}" type="presParOf" srcId="{83A08AE5-9BEF-40FA-A839-82084D025959}" destId="{1E736BB1-97BF-4D04-BD83-286CF13BC747}" srcOrd="15" destOrd="0" presId="urn:diagrams.loki3.com/BracketList+Icon"/>
    <dgm:cxn modelId="{10695003-013F-46F6-9ADA-0FBD1124B245}" type="presParOf" srcId="{83A08AE5-9BEF-40FA-A839-82084D025959}" destId="{342584AD-B0D9-4528-AD8F-A6A209C8C0A4}" srcOrd="16" destOrd="0" presId="urn:diagrams.loki3.com/BracketList+Icon"/>
    <dgm:cxn modelId="{6CAC8DFA-22E4-49D7-AB38-71B8EC7B2586}" type="presParOf" srcId="{342584AD-B0D9-4528-AD8F-A6A209C8C0A4}" destId="{DB7AF20A-77CE-47C6-85B4-9A4530FD4953}" srcOrd="0" destOrd="0" presId="urn:diagrams.loki3.com/BracketList+Icon"/>
    <dgm:cxn modelId="{A83D5443-DD95-4857-B7FB-D286BF7F818B}" type="presParOf" srcId="{342584AD-B0D9-4528-AD8F-A6A209C8C0A4}" destId="{A2DB6C3D-EA47-4810-A485-14C97849ADA2}" srcOrd="1" destOrd="0" presId="urn:diagrams.loki3.com/BracketList+Icon"/>
    <dgm:cxn modelId="{5E14A951-6312-46BB-A767-3F53F17A1CB7}" type="presParOf" srcId="{342584AD-B0D9-4528-AD8F-A6A209C8C0A4}" destId="{A92FA344-1DCC-4086-9CD1-DF591580C8E1}" srcOrd="2" destOrd="0" presId="urn:diagrams.loki3.com/BracketList+Icon"/>
    <dgm:cxn modelId="{1F1C7F42-D5A8-44CE-AAD6-87ED4BCA9B3C}" type="presParOf" srcId="{342584AD-B0D9-4528-AD8F-A6A209C8C0A4}" destId="{29F1B513-3C05-4F9F-B5FC-A5C4EF91B7B7}" srcOrd="3" destOrd="0" presId="urn:diagrams.loki3.com/BracketList+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F16A98B-3C48-4FF4-8CE6-244795175EE0}" type="doc">
      <dgm:prSet loTypeId="urn:microsoft.com/office/officeart/2005/8/layout/vList5" loCatId="list" qsTypeId="urn:microsoft.com/office/officeart/2005/8/quickstyle/simple4" qsCatId="simple" csTypeId="urn:microsoft.com/office/officeart/2005/8/colors/colorful1" csCatId="colorful" phldr="1"/>
      <dgm:spPr/>
      <dgm:t>
        <a:bodyPr/>
        <a:lstStyle/>
        <a:p>
          <a:pPr latinLnBrk="1"/>
          <a:endParaRPr lang="ko-KR" altLang="en-US"/>
        </a:p>
      </dgm:t>
    </dgm:pt>
    <dgm:pt modelId="{C3F2B91F-189D-495F-B0BD-8C9A0070F5EC}">
      <dgm:prSet phldrT="[텍스트]"/>
      <dgm:spPr/>
      <dgm:t>
        <a:bodyPr/>
        <a:lstStyle/>
        <a:p>
          <a:pPr latinLnBrk="1"/>
          <a:r>
            <a:rPr lang="ko-KR" altLang="en-US" dirty="0"/>
            <a:t>제</a:t>
          </a:r>
          <a:r>
            <a:rPr lang="en-US" altLang="ko-KR" dirty="0"/>
            <a:t>1</a:t>
          </a:r>
          <a:r>
            <a:rPr lang="ko-KR" altLang="en-US" dirty="0"/>
            <a:t>등급</a:t>
          </a:r>
          <a:endParaRPr lang="en-US" altLang="ko-KR" dirty="0"/>
        </a:p>
        <a:p>
          <a:pPr latinLnBrk="1"/>
          <a:r>
            <a:rPr lang="ko-KR" altLang="en-US" dirty="0"/>
            <a:t>대축일</a:t>
          </a:r>
          <a:r>
            <a:rPr lang="en-US" altLang="ko-KR" dirty="0"/>
            <a:t>, </a:t>
          </a:r>
          <a:r>
            <a:rPr lang="ko-KR" altLang="en-US" dirty="0"/>
            <a:t>축일</a:t>
          </a:r>
        </a:p>
      </dgm:t>
    </dgm:pt>
    <dgm:pt modelId="{B54CFF0A-ABA0-49C9-A4F7-A7420D3EA20C}" type="parTrans" cxnId="{CD90B586-96A2-4DA9-8101-6AFD4C516DBA}">
      <dgm:prSet/>
      <dgm:spPr/>
      <dgm:t>
        <a:bodyPr/>
        <a:lstStyle/>
        <a:p>
          <a:pPr latinLnBrk="1"/>
          <a:endParaRPr lang="ko-KR" altLang="en-US"/>
        </a:p>
      </dgm:t>
    </dgm:pt>
    <dgm:pt modelId="{DFBAFF50-045C-4F16-B269-3E4F5347D6D8}" type="sibTrans" cxnId="{CD90B586-96A2-4DA9-8101-6AFD4C516DBA}">
      <dgm:prSet/>
      <dgm:spPr/>
      <dgm:t>
        <a:bodyPr/>
        <a:lstStyle/>
        <a:p>
          <a:pPr latinLnBrk="1"/>
          <a:endParaRPr lang="ko-KR" altLang="en-US"/>
        </a:p>
      </dgm:t>
    </dgm:pt>
    <dgm:pt modelId="{7E4AE778-920B-4AFB-81CD-079F00245B98}">
      <dgm:prSet phldrT="[텍스트]"/>
      <dgm:spPr/>
      <dgm:t>
        <a:bodyPr/>
        <a:lstStyle/>
        <a:p>
          <a:pPr latinLnBrk="0"/>
          <a:r>
            <a:rPr lang="ko-KR" altLang="en-US" dirty="0">
              <a:effectLst>
                <a:glow rad="228600">
                  <a:schemeClr val="accent2">
                    <a:satMod val="175000"/>
                    <a:alpha val="40000"/>
                  </a:schemeClr>
                </a:glow>
              </a:effectLst>
              <a:latin typeface="HY헤드라인M" panose="02030600000101010101" pitchFamily="18" charset="-127"/>
              <a:ea typeface="HY헤드라인M" panose="02030600000101010101" pitchFamily="18" charset="-127"/>
            </a:rPr>
            <a:t>육화를 통한 구원의 신비</a:t>
          </a:r>
          <a:r>
            <a:rPr lang="ko-KR" altLang="en-US" dirty="0"/>
            <a:t>에서 성모가 성자에게 긴밀히 연결된 주인공으로 드러나는 경우</a:t>
          </a:r>
          <a:r>
            <a:rPr lang="en-US" altLang="ko-KR" dirty="0"/>
            <a:t>.</a:t>
          </a:r>
          <a:endParaRPr lang="ko-KR" altLang="en-US" dirty="0"/>
        </a:p>
      </dgm:t>
    </dgm:pt>
    <dgm:pt modelId="{90DF380B-0812-43A2-B14D-172CCD8443A4}" type="parTrans" cxnId="{A6A6FE86-D731-4629-A84B-827223B51BBF}">
      <dgm:prSet/>
      <dgm:spPr/>
      <dgm:t>
        <a:bodyPr/>
        <a:lstStyle/>
        <a:p>
          <a:pPr latinLnBrk="1"/>
          <a:endParaRPr lang="ko-KR" altLang="en-US"/>
        </a:p>
      </dgm:t>
    </dgm:pt>
    <dgm:pt modelId="{EFBF096F-6E59-47F9-8F4F-1BAAFFF2EBD1}" type="sibTrans" cxnId="{A6A6FE86-D731-4629-A84B-827223B51BBF}">
      <dgm:prSet/>
      <dgm:spPr/>
      <dgm:t>
        <a:bodyPr/>
        <a:lstStyle/>
        <a:p>
          <a:pPr latinLnBrk="1"/>
          <a:endParaRPr lang="ko-KR" altLang="en-US"/>
        </a:p>
      </dgm:t>
    </dgm:pt>
    <dgm:pt modelId="{2DF9F580-4D23-4653-A7DF-67DE8488DAAF}">
      <dgm:prSet phldrT="[텍스트]"/>
      <dgm:spPr/>
      <dgm:t>
        <a:bodyPr/>
        <a:lstStyle/>
        <a:p>
          <a:pPr latinLnBrk="1"/>
          <a:r>
            <a:rPr lang="ko-KR" altLang="en-US" dirty="0"/>
            <a:t>제</a:t>
          </a:r>
          <a:r>
            <a:rPr lang="en-US" altLang="ko-KR" dirty="0"/>
            <a:t>2</a:t>
          </a:r>
          <a:r>
            <a:rPr lang="ko-KR" altLang="en-US" dirty="0"/>
            <a:t>등급</a:t>
          </a:r>
          <a:endParaRPr lang="en-US" altLang="ko-KR" dirty="0"/>
        </a:p>
        <a:p>
          <a:pPr latinLnBrk="1"/>
          <a:r>
            <a:rPr lang="ko-KR" altLang="en-US" dirty="0"/>
            <a:t>의무 기념일</a:t>
          </a:r>
        </a:p>
      </dgm:t>
    </dgm:pt>
    <dgm:pt modelId="{708C41AF-B059-420B-B842-7FA216F0622B}" type="parTrans" cxnId="{28ECB382-6104-4346-8656-1A89E384B8ED}">
      <dgm:prSet/>
      <dgm:spPr/>
      <dgm:t>
        <a:bodyPr/>
        <a:lstStyle/>
        <a:p>
          <a:pPr latinLnBrk="1"/>
          <a:endParaRPr lang="ko-KR" altLang="en-US"/>
        </a:p>
      </dgm:t>
    </dgm:pt>
    <dgm:pt modelId="{3F197054-04A2-45CA-AAF8-9FD2071797FE}" type="sibTrans" cxnId="{28ECB382-6104-4346-8656-1A89E384B8ED}">
      <dgm:prSet/>
      <dgm:spPr/>
      <dgm:t>
        <a:bodyPr/>
        <a:lstStyle/>
        <a:p>
          <a:pPr latinLnBrk="1"/>
          <a:endParaRPr lang="ko-KR" altLang="en-US"/>
        </a:p>
      </dgm:t>
    </dgm:pt>
    <dgm:pt modelId="{F2B1305A-8929-4E0D-B2C6-9C8EB1129C02}">
      <dgm:prSet phldrT="[텍스트]"/>
      <dgm:spPr/>
      <dgm:t>
        <a:bodyPr/>
        <a:lstStyle/>
        <a:p>
          <a:pPr latinLnBrk="0"/>
          <a:r>
            <a:rPr lang="ko-KR" altLang="en-US" dirty="0">
              <a:effectLst>
                <a:glow rad="228600">
                  <a:schemeClr val="accent2">
                    <a:satMod val="175000"/>
                    <a:alpha val="40000"/>
                  </a:schemeClr>
                </a:glow>
              </a:effectLst>
              <a:latin typeface="HY헤드라인M" panose="02030600000101010101" pitchFamily="18" charset="-127"/>
              <a:ea typeface="HY헤드라인M" panose="02030600000101010101" pitchFamily="18" charset="-127"/>
            </a:rPr>
            <a:t>성모의 생애</a:t>
          </a:r>
          <a:r>
            <a:rPr lang="ko-KR" altLang="en-US" dirty="0"/>
            <a:t>에서 드러나는 신비의 구체적인 측면들을 기념하는 경우</a:t>
          </a:r>
          <a:r>
            <a:rPr lang="en-US" altLang="ko-KR" dirty="0"/>
            <a:t>.</a:t>
          </a:r>
          <a:endParaRPr lang="ko-KR" altLang="en-US" dirty="0"/>
        </a:p>
      </dgm:t>
    </dgm:pt>
    <dgm:pt modelId="{E4CB35BC-417C-4065-A5B4-2E0B2B8BA6DD}" type="parTrans" cxnId="{FE6CB7E4-68CD-43E0-9204-79676D5D20F9}">
      <dgm:prSet/>
      <dgm:spPr/>
      <dgm:t>
        <a:bodyPr/>
        <a:lstStyle/>
        <a:p>
          <a:pPr latinLnBrk="1"/>
          <a:endParaRPr lang="ko-KR" altLang="en-US"/>
        </a:p>
      </dgm:t>
    </dgm:pt>
    <dgm:pt modelId="{79AB1C8F-EDD8-4F74-A3FB-48DFF5697DA1}" type="sibTrans" cxnId="{FE6CB7E4-68CD-43E0-9204-79676D5D20F9}">
      <dgm:prSet/>
      <dgm:spPr/>
      <dgm:t>
        <a:bodyPr/>
        <a:lstStyle/>
        <a:p>
          <a:pPr latinLnBrk="1"/>
          <a:endParaRPr lang="ko-KR" altLang="en-US"/>
        </a:p>
      </dgm:t>
    </dgm:pt>
    <dgm:pt modelId="{4DF106DF-E6BA-4CE3-9AFC-1A76252F1E12}">
      <dgm:prSet phldrT="[텍스트]"/>
      <dgm:spPr/>
      <dgm:t>
        <a:bodyPr/>
        <a:lstStyle/>
        <a:p>
          <a:pPr latinLnBrk="1"/>
          <a:r>
            <a:rPr lang="ko-KR" altLang="en-US" dirty="0"/>
            <a:t>제</a:t>
          </a:r>
          <a:r>
            <a:rPr lang="en-US" altLang="ko-KR" dirty="0"/>
            <a:t>3</a:t>
          </a:r>
          <a:r>
            <a:rPr lang="ko-KR" altLang="en-US" dirty="0"/>
            <a:t>등급</a:t>
          </a:r>
          <a:endParaRPr lang="en-US" altLang="ko-KR" dirty="0"/>
        </a:p>
        <a:p>
          <a:pPr latinLnBrk="1"/>
          <a:r>
            <a:rPr lang="ko-KR" altLang="en-US" dirty="0"/>
            <a:t>선택 기념일</a:t>
          </a:r>
        </a:p>
      </dgm:t>
    </dgm:pt>
    <dgm:pt modelId="{4F6B0ADF-C30B-44C4-A93F-1A3D7E9C3F56}" type="parTrans" cxnId="{9DD37CFF-ADCA-425F-96AB-ED656DDC8F0C}">
      <dgm:prSet/>
      <dgm:spPr/>
      <dgm:t>
        <a:bodyPr/>
        <a:lstStyle/>
        <a:p>
          <a:pPr latinLnBrk="1"/>
          <a:endParaRPr lang="ko-KR" altLang="en-US"/>
        </a:p>
      </dgm:t>
    </dgm:pt>
    <dgm:pt modelId="{1685AB8B-4CF8-428D-A2D9-09EEA5F96751}" type="sibTrans" cxnId="{9DD37CFF-ADCA-425F-96AB-ED656DDC8F0C}">
      <dgm:prSet/>
      <dgm:spPr/>
      <dgm:t>
        <a:bodyPr/>
        <a:lstStyle/>
        <a:p>
          <a:pPr latinLnBrk="1"/>
          <a:endParaRPr lang="ko-KR" altLang="en-US"/>
        </a:p>
      </dgm:t>
    </dgm:pt>
    <dgm:pt modelId="{B0C692C6-6C0B-4DA9-A8A8-1C34CFFCF975}">
      <dgm:prSet phldrT="[텍스트]"/>
      <dgm:spPr/>
      <dgm:t>
        <a:bodyPr/>
        <a:lstStyle/>
        <a:p>
          <a:pPr latinLnBrk="1"/>
          <a:r>
            <a:rPr lang="ko-KR" altLang="en-US" dirty="0">
              <a:effectLst>
                <a:glow rad="228600">
                  <a:schemeClr val="accent2">
                    <a:satMod val="175000"/>
                    <a:alpha val="40000"/>
                  </a:schemeClr>
                </a:glow>
              </a:effectLst>
              <a:latin typeface="HY헤드라인M" panose="02030600000101010101" pitchFamily="18" charset="-127"/>
              <a:ea typeface="HY헤드라인M" panose="02030600000101010101" pitchFamily="18" charset="-127"/>
            </a:rPr>
            <a:t>커다란 수도회</a:t>
          </a:r>
          <a:r>
            <a:rPr lang="ko-KR" altLang="en-US" dirty="0">
              <a:latin typeface="HY헤드라인M" panose="02030600000101010101" pitchFamily="18" charset="-127"/>
              <a:ea typeface="HY헤드라인M" panose="02030600000101010101" pitchFamily="18" charset="-127"/>
            </a:rPr>
            <a:t>에서 발생하여 발전한 성모 신심</a:t>
          </a:r>
          <a:r>
            <a:rPr lang="ko-KR" altLang="en-US" dirty="0"/>
            <a:t>들을 기념하는 경우</a:t>
          </a:r>
          <a:r>
            <a:rPr lang="en-US" altLang="ko-KR" dirty="0"/>
            <a:t>.</a:t>
          </a:r>
          <a:endParaRPr lang="ko-KR" altLang="en-US" dirty="0"/>
        </a:p>
      </dgm:t>
    </dgm:pt>
    <dgm:pt modelId="{25C7013B-1544-409A-B763-C85C8D76DE21}" type="parTrans" cxnId="{163B05CA-EEA7-4A55-BB92-692FA8025C9B}">
      <dgm:prSet/>
      <dgm:spPr/>
      <dgm:t>
        <a:bodyPr/>
        <a:lstStyle/>
        <a:p>
          <a:pPr latinLnBrk="1"/>
          <a:endParaRPr lang="ko-KR" altLang="en-US"/>
        </a:p>
      </dgm:t>
    </dgm:pt>
    <dgm:pt modelId="{6EFFC2DA-4850-4516-B1C0-9D5E5F807DEF}" type="sibTrans" cxnId="{163B05CA-EEA7-4A55-BB92-692FA8025C9B}">
      <dgm:prSet/>
      <dgm:spPr/>
      <dgm:t>
        <a:bodyPr/>
        <a:lstStyle/>
        <a:p>
          <a:pPr latinLnBrk="1"/>
          <a:endParaRPr lang="ko-KR" altLang="en-US"/>
        </a:p>
      </dgm:t>
    </dgm:pt>
    <dgm:pt modelId="{ADEA7196-DD94-4B3E-A8DF-1F554893ED9E}">
      <dgm:prSet phldrT="[텍스트]"/>
      <dgm:spPr/>
      <dgm:t>
        <a:bodyPr/>
        <a:lstStyle/>
        <a:p>
          <a:pPr latinLnBrk="1"/>
          <a:r>
            <a:rPr lang="ko-KR" altLang="en-US" dirty="0">
              <a:effectLst>
                <a:glow rad="228600">
                  <a:schemeClr val="accent2">
                    <a:satMod val="175000"/>
                    <a:alpha val="40000"/>
                  </a:schemeClr>
                </a:glow>
              </a:effectLst>
              <a:latin typeface="HY헤드라인M" panose="02030600000101010101" pitchFamily="18" charset="-127"/>
              <a:ea typeface="HY헤드라인M" panose="02030600000101010101" pitchFamily="18" charset="-127"/>
            </a:rPr>
            <a:t>유명한 성모 성지</a:t>
          </a:r>
          <a:r>
            <a:rPr lang="ko-KR" altLang="en-US" dirty="0">
              <a:latin typeface="HY헤드라인M" panose="02030600000101010101" pitchFamily="18" charset="-127"/>
              <a:ea typeface="HY헤드라인M" panose="02030600000101010101" pitchFamily="18" charset="-127"/>
            </a:rPr>
            <a:t>에서 발생하여 발전한 성모 신심</a:t>
          </a:r>
          <a:r>
            <a:rPr lang="ko-KR" altLang="en-US" dirty="0"/>
            <a:t>들을 기념하는 경우</a:t>
          </a:r>
          <a:r>
            <a:rPr lang="en-US" altLang="ko-KR" dirty="0"/>
            <a:t>.</a:t>
          </a:r>
          <a:endParaRPr lang="ko-KR" altLang="en-US" dirty="0"/>
        </a:p>
      </dgm:t>
    </dgm:pt>
    <dgm:pt modelId="{6AEF6D44-B51D-4B5E-A19A-AC172F36AF3C}" type="parTrans" cxnId="{91CB1992-9325-4920-9042-CCC1892BE646}">
      <dgm:prSet/>
      <dgm:spPr/>
      <dgm:t>
        <a:bodyPr/>
        <a:lstStyle/>
        <a:p>
          <a:pPr latinLnBrk="1"/>
          <a:endParaRPr lang="ko-KR" altLang="en-US"/>
        </a:p>
      </dgm:t>
    </dgm:pt>
    <dgm:pt modelId="{9A6C81FB-D6C1-472F-8813-C6389BC3A813}" type="sibTrans" cxnId="{91CB1992-9325-4920-9042-CCC1892BE646}">
      <dgm:prSet/>
      <dgm:spPr/>
      <dgm:t>
        <a:bodyPr/>
        <a:lstStyle/>
        <a:p>
          <a:pPr latinLnBrk="1"/>
          <a:endParaRPr lang="ko-KR" altLang="en-US"/>
        </a:p>
      </dgm:t>
    </dgm:pt>
    <dgm:pt modelId="{8B304880-C397-447B-B8FA-73C25CF96328}">
      <dgm:prSet phldrT="[텍스트]"/>
      <dgm:spPr/>
      <dgm:t>
        <a:bodyPr/>
        <a:lstStyle/>
        <a:p>
          <a:pPr latinLnBrk="0"/>
          <a:r>
            <a:rPr lang="ko-KR" altLang="en-US" dirty="0">
              <a:effectLst>
                <a:glow rad="228600">
                  <a:schemeClr val="accent2">
                    <a:satMod val="175000"/>
                    <a:alpha val="40000"/>
                  </a:schemeClr>
                </a:glow>
              </a:effectLst>
              <a:latin typeface="HY헤드라인M" panose="02030600000101010101" pitchFamily="18" charset="-127"/>
              <a:ea typeface="HY헤드라인M" panose="02030600000101010101" pitchFamily="18" charset="-127"/>
            </a:rPr>
            <a:t>보편 교회의 전통</a:t>
          </a:r>
          <a:r>
            <a:rPr lang="ko-KR" altLang="en-US" dirty="0">
              <a:latin typeface="HY헤드라인M" panose="02030600000101010101" pitchFamily="18" charset="-127"/>
              <a:ea typeface="HY헤드라인M" panose="02030600000101010101" pitchFamily="18" charset="-127"/>
            </a:rPr>
            <a:t>으로 이어져 온 </a:t>
          </a:r>
          <a:r>
            <a:rPr lang="ko-KR" altLang="en-US" dirty="0">
              <a:effectLst/>
              <a:latin typeface="HY헤드라인M" panose="02030600000101010101" pitchFamily="18" charset="-127"/>
              <a:ea typeface="HY헤드라인M" panose="02030600000101010101" pitchFamily="18" charset="-127"/>
            </a:rPr>
            <a:t>커다란 성모 신심</a:t>
          </a:r>
          <a:r>
            <a:rPr lang="ko-KR" altLang="en-US" dirty="0">
              <a:effectLst/>
            </a:rPr>
            <a:t>들을 </a:t>
          </a:r>
          <a:r>
            <a:rPr lang="ko-KR" altLang="en-US" dirty="0"/>
            <a:t>기념하는 경우</a:t>
          </a:r>
          <a:r>
            <a:rPr lang="en-US" altLang="ko-KR" dirty="0"/>
            <a:t>.</a:t>
          </a:r>
          <a:endParaRPr lang="ko-KR" altLang="en-US" dirty="0"/>
        </a:p>
      </dgm:t>
    </dgm:pt>
    <dgm:pt modelId="{62389578-C494-4894-8704-42798AA7DE63}" type="parTrans" cxnId="{C337B014-9492-47BA-AE79-16AAF29F4D2A}">
      <dgm:prSet/>
      <dgm:spPr/>
      <dgm:t>
        <a:bodyPr/>
        <a:lstStyle/>
        <a:p>
          <a:pPr latinLnBrk="1"/>
          <a:endParaRPr lang="ko-KR" altLang="en-US"/>
        </a:p>
      </dgm:t>
    </dgm:pt>
    <dgm:pt modelId="{5E5BD8B5-B2CF-4C28-8CF5-413279C4497C}" type="sibTrans" cxnId="{C337B014-9492-47BA-AE79-16AAF29F4D2A}">
      <dgm:prSet/>
      <dgm:spPr/>
      <dgm:t>
        <a:bodyPr/>
        <a:lstStyle/>
        <a:p>
          <a:pPr latinLnBrk="1"/>
          <a:endParaRPr lang="ko-KR" altLang="en-US"/>
        </a:p>
      </dgm:t>
    </dgm:pt>
    <dgm:pt modelId="{1AAAAD6F-7A94-4E1B-B6A0-76A253AEAE09}" type="pres">
      <dgm:prSet presAssocID="{DF16A98B-3C48-4FF4-8CE6-244795175EE0}" presName="Name0" presStyleCnt="0">
        <dgm:presLayoutVars>
          <dgm:dir/>
          <dgm:animLvl val="lvl"/>
          <dgm:resizeHandles val="exact"/>
        </dgm:presLayoutVars>
      </dgm:prSet>
      <dgm:spPr/>
    </dgm:pt>
    <dgm:pt modelId="{C5FC3E04-553C-45A1-910E-10F2B5BB94C1}" type="pres">
      <dgm:prSet presAssocID="{C3F2B91F-189D-495F-B0BD-8C9A0070F5EC}" presName="linNode" presStyleCnt="0"/>
      <dgm:spPr/>
    </dgm:pt>
    <dgm:pt modelId="{EDDDE7CB-C747-4022-BA63-9FCD598A789A}" type="pres">
      <dgm:prSet presAssocID="{C3F2B91F-189D-495F-B0BD-8C9A0070F5EC}" presName="parentText" presStyleLbl="node1" presStyleIdx="0" presStyleCnt="3">
        <dgm:presLayoutVars>
          <dgm:chMax val="1"/>
          <dgm:bulletEnabled val="1"/>
        </dgm:presLayoutVars>
      </dgm:prSet>
      <dgm:spPr/>
    </dgm:pt>
    <dgm:pt modelId="{94254176-43EB-427A-9B30-36454FCD6319}" type="pres">
      <dgm:prSet presAssocID="{C3F2B91F-189D-495F-B0BD-8C9A0070F5EC}" presName="descendantText" presStyleLbl="alignAccFollowNode1" presStyleIdx="0" presStyleCnt="3">
        <dgm:presLayoutVars>
          <dgm:bulletEnabled val="1"/>
        </dgm:presLayoutVars>
      </dgm:prSet>
      <dgm:spPr/>
    </dgm:pt>
    <dgm:pt modelId="{1D50096A-04A3-40CE-9D09-EBFCFE3C9E95}" type="pres">
      <dgm:prSet presAssocID="{DFBAFF50-045C-4F16-B269-3E4F5347D6D8}" presName="sp" presStyleCnt="0"/>
      <dgm:spPr/>
    </dgm:pt>
    <dgm:pt modelId="{93D4732D-B3EA-4755-9B69-8C8FE0ABA2A0}" type="pres">
      <dgm:prSet presAssocID="{2DF9F580-4D23-4653-A7DF-67DE8488DAAF}" presName="linNode" presStyleCnt="0"/>
      <dgm:spPr/>
    </dgm:pt>
    <dgm:pt modelId="{9D1F26AE-287F-4A02-8E89-870BB9125F54}" type="pres">
      <dgm:prSet presAssocID="{2DF9F580-4D23-4653-A7DF-67DE8488DAAF}" presName="parentText" presStyleLbl="node1" presStyleIdx="1" presStyleCnt="3">
        <dgm:presLayoutVars>
          <dgm:chMax val="1"/>
          <dgm:bulletEnabled val="1"/>
        </dgm:presLayoutVars>
      </dgm:prSet>
      <dgm:spPr/>
    </dgm:pt>
    <dgm:pt modelId="{6A54C5CF-0564-4695-A06D-0DE419E153A1}" type="pres">
      <dgm:prSet presAssocID="{2DF9F580-4D23-4653-A7DF-67DE8488DAAF}" presName="descendantText" presStyleLbl="alignAccFollowNode1" presStyleIdx="1" presStyleCnt="3">
        <dgm:presLayoutVars>
          <dgm:bulletEnabled val="1"/>
        </dgm:presLayoutVars>
      </dgm:prSet>
      <dgm:spPr/>
    </dgm:pt>
    <dgm:pt modelId="{5131C329-921D-4BEB-8140-AF9CDB6941D8}" type="pres">
      <dgm:prSet presAssocID="{3F197054-04A2-45CA-AAF8-9FD2071797FE}" presName="sp" presStyleCnt="0"/>
      <dgm:spPr/>
    </dgm:pt>
    <dgm:pt modelId="{36F761D9-593C-4FA7-86C3-6A2ED0A9A0C3}" type="pres">
      <dgm:prSet presAssocID="{4DF106DF-E6BA-4CE3-9AFC-1A76252F1E12}" presName="linNode" presStyleCnt="0"/>
      <dgm:spPr/>
    </dgm:pt>
    <dgm:pt modelId="{01B9A42F-B5AE-467B-BE4A-ED892438F334}" type="pres">
      <dgm:prSet presAssocID="{4DF106DF-E6BA-4CE3-9AFC-1A76252F1E12}" presName="parentText" presStyleLbl="node1" presStyleIdx="2" presStyleCnt="3">
        <dgm:presLayoutVars>
          <dgm:chMax val="1"/>
          <dgm:bulletEnabled val="1"/>
        </dgm:presLayoutVars>
      </dgm:prSet>
      <dgm:spPr/>
    </dgm:pt>
    <dgm:pt modelId="{FEC0B6A9-4D83-40B2-B89A-EC77FC7368F2}" type="pres">
      <dgm:prSet presAssocID="{4DF106DF-E6BA-4CE3-9AFC-1A76252F1E12}" presName="descendantText" presStyleLbl="alignAccFollowNode1" presStyleIdx="2" presStyleCnt="3">
        <dgm:presLayoutVars>
          <dgm:bulletEnabled val="1"/>
        </dgm:presLayoutVars>
      </dgm:prSet>
      <dgm:spPr/>
    </dgm:pt>
  </dgm:ptLst>
  <dgm:cxnLst>
    <dgm:cxn modelId="{C337B014-9492-47BA-AE79-16AAF29F4D2A}" srcId="{2DF9F580-4D23-4653-A7DF-67DE8488DAAF}" destId="{8B304880-C397-447B-B8FA-73C25CF96328}" srcOrd="1" destOrd="0" parTransId="{62389578-C494-4894-8704-42798AA7DE63}" sibTransId="{5E5BD8B5-B2CF-4C28-8CF5-413279C4497C}"/>
    <dgm:cxn modelId="{91CB1992-9325-4920-9042-CCC1892BE646}" srcId="{4DF106DF-E6BA-4CE3-9AFC-1A76252F1E12}" destId="{ADEA7196-DD94-4B3E-A8DF-1F554893ED9E}" srcOrd="1" destOrd="0" parTransId="{6AEF6D44-B51D-4B5E-A19A-AC172F36AF3C}" sibTransId="{9A6C81FB-D6C1-472F-8813-C6389BC3A813}"/>
    <dgm:cxn modelId="{28ECB382-6104-4346-8656-1A89E384B8ED}" srcId="{DF16A98B-3C48-4FF4-8CE6-244795175EE0}" destId="{2DF9F580-4D23-4653-A7DF-67DE8488DAAF}" srcOrd="1" destOrd="0" parTransId="{708C41AF-B059-420B-B842-7FA216F0622B}" sibTransId="{3F197054-04A2-45CA-AAF8-9FD2071797FE}"/>
    <dgm:cxn modelId="{387A479F-6018-4332-9035-5BCFD219B3C3}" type="presOf" srcId="{7E4AE778-920B-4AFB-81CD-079F00245B98}" destId="{94254176-43EB-427A-9B30-36454FCD6319}" srcOrd="0" destOrd="0" presId="urn:microsoft.com/office/officeart/2005/8/layout/vList5"/>
    <dgm:cxn modelId="{B96D44CD-7680-4987-9D2E-AC7B5BE1B53C}" type="presOf" srcId="{DF16A98B-3C48-4FF4-8CE6-244795175EE0}" destId="{1AAAAD6F-7A94-4E1B-B6A0-76A253AEAE09}" srcOrd="0" destOrd="0" presId="urn:microsoft.com/office/officeart/2005/8/layout/vList5"/>
    <dgm:cxn modelId="{6FAF5B29-7CDB-4321-AA92-A88B39426843}" type="presOf" srcId="{4DF106DF-E6BA-4CE3-9AFC-1A76252F1E12}" destId="{01B9A42F-B5AE-467B-BE4A-ED892438F334}" srcOrd="0" destOrd="0" presId="urn:microsoft.com/office/officeart/2005/8/layout/vList5"/>
    <dgm:cxn modelId="{D91E5904-A537-43A8-9564-ED77CFC0EFEE}" type="presOf" srcId="{2DF9F580-4D23-4653-A7DF-67DE8488DAAF}" destId="{9D1F26AE-287F-4A02-8E89-870BB9125F54}" srcOrd="0" destOrd="0" presId="urn:microsoft.com/office/officeart/2005/8/layout/vList5"/>
    <dgm:cxn modelId="{51014341-ED54-4589-957A-59E93AE2E368}" type="presOf" srcId="{C3F2B91F-189D-495F-B0BD-8C9A0070F5EC}" destId="{EDDDE7CB-C747-4022-BA63-9FCD598A789A}" srcOrd="0" destOrd="0" presId="urn:microsoft.com/office/officeart/2005/8/layout/vList5"/>
    <dgm:cxn modelId="{17E94EF3-5BE8-4D03-B24C-74A55C733B62}" type="presOf" srcId="{B0C692C6-6C0B-4DA9-A8A8-1C34CFFCF975}" destId="{FEC0B6A9-4D83-40B2-B89A-EC77FC7368F2}" srcOrd="0" destOrd="0" presId="urn:microsoft.com/office/officeart/2005/8/layout/vList5"/>
    <dgm:cxn modelId="{9DD37CFF-ADCA-425F-96AB-ED656DDC8F0C}" srcId="{DF16A98B-3C48-4FF4-8CE6-244795175EE0}" destId="{4DF106DF-E6BA-4CE3-9AFC-1A76252F1E12}" srcOrd="2" destOrd="0" parTransId="{4F6B0ADF-C30B-44C4-A93F-1A3D7E9C3F56}" sibTransId="{1685AB8B-4CF8-428D-A2D9-09EEA5F96751}"/>
    <dgm:cxn modelId="{FE6CB7E4-68CD-43E0-9204-79676D5D20F9}" srcId="{2DF9F580-4D23-4653-A7DF-67DE8488DAAF}" destId="{F2B1305A-8929-4E0D-B2C6-9C8EB1129C02}" srcOrd="0" destOrd="0" parTransId="{E4CB35BC-417C-4065-A5B4-2E0B2B8BA6DD}" sibTransId="{79AB1C8F-EDD8-4F74-A3FB-48DFF5697DA1}"/>
    <dgm:cxn modelId="{DC7DEA82-6579-4D44-BC3B-42E330070530}" type="presOf" srcId="{ADEA7196-DD94-4B3E-A8DF-1F554893ED9E}" destId="{FEC0B6A9-4D83-40B2-B89A-EC77FC7368F2}" srcOrd="0" destOrd="1" presId="urn:microsoft.com/office/officeart/2005/8/layout/vList5"/>
    <dgm:cxn modelId="{163B05CA-EEA7-4A55-BB92-692FA8025C9B}" srcId="{4DF106DF-E6BA-4CE3-9AFC-1A76252F1E12}" destId="{B0C692C6-6C0B-4DA9-A8A8-1C34CFFCF975}" srcOrd="0" destOrd="0" parTransId="{25C7013B-1544-409A-B763-C85C8D76DE21}" sibTransId="{6EFFC2DA-4850-4516-B1C0-9D5E5F807DEF}"/>
    <dgm:cxn modelId="{A6A6FE86-D731-4629-A84B-827223B51BBF}" srcId="{C3F2B91F-189D-495F-B0BD-8C9A0070F5EC}" destId="{7E4AE778-920B-4AFB-81CD-079F00245B98}" srcOrd="0" destOrd="0" parTransId="{90DF380B-0812-43A2-B14D-172CCD8443A4}" sibTransId="{EFBF096F-6E59-47F9-8F4F-1BAAFFF2EBD1}"/>
    <dgm:cxn modelId="{98D7FCFD-B86B-4981-A2F4-5C0C9013E64F}" type="presOf" srcId="{8B304880-C397-447B-B8FA-73C25CF96328}" destId="{6A54C5CF-0564-4695-A06D-0DE419E153A1}" srcOrd="0" destOrd="1" presId="urn:microsoft.com/office/officeart/2005/8/layout/vList5"/>
    <dgm:cxn modelId="{B2123421-7984-4A31-A059-8585425A430B}" type="presOf" srcId="{F2B1305A-8929-4E0D-B2C6-9C8EB1129C02}" destId="{6A54C5CF-0564-4695-A06D-0DE419E153A1}" srcOrd="0" destOrd="0" presId="urn:microsoft.com/office/officeart/2005/8/layout/vList5"/>
    <dgm:cxn modelId="{CD90B586-96A2-4DA9-8101-6AFD4C516DBA}" srcId="{DF16A98B-3C48-4FF4-8CE6-244795175EE0}" destId="{C3F2B91F-189D-495F-B0BD-8C9A0070F5EC}" srcOrd="0" destOrd="0" parTransId="{B54CFF0A-ABA0-49C9-A4F7-A7420D3EA20C}" sibTransId="{DFBAFF50-045C-4F16-B269-3E4F5347D6D8}"/>
    <dgm:cxn modelId="{9BBE6470-8626-46E4-887B-997762201DDD}" type="presParOf" srcId="{1AAAAD6F-7A94-4E1B-B6A0-76A253AEAE09}" destId="{C5FC3E04-553C-45A1-910E-10F2B5BB94C1}" srcOrd="0" destOrd="0" presId="urn:microsoft.com/office/officeart/2005/8/layout/vList5"/>
    <dgm:cxn modelId="{DEADB301-D30F-4BB5-AB60-5831B75DC21F}" type="presParOf" srcId="{C5FC3E04-553C-45A1-910E-10F2B5BB94C1}" destId="{EDDDE7CB-C747-4022-BA63-9FCD598A789A}" srcOrd="0" destOrd="0" presId="urn:microsoft.com/office/officeart/2005/8/layout/vList5"/>
    <dgm:cxn modelId="{CF4484C2-86FD-483F-B898-E2A65AF3BE8C}" type="presParOf" srcId="{C5FC3E04-553C-45A1-910E-10F2B5BB94C1}" destId="{94254176-43EB-427A-9B30-36454FCD6319}" srcOrd="1" destOrd="0" presId="urn:microsoft.com/office/officeart/2005/8/layout/vList5"/>
    <dgm:cxn modelId="{7D2AEF24-0A48-44F3-B58E-73ECE9D12603}" type="presParOf" srcId="{1AAAAD6F-7A94-4E1B-B6A0-76A253AEAE09}" destId="{1D50096A-04A3-40CE-9D09-EBFCFE3C9E95}" srcOrd="1" destOrd="0" presId="urn:microsoft.com/office/officeart/2005/8/layout/vList5"/>
    <dgm:cxn modelId="{B68CA7B4-7B88-457E-93D3-60C1F09AC6D8}" type="presParOf" srcId="{1AAAAD6F-7A94-4E1B-B6A0-76A253AEAE09}" destId="{93D4732D-B3EA-4755-9B69-8C8FE0ABA2A0}" srcOrd="2" destOrd="0" presId="urn:microsoft.com/office/officeart/2005/8/layout/vList5"/>
    <dgm:cxn modelId="{19AD5B73-E722-490C-8739-2FE748E64537}" type="presParOf" srcId="{93D4732D-B3EA-4755-9B69-8C8FE0ABA2A0}" destId="{9D1F26AE-287F-4A02-8E89-870BB9125F54}" srcOrd="0" destOrd="0" presId="urn:microsoft.com/office/officeart/2005/8/layout/vList5"/>
    <dgm:cxn modelId="{DE80C92B-6D6E-4EF0-B9E3-FA455F9ACF09}" type="presParOf" srcId="{93D4732D-B3EA-4755-9B69-8C8FE0ABA2A0}" destId="{6A54C5CF-0564-4695-A06D-0DE419E153A1}" srcOrd="1" destOrd="0" presId="urn:microsoft.com/office/officeart/2005/8/layout/vList5"/>
    <dgm:cxn modelId="{C5CC6825-0AE3-454B-8FE4-EF8EABF89408}" type="presParOf" srcId="{1AAAAD6F-7A94-4E1B-B6A0-76A253AEAE09}" destId="{5131C329-921D-4BEB-8140-AF9CDB6941D8}" srcOrd="3" destOrd="0" presId="urn:microsoft.com/office/officeart/2005/8/layout/vList5"/>
    <dgm:cxn modelId="{A89F71CC-EE0D-47B0-AF41-EAD6992E52DA}" type="presParOf" srcId="{1AAAAD6F-7A94-4E1B-B6A0-76A253AEAE09}" destId="{36F761D9-593C-4FA7-86C3-6A2ED0A9A0C3}" srcOrd="4" destOrd="0" presId="urn:microsoft.com/office/officeart/2005/8/layout/vList5"/>
    <dgm:cxn modelId="{E8D4F7BB-46C1-46AA-A8BE-4D445CE26C64}" type="presParOf" srcId="{36F761D9-593C-4FA7-86C3-6A2ED0A9A0C3}" destId="{01B9A42F-B5AE-467B-BE4A-ED892438F334}" srcOrd="0" destOrd="0" presId="urn:microsoft.com/office/officeart/2005/8/layout/vList5"/>
    <dgm:cxn modelId="{E5F28842-EF30-4EA1-9424-D0A3A5F2C63D}" type="presParOf" srcId="{36F761D9-593C-4FA7-86C3-6A2ED0A9A0C3}" destId="{FEC0B6A9-4D83-40B2-B89A-EC77FC7368F2}"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58C464C-C752-4445-8855-3CAB08270E8C}" type="doc">
      <dgm:prSet loTypeId="urn:microsoft.com/office/officeart/2005/8/layout/list1" loCatId="list" qsTypeId="urn:microsoft.com/office/officeart/2005/8/quickstyle/simple4" qsCatId="simple" csTypeId="urn:microsoft.com/office/officeart/2005/8/colors/colorful1" csCatId="colorful" phldr="1"/>
      <dgm:spPr/>
      <dgm:t>
        <a:bodyPr/>
        <a:lstStyle/>
        <a:p>
          <a:pPr latinLnBrk="1"/>
          <a:endParaRPr lang="ko-KR" altLang="en-US"/>
        </a:p>
      </dgm:t>
    </dgm:pt>
    <dgm:pt modelId="{74BB4301-4A5E-4DD7-B444-8BEB30890C7D}">
      <dgm:prSet phldrT="[텍스트]" custT="1"/>
      <dgm:spPr/>
      <dgm:t>
        <a:bodyPr/>
        <a:lstStyle/>
        <a:p>
          <a:pPr latinLnBrk="1"/>
          <a:r>
            <a:rPr lang="ko-KR" altLang="en-US" sz="1600" dirty="0"/>
            <a:t>구약성경 제</a:t>
          </a:r>
          <a:r>
            <a:rPr lang="en-US" altLang="ko-KR" sz="1600" dirty="0"/>
            <a:t>1</a:t>
          </a:r>
          <a:r>
            <a:rPr lang="ko-KR" altLang="en-US" sz="1600" dirty="0"/>
            <a:t>독서 </a:t>
          </a:r>
          <a:r>
            <a:rPr lang="en-US" altLang="ko-KR" sz="1600" dirty="0"/>
            <a:t>- </a:t>
          </a:r>
          <a:r>
            <a:rPr lang="ko-KR" altLang="en-US" sz="1600" dirty="0">
              <a:latin typeface="Times New Roman" panose="02020603050405020304" pitchFamily="18" charset="0"/>
              <a:ea typeface="HY신명조" panose="02030600000101010101" pitchFamily="18" charset="-127"/>
              <a:cs typeface="Times New Roman" panose="02020603050405020304" pitchFamily="18" charset="0"/>
            </a:rPr>
            <a:t>지혜문학의 본문을 지양하고 역사적이고 예언적인 본문만을 선택하였다</a:t>
          </a:r>
          <a:r>
            <a:rPr lang="en-US" altLang="ko-KR" sz="1600"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en-US" sz="1600" dirty="0"/>
        </a:p>
      </dgm:t>
    </dgm:pt>
    <dgm:pt modelId="{D3797F33-E50E-4C73-B254-8984A7AF3ED2}" type="parTrans" cxnId="{A55FCBF5-2FEF-4EF6-8A79-58CFDE9FC9B9}">
      <dgm:prSet/>
      <dgm:spPr/>
      <dgm:t>
        <a:bodyPr/>
        <a:lstStyle/>
        <a:p>
          <a:pPr latinLnBrk="1"/>
          <a:endParaRPr lang="ko-KR" altLang="en-US"/>
        </a:p>
      </dgm:t>
    </dgm:pt>
    <dgm:pt modelId="{2DEB3A8A-4570-4047-9FB0-04B862B6A86E}" type="sibTrans" cxnId="{A55FCBF5-2FEF-4EF6-8A79-58CFDE9FC9B9}">
      <dgm:prSet/>
      <dgm:spPr/>
      <dgm:t>
        <a:bodyPr/>
        <a:lstStyle/>
        <a:p>
          <a:pPr latinLnBrk="1"/>
          <a:endParaRPr lang="ko-KR" altLang="en-US"/>
        </a:p>
      </dgm:t>
    </dgm:pt>
    <dgm:pt modelId="{CF5B2620-B8C5-4B0B-8C59-E140F3445D20}">
      <dgm:prSet phldrT="[텍스트]"/>
      <dgm:spPr/>
      <dgm:t>
        <a:bodyPr/>
        <a:lstStyle/>
        <a:p>
          <a:pPr latinLnBrk="1"/>
          <a:r>
            <a:rPr lang="ko-KR" altLang="en-US" dirty="0">
              <a:solidFill>
                <a:schemeClr val="tx1"/>
              </a:solidFill>
            </a:rPr>
            <a:t>신약성경 제</a:t>
          </a:r>
          <a:r>
            <a:rPr lang="en-US" altLang="ko-KR" dirty="0">
              <a:solidFill>
                <a:schemeClr val="tx1"/>
              </a:solidFill>
            </a:rPr>
            <a:t>2</a:t>
          </a:r>
          <a:r>
            <a:rPr lang="ko-KR" altLang="en-US" dirty="0">
              <a:solidFill>
                <a:schemeClr val="tx1"/>
              </a:solidFill>
            </a:rPr>
            <a:t>독서</a:t>
          </a:r>
        </a:p>
      </dgm:t>
    </dgm:pt>
    <dgm:pt modelId="{40DA05C3-7F77-4B1C-A9E7-4FD9C49EBE8A}" type="parTrans" cxnId="{38FC01DC-20D7-4027-9805-5E4C5906B231}">
      <dgm:prSet/>
      <dgm:spPr/>
      <dgm:t>
        <a:bodyPr/>
        <a:lstStyle/>
        <a:p>
          <a:pPr latinLnBrk="1"/>
          <a:endParaRPr lang="ko-KR" altLang="en-US"/>
        </a:p>
      </dgm:t>
    </dgm:pt>
    <dgm:pt modelId="{50113AD2-198D-42B4-847E-B36CAC597367}" type="sibTrans" cxnId="{38FC01DC-20D7-4027-9805-5E4C5906B231}">
      <dgm:prSet/>
      <dgm:spPr/>
      <dgm:t>
        <a:bodyPr/>
        <a:lstStyle/>
        <a:p>
          <a:pPr latinLnBrk="1"/>
          <a:endParaRPr lang="ko-KR" altLang="en-US"/>
        </a:p>
      </dgm:t>
    </dgm:pt>
    <dgm:pt modelId="{7314825B-AF11-4155-BCE2-911550B2BE30}">
      <dgm:prSet phldrT="[텍스트]"/>
      <dgm:spPr/>
      <dgm:t>
        <a:bodyPr/>
        <a:lstStyle/>
        <a:p>
          <a:pPr latinLnBrk="1"/>
          <a:r>
            <a:rPr lang="ko-KR" altLang="en-US" dirty="0"/>
            <a:t>창세기</a:t>
          </a:r>
          <a:r>
            <a:rPr lang="en-US" altLang="ko-KR" dirty="0"/>
            <a:t>: </a:t>
          </a:r>
          <a:r>
            <a:rPr lang="ko-KR" altLang="en-US" dirty="0" err="1"/>
            <a:t>원복음</a:t>
          </a:r>
          <a:r>
            <a:rPr lang="en-US" altLang="ko-KR" dirty="0"/>
            <a:t>(</a:t>
          </a:r>
          <a:r>
            <a:rPr lang="ko-KR" altLang="en-US" dirty="0"/>
            <a:t>창세 </a:t>
          </a:r>
          <a:r>
            <a:rPr lang="en-US" altLang="ko-KR" dirty="0"/>
            <a:t>3,15)</a:t>
          </a:r>
          <a:r>
            <a:rPr lang="ko-KR" altLang="en-US" dirty="0"/>
            <a:t>과 아브라함의 약속</a:t>
          </a:r>
        </a:p>
      </dgm:t>
    </dgm:pt>
    <dgm:pt modelId="{6F4A2F24-8602-42B0-BF4C-6354D6CECBC2}" type="parTrans" cxnId="{362B0963-0B4E-44E3-9CE0-E36305F50654}">
      <dgm:prSet/>
      <dgm:spPr/>
      <dgm:t>
        <a:bodyPr/>
        <a:lstStyle/>
        <a:p>
          <a:pPr latinLnBrk="1"/>
          <a:endParaRPr lang="ko-KR" altLang="en-US"/>
        </a:p>
      </dgm:t>
    </dgm:pt>
    <dgm:pt modelId="{C67BDECE-B6E8-44F2-8B71-96E3AEECF575}" type="sibTrans" cxnId="{362B0963-0B4E-44E3-9CE0-E36305F50654}">
      <dgm:prSet/>
      <dgm:spPr/>
      <dgm:t>
        <a:bodyPr/>
        <a:lstStyle/>
        <a:p>
          <a:pPr latinLnBrk="1"/>
          <a:endParaRPr lang="ko-KR" altLang="en-US"/>
        </a:p>
      </dgm:t>
    </dgm:pt>
    <dgm:pt modelId="{2FA85EFE-BFB6-4D04-99D1-31D2469A67CE}">
      <dgm:prSet phldrT="[텍스트]"/>
      <dgm:spPr/>
      <dgm:t>
        <a:bodyPr/>
        <a:lstStyle/>
        <a:p>
          <a:pPr latinLnBrk="1"/>
          <a:r>
            <a:rPr lang="en-US" altLang="ko-KR" dirty="0"/>
            <a:t>2</a:t>
          </a:r>
          <a:r>
            <a:rPr lang="ko-KR" altLang="en-US" dirty="0"/>
            <a:t>사무</a:t>
          </a:r>
          <a:r>
            <a:rPr lang="en-US" altLang="ko-KR" dirty="0"/>
            <a:t>: </a:t>
          </a:r>
          <a:r>
            <a:rPr lang="ko-KR" altLang="en-US" dirty="0"/>
            <a:t>다윗 임금에게 전해진</a:t>
          </a:r>
          <a:r>
            <a:rPr lang="en-US" altLang="ko-KR" dirty="0"/>
            <a:t> </a:t>
          </a:r>
          <a:r>
            <a:rPr lang="ko-KR" altLang="en-US" dirty="0" err="1"/>
            <a:t>나탄의</a:t>
          </a:r>
          <a:r>
            <a:rPr lang="ko-KR" altLang="en-US" dirty="0"/>
            <a:t> 예언 </a:t>
          </a:r>
          <a:r>
            <a:rPr lang="en-US" altLang="ko-KR" dirty="0"/>
            <a:t>(</a:t>
          </a:r>
          <a:r>
            <a:rPr lang="ko-KR" altLang="en-US" dirty="0"/>
            <a:t>다윗의 후손과 그 나라의 번영</a:t>
          </a:r>
          <a:r>
            <a:rPr lang="en-US" altLang="ko-KR" dirty="0"/>
            <a:t>)</a:t>
          </a:r>
          <a:endParaRPr lang="ko-KR" altLang="en-US" dirty="0"/>
        </a:p>
      </dgm:t>
    </dgm:pt>
    <dgm:pt modelId="{8C96DD15-C58D-45C7-ABF0-666825F55C66}" type="parTrans" cxnId="{5590FCB3-5F58-4EF0-898D-B7DC8A8359E2}">
      <dgm:prSet/>
      <dgm:spPr/>
      <dgm:t>
        <a:bodyPr/>
        <a:lstStyle/>
        <a:p>
          <a:pPr latinLnBrk="1"/>
          <a:endParaRPr lang="ko-KR" altLang="en-US"/>
        </a:p>
      </dgm:t>
    </dgm:pt>
    <dgm:pt modelId="{0AF375D5-4420-4ED0-8D7F-498F5C4704FC}" type="sibTrans" cxnId="{5590FCB3-5F58-4EF0-898D-B7DC8A8359E2}">
      <dgm:prSet/>
      <dgm:spPr/>
      <dgm:t>
        <a:bodyPr/>
        <a:lstStyle/>
        <a:p>
          <a:pPr latinLnBrk="1"/>
          <a:endParaRPr lang="ko-KR" altLang="en-US"/>
        </a:p>
      </dgm:t>
    </dgm:pt>
    <dgm:pt modelId="{1CD166A2-8B5D-4EA9-B67D-6D9A38E5BFE6}">
      <dgm:prSet phldrT="[텍스트]"/>
      <dgm:spPr/>
      <dgm:t>
        <a:bodyPr/>
        <a:lstStyle/>
        <a:p>
          <a:pPr latinLnBrk="1"/>
          <a:r>
            <a:rPr lang="en-US" altLang="ko-KR" dirty="0"/>
            <a:t>1</a:t>
          </a:r>
          <a:r>
            <a:rPr lang="ko-KR" altLang="en-US" dirty="0"/>
            <a:t>역대</a:t>
          </a:r>
          <a:r>
            <a:rPr lang="en-US" altLang="ko-KR" dirty="0"/>
            <a:t>: </a:t>
          </a:r>
          <a:r>
            <a:rPr lang="ko-KR" altLang="en-US" dirty="0" err="1"/>
            <a:t>성궤</a:t>
          </a:r>
          <a:r>
            <a:rPr lang="en-US" altLang="ko-KR" dirty="0"/>
            <a:t>(</a:t>
          </a:r>
          <a:r>
            <a:rPr lang="ko-KR" altLang="en-US" dirty="0" err="1"/>
            <a:t>엠마누엘</a:t>
          </a:r>
          <a:r>
            <a:rPr lang="en-US" altLang="ko-KR" dirty="0"/>
            <a:t>)</a:t>
          </a:r>
          <a:r>
            <a:rPr lang="ko-KR" altLang="en-US" dirty="0"/>
            <a:t>의 이동</a:t>
          </a:r>
        </a:p>
      </dgm:t>
    </dgm:pt>
    <dgm:pt modelId="{6F984450-7E43-4793-A9DB-8B3DB32DCDC5}" type="parTrans" cxnId="{9A669263-C2A3-4D17-AD96-73156B960B08}">
      <dgm:prSet/>
      <dgm:spPr/>
      <dgm:t>
        <a:bodyPr/>
        <a:lstStyle/>
        <a:p>
          <a:pPr latinLnBrk="1"/>
          <a:endParaRPr lang="ko-KR" altLang="en-US"/>
        </a:p>
      </dgm:t>
    </dgm:pt>
    <dgm:pt modelId="{9C53221E-4C9E-4DEB-A78E-444C5697262A}" type="sibTrans" cxnId="{9A669263-C2A3-4D17-AD96-73156B960B08}">
      <dgm:prSet/>
      <dgm:spPr/>
      <dgm:t>
        <a:bodyPr/>
        <a:lstStyle/>
        <a:p>
          <a:pPr latinLnBrk="1"/>
          <a:endParaRPr lang="ko-KR" altLang="en-US"/>
        </a:p>
      </dgm:t>
    </dgm:pt>
    <dgm:pt modelId="{6C54B638-45DC-4CBD-AC8D-904A18F601D3}">
      <dgm:prSet phldrT="[텍스트]"/>
      <dgm:spPr/>
      <dgm:t>
        <a:bodyPr/>
        <a:lstStyle/>
        <a:p>
          <a:pPr latinLnBrk="1"/>
          <a:r>
            <a:rPr lang="ko-KR" altLang="en-US" dirty="0"/>
            <a:t>이사</a:t>
          </a:r>
          <a:r>
            <a:rPr lang="en-US" altLang="ko-KR" dirty="0"/>
            <a:t>; </a:t>
          </a:r>
          <a:r>
            <a:rPr lang="ko-KR" altLang="en-US" dirty="0" err="1"/>
            <a:t>미카</a:t>
          </a:r>
          <a:r>
            <a:rPr lang="ko-KR" altLang="en-US" dirty="0"/>
            <a:t> </a:t>
          </a:r>
          <a:r>
            <a:rPr lang="en-US" altLang="ko-KR" dirty="0"/>
            <a:t>5,2-5</a:t>
          </a:r>
          <a:r>
            <a:rPr lang="ko-KR" altLang="en-US" dirty="0" err="1"/>
            <a:t>ㄱ</a:t>
          </a:r>
          <a:r>
            <a:rPr lang="en-US" altLang="ko-KR" dirty="0"/>
            <a:t>: </a:t>
          </a:r>
          <a:r>
            <a:rPr lang="ko-KR" altLang="en-US" dirty="0" err="1"/>
            <a:t>엠마누엘</a:t>
          </a:r>
          <a:endParaRPr lang="ko-KR" altLang="en-US" dirty="0"/>
        </a:p>
      </dgm:t>
    </dgm:pt>
    <dgm:pt modelId="{DC3F4F79-E34D-45CB-BACB-C1B87B83F58D}" type="parTrans" cxnId="{435F2188-4A46-40D4-9A6D-C96CCB8784D8}">
      <dgm:prSet/>
      <dgm:spPr/>
      <dgm:t>
        <a:bodyPr/>
        <a:lstStyle/>
        <a:p>
          <a:pPr latinLnBrk="1"/>
          <a:endParaRPr lang="ko-KR" altLang="en-US"/>
        </a:p>
      </dgm:t>
    </dgm:pt>
    <dgm:pt modelId="{AED6D285-C0D2-4B6B-8E4A-A77926C2F74E}" type="sibTrans" cxnId="{435F2188-4A46-40D4-9A6D-C96CCB8784D8}">
      <dgm:prSet/>
      <dgm:spPr/>
      <dgm:t>
        <a:bodyPr/>
        <a:lstStyle/>
        <a:p>
          <a:pPr latinLnBrk="1"/>
          <a:endParaRPr lang="ko-KR" altLang="en-US"/>
        </a:p>
      </dgm:t>
    </dgm:pt>
    <dgm:pt modelId="{E849C584-344E-48EC-BB06-01EFE5EF846F}">
      <dgm:prSet phldrT="[텍스트]"/>
      <dgm:spPr/>
      <dgm:t>
        <a:bodyPr/>
        <a:lstStyle/>
        <a:p>
          <a:pPr latinLnBrk="1"/>
          <a:r>
            <a:rPr lang="ko-KR" altLang="en-US" dirty="0" err="1"/>
            <a:t>스바</a:t>
          </a:r>
          <a:r>
            <a:rPr lang="ko-KR" altLang="en-US" dirty="0"/>
            <a:t> </a:t>
          </a:r>
          <a:r>
            <a:rPr lang="en-US" altLang="ko-KR" dirty="0"/>
            <a:t>3,14-18</a:t>
          </a:r>
          <a:r>
            <a:rPr lang="ko-KR" altLang="en-US" dirty="0" err="1"/>
            <a:t>ㄱ</a:t>
          </a:r>
          <a:r>
            <a:rPr lang="en-US" altLang="ko-KR" dirty="0"/>
            <a:t>, </a:t>
          </a:r>
          <a:r>
            <a:rPr lang="ko-KR" altLang="en-US" dirty="0" err="1"/>
            <a:t>즈카</a:t>
          </a:r>
          <a:r>
            <a:rPr lang="en-US" altLang="ko-KR" dirty="0"/>
            <a:t>: </a:t>
          </a:r>
          <a:r>
            <a:rPr lang="ko-KR" altLang="en-US" dirty="0"/>
            <a:t>시온의 딸</a:t>
          </a:r>
        </a:p>
      </dgm:t>
    </dgm:pt>
    <dgm:pt modelId="{A98FDCC8-EA4B-4DF2-ACC1-AF2F1F56ABAC}" type="parTrans" cxnId="{F9202CC1-6125-4838-AF9C-45CAEEDE8BFD}">
      <dgm:prSet/>
      <dgm:spPr/>
      <dgm:t>
        <a:bodyPr/>
        <a:lstStyle/>
        <a:p>
          <a:pPr latinLnBrk="1"/>
          <a:endParaRPr lang="ko-KR" altLang="en-US"/>
        </a:p>
      </dgm:t>
    </dgm:pt>
    <dgm:pt modelId="{B2D3C86F-9855-4761-8ECF-CD68B7B655FD}" type="sibTrans" cxnId="{F9202CC1-6125-4838-AF9C-45CAEEDE8BFD}">
      <dgm:prSet/>
      <dgm:spPr/>
      <dgm:t>
        <a:bodyPr/>
        <a:lstStyle/>
        <a:p>
          <a:pPr latinLnBrk="1"/>
          <a:endParaRPr lang="ko-KR" altLang="en-US"/>
        </a:p>
      </dgm:t>
    </dgm:pt>
    <dgm:pt modelId="{E634D895-91C6-43FE-8DDA-EF585D942FFE}">
      <dgm:prSet phldrT="[텍스트]"/>
      <dgm:spPr/>
      <dgm:t>
        <a:bodyPr/>
        <a:lstStyle/>
        <a:p>
          <a:pPr latinLnBrk="1"/>
          <a:r>
            <a:rPr lang="ko-KR" altLang="en-US" dirty="0"/>
            <a:t>주로 바오로 서간</a:t>
          </a:r>
        </a:p>
      </dgm:t>
    </dgm:pt>
    <dgm:pt modelId="{2F734BEA-9816-42BB-94C4-75F9943FA966}" type="parTrans" cxnId="{95308EC8-B70A-4647-9F9E-9316C70C080F}">
      <dgm:prSet/>
      <dgm:spPr/>
      <dgm:t>
        <a:bodyPr/>
        <a:lstStyle/>
        <a:p>
          <a:pPr latinLnBrk="1"/>
          <a:endParaRPr lang="ko-KR" altLang="en-US"/>
        </a:p>
      </dgm:t>
    </dgm:pt>
    <dgm:pt modelId="{AFA72F88-B17A-4D65-A914-9E47CA748847}" type="sibTrans" cxnId="{95308EC8-B70A-4647-9F9E-9316C70C080F}">
      <dgm:prSet/>
      <dgm:spPr/>
      <dgm:t>
        <a:bodyPr/>
        <a:lstStyle/>
        <a:p>
          <a:pPr latinLnBrk="1"/>
          <a:endParaRPr lang="ko-KR" altLang="en-US"/>
        </a:p>
      </dgm:t>
    </dgm:pt>
    <dgm:pt modelId="{3D761578-C868-4EFC-8785-39B7BD91BF4B}">
      <dgm:prSet phldrT="[텍스트]"/>
      <dgm:spPr/>
      <dgm:t>
        <a:bodyPr/>
        <a:lstStyle/>
        <a:p>
          <a:pPr latinLnBrk="1"/>
          <a:r>
            <a:rPr lang="ko-KR" altLang="en-US" dirty="0" err="1"/>
            <a:t>히브</a:t>
          </a:r>
          <a:r>
            <a:rPr lang="en-US" altLang="ko-KR" dirty="0"/>
            <a:t>, </a:t>
          </a:r>
          <a:r>
            <a:rPr lang="ko-KR" altLang="en-US" dirty="0"/>
            <a:t>사도</a:t>
          </a:r>
          <a:r>
            <a:rPr lang="en-US" altLang="ko-KR" dirty="0"/>
            <a:t>, </a:t>
          </a:r>
          <a:r>
            <a:rPr lang="ko-KR" altLang="en-US" dirty="0"/>
            <a:t>묵시</a:t>
          </a:r>
          <a:r>
            <a:rPr lang="en-US" altLang="ko-KR" dirty="0"/>
            <a:t>(11-12</a:t>
          </a:r>
          <a:r>
            <a:rPr lang="ko-KR" altLang="en-US" dirty="0"/>
            <a:t>장</a:t>
          </a:r>
          <a:r>
            <a:rPr lang="en-US" altLang="ko-KR" dirty="0"/>
            <a:t>: </a:t>
          </a:r>
          <a:r>
            <a:rPr lang="ko-KR" altLang="en-US" dirty="0"/>
            <a:t>용과 여인의 싸움</a:t>
          </a:r>
          <a:r>
            <a:rPr lang="en-US" altLang="ko-KR" dirty="0"/>
            <a:t>)</a:t>
          </a:r>
          <a:endParaRPr lang="ko-KR" altLang="en-US" dirty="0"/>
        </a:p>
      </dgm:t>
    </dgm:pt>
    <dgm:pt modelId="{8BEC6A87-1A59-4D2A-B9E8-294F7650B11D}" type="parTrans" cxnId="{B19B6933-0E6F-4CDA-9A88-5556657AD0F4}">
      <dgm:prSet/>
      <dgm:spPr/>
      <dgm:t>
        <a:bodyPr/>
        <a:lstStyle/>
        <a:p>
          <a:pPr latinLnBrk="1"/>
          <a:endParaRPr lang="ko-KR" altLang="en-US"/>
        </a:p>
      </dgm:t>
    </dgm:pt>
    <dgm:pt modelId="{B347819C-40A2-4ACA-BA9A-EB6FBEC814CC}" type="sibTrans" cxnId="{B19B6933-0E6F-4CDA-9A88-5556657AD0F4}">
      <dgm:prSet/>
      <dgm:spPr/>
      <dgm:t>
        <a:bodyPr/>
        <a:lstStyle/>
        <a:p>
          <a:pPr latinLnBrk="1"/>
          <a:endParaRPr lang="ko-KR" altLang="en-US"/>
        </a:p>
      </dgm:t>
    </dgm:pt>
    <dgm:pt modelId="{CB402EF3-5F8F-4E64-B044-7B2C85B033D7}">
      <dgm:prSet phldrT="[텍스트]"/>
      <dgm:spPr/>
      <dgm:t>
        <a:bodyPr/>
        <a:lstStyle/>
        <a:p>
          <a:pPr latinLnBrk="1"/>
          <a:r>
            <a:rPr lang="ko-KR" altLang="en-US" dirty="0"/>
            <a:t>복음 </a:t>
          </a:r>
          <a:r>
            <a:rPr lang="en-US" altLang="ko-KR" dirty="0"/>
            <a:t>– </a:t>
          </a:r>
          <a:r>
            <a:rPr lang="ko-KR" altLang="en-US" dirty="0"/>
            <a:t>주로 주님의 탄생과 어린 시절 이야기 </a:t>
          </a:r>
          <a:r>
            <a:rPr lang="en-US" altLang="ko-KR" dirty="0"/>
            <a:t>(</a:t>
          </a:r>
          <a:r>
            <a:rPr lang="ko-KR" altLang="en-US" dirty="0"/>
            <a:t>마태 </a:t>
          </a:r>
          <a:r>
            <a:rPr lang="en-US" altLang="ko-KR" dirty="0"/>
            <a:t>1-2</a:t>
          </a:r>
          <a:r>
            <a:rPr lang="ko-KR" altLang="en-US" dirty="0"/>
            <a:t>장</a:t>
          </a:r>
          <a:r>
            <a:rPr lang="en-US" altLang="ko-KR" dirty="0"/>
            <a:t>; </a:t>
          </a:r>
          <a:r>
            <a:rPr lang="ko-KR" altLang="en-US" dirty="0"/>
            <a:t>루카 </a:t>
          </a:r>
          <a:r>
            <a:rPr lang="en-US" altLang="ko-KR" dirty="0"/>
            <a:t>1-2</a:t>
          </a:r>
          <a:r>
            <a:rPr lang="ko-KR" altLang="en-US" dirty="0"/>
            <a:t>장</a:t>
          </a:r>
          <a:r>
            <a:rPr lang="en-US" altLang="ko-KR" dirty="0"/>
            <a:t>)</a:t>
          </a:r>
          <a:endParaRPr lang="ko-KR" altLang="en-US" dirty="0"/>
        </a:p>
      </dgm:t>
    </dgm:pt>
    <dgm:pt modelId="{8BD23B33-60D8-4B18-B707-45423F711C45}" type="parTrans" cxnId="{C3E2BD4D-5D77-48CC-8846-1AA9D3D90A95}">
      <dgm:prSet/>
      <dgm:spPr/>
      <dgm:t>
        <a:bodyPr/>
        <a:lstStyle/>
        <a:p>
          <a:pPr latinLnBrk="1"/>
          <a:endParaRPr lang="ko-KR" altLang="en-US"/>
        </a:p>
      </dgm:t>
    </dgm:pt>
    <dgm:pt modelId="{776F5AAD-CA8C-4135-8061-8B1BD18F7928}" type="sibTrans" cxnId="{C3E2BD4D-5D77-48CC-8846-1AA9D3D90A95}">
      <dgm:prSet/>
      <dgm:spPr/>
      <dgm:t>
        <a:bodyPr/>
        <a:lstStyle/>
        <a:p>
          <a:pPr latinLnBrk="1"/>
          <a:endParaRPr lang="ko-KR" altLang="en-US"/>
        </a:p>
      </dgm:t>
    </dgm:pt>
    <dgm:pt modelId="{EC6654CB-04A9-43B3-8829-83F7037058DB}">
      <dgm:prSet phldrT="[텍스트]"/>
      <dgm:spPr/>
      <dgm:t>
        <a:bodyPr/>
        <a:lstStyle/>
        <a:p>
          <a:pPr latinLnBrk="1"/>
          <a:r>
            <a:rPr lang="ko-KR" altLang="en-US" dirty="0"/>
            <a:t>마태 </a:t>
          </a:r>
          <a:r>
            <a:rPr lang="en-US" altLang="ko-KR" dirty="0"/>
            <a:t>1</a:t>
          </a:r>
          <a:r>
            <a:rPr lang="ko-KR" altLang="en-US" dirty="0"/>
            <a:t>장</a:t>
          </a:r>
          <a:r>
            <a:rPr lang="en-US" altLang="ko-KR" dirty="0"/>
            <a:t>-2</a:t>
          </a:r>
          <a:r>
            <a:rPr lang="ko-KR" altLang="en-US" dirty="0"/>
            <a:t>장</a:t>
          </a:r>
        </a:p>
      </dgm:t>
    </dgm:pt>
    <dgm:pt modelId="{89978F31-4C87-4E6A-A023-72A46439731C}" type="parTrans" cxnId="{4F6905DA-9844-411D-A812-2C47AAA138EE}">
      <dgm:prSet/>
      <dgm:spPr/>
      <dgm:t>
        <a:bodyPr/>
        <a:lstStyle/>
        <a:p>
          <a:pPr latinLnBrk="1"/>
          <a:endParaRPr lang="ko-KR" altLang="en-US"/>
        </a:p>
      </dgm:t>
    </dgm:pt>
    <dgm:pt modelId="{A04B52EF-5B47-4878-9E8A-095E9CABE2A5}" type="sibTrans" cxnId="{4F6905DA-9844-411D-A812-2C47AAA138EE}">
      <dgm:prSet/>
      <dgm:spPr/>
      <dgm:t>
        <a:bodyPr/>
        <a:lstStyle/>
        <a:p>
          <a:pPr latinLnBrk="1"/>
          <a:endParaRPr lang="ko-KR" altLang="en-US"/>
        </a:p>
      </dgm:t>
    </dgm:pt>
    <dgm:pt modelId="{15FFF0BE-48E9-4D29-A73D-0426ED9C5281}">
      <dgm:prSet phldrT="[텍스트]"/>
      <dgm:spPr/>
      <dgm:t>
        <a:bodyPr/>
        <a:lstStyle/>
        <a:p>
          <a:pPr latinLnBrk="1"/>
          <a:r>
            <a:rPr lang="ko-KR" altLang="en-US" dirty="0"/>
            <a:t>루카 </a:t>
          </a:r>
          <a:r>
            <a:rPr lang="en-US" altLang="ko-KR" dirty="0"/>
            <a:t>1</a:t>
          </a:r>
          <a:r>
            <a:rPr lang="ko-KR" altLang="en-US" dirty="0"/>
            <a:t>장</a:t>
          </a:r>
          <a:r>
            <a:rPr lang="en-US" altLang="ko-KR" dirty="0"/>
            <a:t>-2</a:t>
          </a:r>
          <a:r>
            <a:rPr lang="ko-KR" altLang="en-US" dirty="0"/>
            <a:t>장</a:t>
          </a:r>
          <a:r>
            <a:rPr lang="en-US" altLang="ko-KR" dirty="0"/>
            <a:t>, 11</a:t>
          </a:r>
          <a:r>
            <a:rPr lang="ko-KR" altLang="en-US" dirty="0"/>
            <a:t>장</a:t>
          </a:r>
          <a:r>
            <a:rPr lang="en-US" altLang="ko-KR" dirty="0"/>
            <a:t>(</a:t>
          </a:r>
          <a:r>
            <a:rPr lang="ko-KR" altLang="en-US" dirty="0"/>
            <a:t>하느님의 말씀을 듣고 간직하는 이가 복되다</a:t>
          </a:r>
          <a:r>
            <a:rPr lang="en-US" altLang="ko-KR" dirty="0"/>
            <a:t>.)</a:t>
          </a:r>
          <a:endParaRPr lang="ko-KR" altLang="en-US" dirty="0"/>
        </a:p>
      </dgm:t>
    </dgm:pt>
    <dgm:pt modelId="{1BBB8CE7-C4A5-41EF-A1A4-5AE4AEC219FC}" type="parTrans" cxnId="{287D147D-6590-4176-AB9E-B85F5EA38724}">
      <dgm:prSet/>
      <dgm:spPr/>
      <dgm:t>
        <a:bodyPr/>
        <a:lstStyle/>
        <a:p>
          <a:pPr latinLnBrk="1"/>
          <a:endParaRPr lang="ko-KR" altLang="en-US"/>
        </a:p>
      </dgm:t>
    </dgm:pt>
    <dgm:pt modelId="{87984499-88D5-4D3B-82E5-09F7E0620AD9}" type="sibTrans" cxnId="{287D147D-6590-4176-AB9E-B85F5EA38724}">
      <dgm:prSet/>
      <dgm:spPr/>
      <dgm:t>
        <a:bodyPr/>
        <a:lstStyle/>
        <a:p>
          <a:pPr latinLnBrk="1"/>
          <a:endParaRPr lang="ko-KR" altLang="en-US"/>
        </a:p>
      </dgm:t>
    </dgm:pt>
    <dgm:pt modelId="{EBF0C018-E7D4-4041-AE1E-2AB7F1CA8A7A}">
      <dgm:prSet phldrT="[텍스트]"/>
      <dgm:spPr/>
      <dgm:t>
        <a:bodyPr/>
        <a:lstStyle/>
        <a:p>
          <a:pPr latinLnBrk="1"/>
          <a:r>
            <a:rPr lang="ko-KR" altLang="en-US" dirty="0"/>
            <a:t>요한</a:t>
          </a:r>
          <a:r>
            <a:rPr lang="en-US" altLang="ko-KR" dirty="0"/>
            <a:t>: </a:t>
          </a:r>
          <a:r>
            <a:rPr lang="ko-KR" altLang="en-US" dirty="0"/>
            <a:t>가나의 혼인잔치</a:t>
          </a:r>
          <a:r>
            <a:rPr lang="en-US" altLang="ko-KR" dirty="0"/>
            <a:t>, </a:t>
          </a:r>
          <a:r>
            <a:rPr lang="ko-KR" altLang="en-US" dirty="0"/>
            <a:t>십자가 아래 서 계신 성모님</a:t>
          </a:r>
        </a:p>
      </dgm:t>
    </dgm:pt>
    <dgm:pt modelId="{10C28774-7CD6-427A-A9C5-375624B20D88}" type="parTrans" cxnId="{4B5038D7-A398-45EA-A4DA-0DBC7EB67504}">
      <dgm:prSet/>
      <dgm:spPr/>
      <dgm:t>
        <a:bodyPr/>
        <a:lstStyle/>
        <a:p>
          <a:pPr latinLnBrk="1"/>
          <a:endParaRPr lang="ko-KR" altLang="en-US"/>
        </a:p>
      </dgm:t>
    </dgm:pt>
    <dgm:pt modelId="{B943621B-135B-4215-9422-575BD0311FF0}" type="sibTrans" cxnId="{4B5038D7-A398-45EA-A4DA-0DBC7EB67504}">
      <dgm:prSet/>
      <dgm:spPr/>
      <dgm:t>
        <a:bodyPr/>
        <a:lstStyle/>
        <a:p>
          <a:pPr latinLnBrk="1"/>
          <a:endParaRPr lang="ko-KR" altLang="en-US"/>
        </a:p>
      </dgm:t>
    </dgm:pt>
    <dgm:pt modelId="{7C21F3D3-D977-4227-8160-B107C0E2E4F6}" type="pres">
      <dgm:prSet presAssocID="{D58C464C-C752-4445-8855-3CAB08270E8C}" presName="linear" presStyleCnt="0">
        <dgm:presLayoutVars>
          <dgm:dir/>
          <dgm:animLvl val="lvl"/>
          <dgm:resizeHandles val="exact"/>
        </dgm:presLayoutVars>
      </dgm:prSet>
      <dgm:spPr/>
    </dgm:pt>
    <dgm:pt modelId="{54FE050B-51EE-482B-BC4B-BDA50E220E08}" type="pres">
      <dgm:prSet presAssocID="{74BB4301-4A5E-4DD7-B444-8BEB30890C7D}" presName="parentLin" presStyleCnt="0"/>
      <dgm:spPr/>
    </dgm:pt>
    <dgm:pt modelId="{A776D050-EED3-4BD7-97D1-D830EA375C9E}" type="pres">
      <dgm:prSet presAssocID="{74BB4301-4A5E-4DD7-B444-8BEB30890C7D}" presName="parentLeftMargin" presStyleLbl="node1" presStyleIdx="0" presStyleCnt="3"/>
      <dgm:spPr/>
    </dgm:pt>
    <dgm:pt modelId="{E86B1E1B-E508-42A4-9633-9944D9DE5319}" type="pres">
      <dgm:prSet presAssocID="{74BB4301-4A5E-4DD7-B444-8BEB30890C7D}" presName="parentText" presStyleLbl="node1" presStyleIdx="0" presStyleCnt="3" custScaleX="123388">
        <dgm:presLayoutVars>
          <dgm:chMax val="0"/>
          <dgm:bulletEnabled val="1"/>
        </dgm:presLayoutVars>
      </dgm:prSet>
      <dgm:spPr/>
    </dgm:pt>
    <dgm:pt modelId="{911E5487-8F62-4D26-9189-DD6AC224322A}" type="pres">
      <dgm:prSet presAssocID="{74BB4301-4A5E-4DD7-B444-8BEB30890C7D}" presName="negativeSpace" presStyleCnt="0"/>
      <dgm:spPr/>
    </dgm:pt>
    <dgm:pt modelId="{A697A913-C185-46FE-B4E3-E39DDE051647}" type="pres">
      <dgm:prSet presAssocID="{74BB4301-4A5E-4DD7-B444-8BEB30890C7D}" presName="childText" presStyleLbl="conFgAcc1" presStyleIdx="0" presStyleCnt="3">
        <dgm:presLayoutVars>
          <dgm:bulletEnabled val="1"/>
        </dgm:presLayoutVars>
      </dgm:prSet>
      <dgm:spPr/>
    </dgm:pt>
    <dgm:pt modelId="{F9FAC899-8F62-409C-8912-5E98A98502B3}" type="pres">
      <dgm:prSet presAssocID="{2DEB3A8A-4570-4047-9FB0-04B862B6A86E}" presName="spaceBetweenRectangles" presStyleCnt="0"/>
      <dgm:spPr/>
    </dgm:pt>
    <dgm:pt modelId="{76EBE695-2E67-43B9-863E-05058E802063}" type="pres">
      <dgm:prSet presAssocID="{CF5B2620-B8C5-4B0B-8C59-E140F3445D20}" presName="parentLin" presStyleCnt="0"/>
      <dgm:spPr/>
    </dgm:pt>
    <dgm:pt modelId="{240A1420-63DA-4DD8-8D31-6A690A5AFFD1}" type="pres">
      <dgm:prSet presAssocID="{CF5B2620-B8C5-4B0B-8C59-E140F3445D20}" presName="parentLeftMargin" presStyleLbl="node1" presStyleIdx="0" presStyleCnt="3"/>
      <dgm:spPr/>
    </dgm:pt>
    <dgm:pt modelId="{020558D2-2734-453C-9319-254489AE511E}" type="pres">
      <dgm:prSet presAssocID="{CF5B2620-B8C5-4B0B-8C59-E140F3445D20}" presName="parentText" presStyleLbl="node1" presStyleIdx="1" presStyleCnt="3">
        <dgm:presLayoutVars>
          <dgm:chMax val="0"/>
          <dgm:bulletEnabled val="1"/>
        </dgm:presLayoutVars>
      </dgm:prSet>
      <dgm:spPr/>
    </dgm:pt>
    <dgm:pt modelId="{5C7B461F-C46B-422D-87A9-740C58F4197F}" type="pres">
      <dgm:prSet presAssocID="{CF5B2620-B8C5-4B0B-8C59-E140F3445D20}" presName="negativeSpace" presStyleCnt="0"/>
      <dgm:spPr/>
    </dgm:pt>
    <dgm:pt modelId="{D7DAFA93-D2CE-4C51-B59C-32FDF39065BB}" type="pres">
      <dgm:prSet presAssocID="{CF5B2620-B8C5-4B0B-8C59-E140F3445D20}" presName="childText" presStyleLbl="conFgAcc1" presStyleIdx="1" presStyleCnt="3">
        <dgm:presLayoutVars>
          <dgm:bulletEnabled val="1"/>
        </dgm:presLayoutVars>
      </dgm:prSet>
      <dgm:spPr/>
    </dgm:pt>
    <dgm:pt modelId="{C9CD5BD5-5DAA-40E8-B2AC-8F1BD2B5B289}" type="pres">
      <dgm:prSet presAssocID="{50113AD2-198D-42B4-847E-B36CAC597367}" presName="spaceBetweenRectangles" presStyleCnt="0"/>
      <dgm:spPr/>
    </dgm:pt>
    <dgm:pt modelId="{1EE47E46-5AD8-4242-BA4B-3B47D485F9FF}" type="pres">
      <dgm:prSet presAssocID="{CB402EF3-5F8F-4E64-B044-7B2C85B033D7}" presName="parentLin" presStyleCnt="0"/>
      <dgm:spPr/>
    </dgm:pt>
    <dgm:pt modelId="{7802BC56-D2C4-412D-A0AD-B42349C02590}" type="pres">
      <dgm:prSet presAssocID="{CB402EF3-5F8F-4E64-B044-7B2C85B033D7}" presName="parentLeftMargin" presStyleLbl="node1" presStyleIdx="1" presStyleCnt="3"/>
      <dgm:spPr/>
    </dgm:pt>
    <dgm:pt modelId="{F38A2F80-49F5-4D1E-8428-2DDCBC8F2311}" type="pres">
      <dgm:prSet presAssocID="{CB402EF3-5F8F-4E64-B044-7B2C85B033D7}" presName="parentText" presStyleLbl="node1" presStyleIdx="2" presStyleCnt="3">
        <dgm:presLayoutVars>
          <dgm:chMax val="0"/>
          <dgm:bulletEnabled val="1"/>
        </dgm:presLayoutVars>
      </dgm:prSet>
      <dgm:spPr/>
    </dgm:pt>
    <dgm:pt modelId="{19B5518B-65B2-4864-8D86-18804584AEC7}" type="pres">
      <dgm:prSet presAssocID="{CB402EF3-5F8F-4E64-B044-7B2C85B033D7}" presName="negativeSpace" presStyleCnt="0"/>
      <dgm:spPr/>
    </dgm:pt>
    <dgm:pt modelId="{A9519FBF-C15F-4F46-9FD4-DCFBC19257D1}" type="pres">
      <dgm:prSet presAssocID="{CB402EF3-5F8F-4E64-B044-7B2C85B033D7}" presName="childText" presStyleLbl="conFgAcc1" presStyleIdx="2" presStyleCnt="3">
        <dgm:presLayoutVars>
          <dgm:bulletEnabled val="1"/>
        </dgm:presLayoutVars>
      </dgm:prSet>
      <dgm:spPr/>
    </dgm:pt>
  </dgm:ptLst>
  <dgm:cxnLst>
    <dgm:cxn modelId="{3CB3F73C-9597-4A55-B36A-DC39A24794B3}" type="presOf" srcId="{E634D895-91C6-43FE-8DDA-EF585D942FFE}" destId="{D7DAFA93-D2CE-4C51-B59C-32FDF39065BB}" srcOrd="0" destOrd="0" presId="urn:microsoft.com/office/officeart/2005/8/layout/list1"/>
    <dgm:cxn modelId="{13959898-C6EA-4599-A113-95AF9A37130D}" type="presOf" srcId="{74BB4301-4A5E-4DD7-B444-8BEB30890C7D}" destId="{E86B1E1B-E508-42A4-9633-9944D9DE5319}" srcOrd="1" destOrd="0" presId="urn:microsoft.com/office/officeart/2005/8/layout/list1"/>
    <dgm:cxn modelId="{78023F7F-40BD-4E2F-BD87-046082E667E4}" type="presOf" srcId="{CF5B2620-B8C5-4B0B-8C59-E140F3445D20}" destId="{020558D2-2734-453C-9319-254489AE511E}" srcOrd="1" destOrd="0" presId="urn:microsoft.com/office/officeart/2005/8/layout/list1"/>
    <dgm:cxn modelId="{12DEA783-75E1-41CE-AF3D-7ED60DB8106D}" type="presOf" srcId="{74BB4301-4A5E-4DD7-B444-8BEB30890C7D}" destId="{A776D050-EED3-4BD7-97D1-D830EA375C9E}" srcOrd="0" destOrd="0" presId="urn:microsoft.com/office/officeart/2005/8/layout/list1"/>
    <dgm:cxn modelId="{4F6905DA-9844-411D-A812-2C47AAA138EE}" srcId="{CB402EF3-5F8F-4E64-B044-7B2C85B033D7}" destId="{EC6654CB-04A9-43B3-8829-83F7037058DB}" srcOrd="0" destOrd="0" parTransId="{89978F31-4C87-4E6A-A023-72A46439731C}" sibTransId="{A04B52EF-5B47-4878-9E8A-095E9CABE2A5}"/>
    <dgm:cxn modelId="{38FC01DC-20D7-4027-9805-5E4C5906B231}" srcId="{D58C464C-C752-4445-8855-3CAB08270E8C}" destId="{CF5B2620-B8C5-4B0B-8C59-E140F3445D20}" srcOrd="1" destOrd="0" parTransId="{40DA05C3-7F77-4B1C-A9E7-4FD9C49EBE8A}" sibTransId="{50113AD2-198D-42B4-847E-B36CAC597367}"/>
    <dgm:cxn modelId="{F9202CC1-6125-4838-AF9C-45CAEEDE8BFD}" srcId="{74BB4301-4A5E-4DD7-B444-8BEB30890C7D}" destId="{E849C584-344E-48EC-BB06-01EFE5EF846F}" srcOrd="4" destOrd="0" parTransId="{A98FDCC8-EA4B-4DF2-ACC1-AF2F1F56ABAC}" sibTransId="{B2D3C86F-9855-4761-8ECF-CD68B7B655FD}"/>
    <dgm:cxn modelId="{E34DD569-57B7-4263-BA3A-44F389991301}" type="presOf" srcId="{2FA85EFE-BFB6-4D04-99D1-31D2469A67CE}" destId="{A697A913-C185-46FE-B4E3-E39DDE051647}" srcOrd="0" destOrd="1" presId="urn:microsoft.com/office/officeart/2005/8/layout/list1"/>
    <dgm:cxn modelId="{A55FCBF5-2FEF-4EF6-8A79-58CFDE9FC9B9}" srcId="{D58C464C-C752-4445-8855-3CAB08270E8C}" destId="{74BB4301-4A5E-4DD7-B444-8BEB30890C7D}" srcOrd="0" destOrd="0" parTransId="{D3797F33-E50E-4C73-B254-8984A7AF3ED2}" sibTransId="{2DEB3A8A-4570-4047-9FB0-04B862B6A86E}"/>
    <dgm:cxn modelId="{9A657C49-F223-4C65-9228-E966DE8761C7}" type="presOf" srcId="{E849C584-344E-48EC-BB06-01EFE5EF846F}" destId="{A697A913-C185-46FE-B4E3-E39DDE051647}" srcOrd="0" destOrd="4" presId="urn:microsoft.com/office/officeart/2005/8/layout/list1"/>
    <dgm:cxn modelId="{B23D8723-2D9D-44B9-B364-9F3D30B88F9F}" type="presOf" srcId="{EC6654CB-04A9-43B3-8829-83F7037058DB}" destId="{A9519FBF-C15F-4F46-9FD4-DCFBC19257D1}" srcOrd="0" destOrd="0" presId="urn:microsoft.com/office/officeart/2005/8/layout/list1"/>
    <dgm:cxn modelId="{DF70AB38-3017-4A4A-94D5-6A571E923A6D}" type="presOf" srcId="{3D761578-C868-4EFC-8785-39B7BD91BF4B}" destId="{D7DAFA93-D2CE-4C51-B59C-32FDF39065BB}" srcOrd="0" destOrd="1" presId="urn:microsoft.com/office/officeart/2005/8/layout/list1"/>
    <dgm:cxn modelId="{FB9A2C0C-7B70-4A53-924C-2E71D0D18248}" type="presOf" srcId="{CF5B2620-B8C5-4B0B-8C59-E140F3445D20}" destId="{240A1420-63DA-4DD8-8D31-6A690A5AFFD1}" srcOrd="0" destOrd="0" presId="urn:microsoft.com/office/officeart/2005/8/layout/list1"/>
    <dgm:cxn modelId="{254D55F2-652D-4FDC-9F31-797B1D600E32}" type="presOf" srcId="{6C54B638-45DC-4CBD-AC8D-904A18F601D3}" destId="{A697A913-C185-46FE-B4E3-E39DDE051647}" srcOrd="0" destOrd="3" presId="urn:microsoft.com/office/officeart/2005/8/layout/list1"/>
    <dgm:cxn modelId="{389A71C0-67CC-44A2-AD62-B2AC6771F61B}" type="presOf" srcId="{CB402EF3-5F8F-4E64-B044-7B2C85B033D7}" destId="{7802BC56-D2C4-412D-A0AD-B42349C02590}" srcOrd="0" destOrd="0" presId="urn:microsoft.com/office/officeart/2005/8/layout/list1"/>
    <dgm:cxn modelId="{C3E2BD4D-5D77-48CC-8846-1AA9D3D90A95}" srcId="{D58C464C-C752-4445-8855-3CAB08270E8C}" destId="{CB402EF3-5F8F-4E64-B044-7B2C85B033D7}" srcOrd="2" destOrd="0" parTransId="{8BD23B33-60D8-4B18-B707-45423F711C45}" sibTransId="{776F5AAD-CA8C-4135-8061-8B1BD18F7928}"/>
    <dgm:cxn modelId="{B19B6933-0E6F-4CDA-9A88-5556657AD0F4}" srcId="{CF5B2620-B8C5-4B0B-8C59-E140F3445D20}" destId="{3D761578-C868-4EFC-8785-39B7BD91BF4B}" srcOrd="1" destOrd="0" parTransId="{8BEC6A87-1A59-4D2A-B9E8-294F7650B11D}" sibTransId="{B347819C-40A2-4ACA-BA9A-EB6FBEC814CC}"/>
    <dgm:cxn modelId="{95308EC8-B70A-4647-9F9E-9316C70C080F}" srcId="{CF5B2620-B8C5-4B0B-8C59-E140F3445D20}" destId="{E634D895-91C6-43FE-8DDA-EF585D942FFE}" srcOrd="0" destOrd="0" parTransId="{2F734BEA-9816-42BB-94C4-75F9943FA966}" sibTransId="{AFA72F88-B17A-4D65-A914-9E47CA748847}"/>
    <dgm:cxn modelId="{4B5038D7-A398-45EA-A4DA-0DBC7EB67504}" srcId="{CB402EF3-5F8F-4E64-B044-7B2C85B033D7}" destId="{EBF0C018-E7D4-4041-AE1E-2AB7F1CA8A7A}" srcOrd="2" destOrd="0" parTransId="{10C28774-7CD6-427A-A9C5-375624B20D88}" sibTransId="{B943621B-135B-4215-9422-575BD0311FF0}"/>
    <dgm:cxn modelId="{435F2188-4A46-40D4-9A6D-C96CCB8784D8}" srcId="{74BB4301-4A5E-4DD7-B444-8BEB30890C7D}" destId="{6C54B638-45DC-4CBD-AC8D-904A18F601D3}" srcOrd="3" destOrd="0" parTransId="{DC3F4F79-E34D-45CB-BACB-C1B87B83F58D}" sibTransId="{AED6D285-C0D2-4B6B-8E4A-A77926C2F74E}"/>
    <dgm:cxn modelId="{5590FCB3-5F58-4EF0-898D-B7DC8A8359E2}" srcId="{74BB4301-4A5E-4DD7-B444-8BEB30890C7D}" destId="{2FA85EFE-BFB6-4D04-99D1-31D2469A67CE}" srcOrd="1" destOrd="0" parTransId="{8C96DD15-C58D-45C7-ABF0-666825F55C66}" sibTransId="{0AF375D5-4420-4ED0-8D7F-498F5C4704FC}"/>
    <dgm:cxn modelId="{A8F7B13D-4F04-4399-8CF4-1144AD8A40F1}" type="presOf" srcId="{15FFF0BE-48E9-4D29-A73D-0426ED9C5281}" destId="{A9519FBF-C15F-4F46-9FD4-DCFBC19257D1}" srcOrd="0" destOrd="1" presId="urn:microsoft.com/office/officeart/2005/8/layout/list1"/>
    <dgm:cxn modelId="{702C681F-07C0-4FE0-B994-E58E87F7D090}" type="presOf" srcId="{1CD166A2-8B5D-4EA9-B67D-6D9A38E5BFE6}" destId="{A697A913-C185-46FE-B4E3-E39DDE051647}" srcOrd="0" destOrd="2" presId="urn:microsoft.com/office/officeart/2005/8/layout/list1"/>
    <dgm:cxn modelId="{362B0963-0B4E-44E3-9CE0-E36305F50654}" srcId="{74BB4301-4A5E-4DD7-B444-8BEB30890C7D}" destId="{7314825B-AF11-4155-BCE2-911550B2BE30}" srcOrd="0" destOrd="0" parTransId="{6F4A2F24-8602-42B0-BF4C-6354D6CECBC2}" sibTransId="{C67BDECE-B6E8-44F2-8B71-96E3AEECF575}"/>
    <dgm:cxn modelId="{287D147D-6590-4176-AB9E-B85F5EA38724}" srcId="{CB402EF3-5F8F-4E64-B044-7B2C85B033D7}" destId="{15FFF0BE-48E9-4D29-A73D-0426ED9C5281}" srcOrd="1" destOrd="0" parTransId="{1BBB8CE7-C4A5-41EF-A1A4-5AE4AEC219FC}" sibTransId="{87984499-88D5-4D3B-82E5-09F7E0620AD9}"/>
    <dgm:cxn modelId="{9AEC4369-75F1-4DA3-8605-3924523CA440}" type="presOf" srcId="{D58C464C-C752-4445-8855-3CAB08270E8C}" destId="{7C21F3D3-D977-4227-8160-B107C0E2E4F6}" srcOrd="0" destOrd="0" presId="urn:microsoft.com/office/officeart/2005/8/layout/list1"/>
    <dgm:cxn modelId="{AFAB5438-934F-47D3-A846-7F9A5556AA88}" type="presOf" srcId="{CB402EF3-5F8F-4E64-B044-7B2C85B033D7}" destId="{F38A2F80-49F5-4D1E-8428-2DDCBC8F2311}" srcOrd="1" destOrd="0" presId="urn:microsoft.com/office/officeart/2005/8/layout/list1"/>
    <dgm:cxn modelId="{9A669263-C2A3-4D17-AD96-73156B960B08}" srcId="{74BB4301-4A5E-4DD7-B444-8BEB30890C7D}" destId="{1CD166A2-8B5D-4EA9-B67D-6D9A38E5BFE6}" srcOrd="2" destOrd="0" parTransId="{6F984450-7E43-4793-A9DB-8B3DB32DCDC5}" sibTransId="{9C53221E-4C9E-4DEB-A78E-444C5697262A}"/>
    <dgm:cxn modelId="{D5663C17-3BDA-4867-8B17-517A76DD6751}" type="presOf" srcId="{EBF0C018-E7D4-4041-AE1E-2AB7F1CA8A7A}" destId="{A9519FBF-C15F-4F46-9FD4-DCFBC19257D1}" srcOrd="0" destOrd="2" presId="urn:microsoft.com/office/officeart/2005/8/layout/list1"/>
    <dgm:cxn modelId="{4F9EF7E1-C246-498B-AFFA-6201C68D208C}" type="presOf" srcId="{7314825B-AF11-4155-BCE2-911550B2BE30}" destId="{A697A913-C185-46FE-B4E3-E39DDE051647}" srcOrd="0" destOrd="0" presId="urn:microsoft.com/office/officeart/2005/8/layout/list1"/>
    <dgm:cxn modelId="{F407981F-FD73-48F8-BC3C-31C5182CFF16}" type="presParOf" srcId="{7C21F3D3-D977-4227-8160-B107C0E2E4F6}" destId="{54FE050B-51EE-482B-BC4B-BDA50E220E08}" srcOrd="0" destOrd="0" presId="urn:microsoft.com/office/officeart/2005/8/layout/list1"/>
    <dgm:cxn modelId="{CA49F2BD-F851-44DD-977E-DC1F80391B12}" type="presParOf" srcId="{54FE050B-51EE-482B-BC4B-BDA50E220E08}" destId="{A776D050-EED3-4BD7-97D1-D830EA375C9E}" srcOrd="0" destOrd="0" presId="urn:microsoft.com/office/officeart/2005/8/layout/list1"/>
    <dgm:cxn modelId="{628B8C5E-B2AD-44FC-A61A-609A77268AFB}" type="presParOf" srcId="{54FE050B-51EE-482B-BC4B-BDA50E220E08}" destId="{E86B1E1B-E508-42A4-9633-9944D9DE5319}" srcOrd="1" destOrd="0" presId="urn:microsoft.com/office/officeart/2005/8/layout/list1"/>
    <dgm:cxn modelId="{81F2DE22-72AB-4B46-9B8B-BB978E28DDEC}" type="presParOf" srcId="{7C21F3D3-D977-4227-8160-B107C0E2E4F6}" destId="{911E5487-8F62-4D26-9189-DD6AC224322A}" srcOrd="1" destOrd="0" presId="urn:microsoft.com/office/officeart/2005/8/layout/list1"/>
    <dgm:cxn modelId="{2B53A49A-1D94-4BF0-827A-BDEC74DBB65D}" type="presParOf" srcId="{7C21F3D3-D977-4227-8160-B107C0E2E4F6}" destId="{A697A913-C185-46FE-B4E3-E39DDE051647}" srcOrd="2" destOrd="0" presId="urn:microsoft.com/office/officeart/2005/8/layout/list1"/>
    <dgm:cxn modelId="{013BBF36-FFEC-42B8-A358-B9A8489BFFE2}" type="presParOf" srcId="{7C21F3D3-D977-4227-8160-B107C0E2E4F6}" destId="{F9FAC899-8F62-409C-8912-5E98A98502B3}" srcOrd="3" destOrd="0" presId="urn:microsoft.com/office/officeart/2005/8/layout/list1"/>
    <dgm:cxn modelId="{C57B3BCE-B60A-4054-AA64-320B2426B0BC}" type="presParOf" srcId="{7C21F3D3-D977-4227-8160-B107C0E2E4F6}" destId="{76EBE695-2E67-43B9-863E-05058E802063}" srcOrd="4" destOrd="0" presId="urn:microsoft.com/office/officeart/2005/8/layout/list1"/>
    <dgm:cxn modelId="{DDAC6F9E-B99E-452C-AE05-05F2FA131B0B}" type="presParOf" srcId="{76EBE695-2E67-43B9-863E-05058E802063}" destId="{240A1420-63DA-4DD8-8D31-6A690A5AFFD1}" srcOrd="0" destOrd="0" presId="urn:microsoft.com/office/officeart/2005/8/layout/list1"/>
    <dgm:cxn modelId="{19FF4D91-AFB4-44C2-AEF6-63F24552C359}" type="presParOf" srcId="{76EBE695-2E67-43B9-863E-05058E802063}" destId="{020558D2-2734-453C-9319-254489AE511E}" srcOrd="1" destOrd="0" presId="urn:microsoft.com/office/officeart/2005/8/layout/list1"/>
    <dgm:cxn modelId="{D578B22D-C1BF-40AF-827C-0B11F9E4DC5F}" type="presParOf" srcId="{7C21F3D3-D977-4227-8160-B107C0E2E4F6}" destId="{5C7B461F-C46B-422D-87A9-740C58F4197F}" srcOrd="5" destOrd="0" presId="urn:microsoft.com/office/officeart/2005/8/layout/list1"/>
    <dgm:cxn modelId="{B3521DB6-98A3-4DF8-9AF3-EABC3A0BA4A5}" type="presParOf" srcId="{7C21F3D3-D977-4227-8160-B107C0E2E4F6}" destId="{D7DAFA93-D2CE-4C51-B59C-32FDF39065BB}" srcOrd="6" destOrd="0" presId="urn:microsoft.com/office/officeart/2005/8/layout/list1"/>
    <dgm:cxn modelId="{9CBD4659-6681-445C-B6E4-5D4B1274754B}" type="presParOf" srcId="{7C21F3D3-D977-4227-8160-B107C0E2E4F6}" destId="{C9CD5BD5-5DAA-40E8-B2AC-8F1BD2B5B289}" srcOrd="7" destOrd="0" presId="urn:microsoft.com/office/officeart/2005/8/layout/list1"/>
    <dgm:cxn modelId="{EC12E895-9910-4FC6-A311-548C619E230D}" type="presParOf" srcId="{7C21F3D3-D977-4227-8160-B107C0E2E4F6}" destId="{1EE47E46-5AD8-4242-BA4B-3B47D485F9FF}" srcOrd="8" destOrd="0" presId="urn:microsoft.com/office/officeart/2005/8/layout/list1"/>
    <dgm:cxn modelId="{746DD1FE-3F50-4C66-856C-4E8C15CF57AF}" type="presParOf" srcId="{1EE47E46-5AD8-4242-BA4B-3B47D485F9FF}" destId="{7802BC56-D2C4-412D-A0AD-B42349C02590}" srcOrd="0" destOrd="0" presId="urn:microsoft.com/office/officeart/2005/8/layout/list1"/>
    <dgm:cxn modelId="{1130F24B-541D-4A38-AB57-31551AADF4EE}" type="presParOf" srcId="{1EE47E46-5AD8-4242-BA4B-3B47D485F9FF}" destId="{F38A2F80-49F5-4D1E-8428-2DDCBC8F2311}" srcOrd="1" destOrd="0" presId="urn:microsoft.com/office/officeart/2005/8/layout/list1"/>
    <dgm:cxn modelId="{9441BABA-648F-4495-B246-467A305DBDF7}" type="presParOf" srcId="{7C21F3D3-D977-4227-8160-B107C0E2E4F6}" destId="{19B5518B-65B2-4864-8D86-18804584AEC7}" srcOrd="9" destOrd="0" presId="urn:microsoft.com/office/officeart/2005/8/layout/list1"/>
    <dgm:cxn modelId="{9EF52B29-01A7-4B88-93AD-2D787D488449}" type="presParOf" srcId="{7C21F3D3-D977-4227-8160-B107C0E2E4F6}" destId="{A9519FBF-C15F-4F46-9FD4-DCFBC19257D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56F8B98-8758-4B61-A1EA-07B16241721C}" type="doc">
      <dgm:prSet loTypeId="urn:microsoft.com/office/officeart/2005/8/layout/list1" loCatId="list" qsTypeId="urn:microsoft.com/office/officeart/2005/8/quickstyle/simple4" qsCatId="simple" csTypeId="urn:microsoft.com/office/officeart/2005/8/colors/colorful1" csCatId="colorful" phldr="1"/>
      <dgm:spPr/>
      <dgm:t>
        <a:bodyPr/>
        <a:lstStyle/>
        <a:p>
          <a:pPr latinLnBrk="1"/>
          <a:endParaRPr lang="ko-KR" altLang="en-US"/>
        </a:p>
      </dgm:t>
    </dgm:pt>
    <dgm:pt modelId="{47C8EFB9-922C-4D4C-A0DF-838177CD8642}">
      <dgm:prSet phldrT="[텍스트]"/>
      <dgm:spPr/>
      <dgm:t>
        <a:bodyPr/>
        <a:lstStyle/>
        <a:p>
          <a:pPr latinLnBrk="1"/>
          <a:r>
            <a:rPr lang="en-US" altLang="ko-KR" dirty="0"/>
            <a:t>1. </a:t>
          </a:r>
          <a:r>
            <a:rPr lang="ko-KR" altLang="en-US" dirty="0"/>
            <a:t>하느님의 구원계획과 결합된 성모</a:t>
          </a:r>
        </a:p>
      </dgm:t>
    </dgm:pt>
    <dgm:pt modelId="{3CD903FA-C3A4-48D2-96FA-8BAA9CF48550}" type="parTrans" cxnId="{A3AFA195-336F-434D-95B3-34B5F92F9D93}">
      <dgm:prSet/>
      <dgm:spPr/>
      <dgm:t>
        <a:bodyPr/>
        <a:lstStyle/>
        <a:p>
          <a:pPr latinLnBrk="1"/>
          <a:endParaRPr lang="ko-KR" altLang="en-US"/>
        </a:p>
      </dgm:t>
    </dgm:pt>
    <dgm:pt modelId="{15C8947F-ECDD-4B6B-A50F-5FE9A4CA0640}" type="sibTrans" cxnId="{A3AFA195-336F-434D-95B3-34B5F92F9D93}">
      <dgm:prSet/>
      <dgm:spPr/>
      <dgm:t>
        <a:bodyPr/>
        <a:lstStyle/>
        <a:p>
          <a:pPr latinLnBrk="1"/>
          <a:endParaRPr lang="ko-KR" altLang="en-US"/>
        </a:p>
      </dgm:t>
    </dgm:pt>
    <dgm:pt modelId="{1D414985-886A-46EF-94BA-078ABA364C56}">
      <dgm:prSet phldrT="[텍스트]"/>
      <dgm:spPr/>
      <dgm:t>
        <a:bodyPr/>
        <a:lstStyle/>
        <a:p>
          <a:pPr latinLnBrk="1"/>
          <a:r>
            <a:rPr lang="en-US" altLang="ko-KR" dirty="0">
              <a:solidFill>
                <a:schemeClr val="tx1"/>
              </a:solidFill>
            </a:rPr>
            <a:t>2. </a:t>
          </a:r>
          <a:r>
            <a:rPr lang="ko-KR" altLang="en-US" dirty="0">
              <a:solidFill>
                <a:schemeClr val="tx1"/>
              </a:solidFill>
            </a:rPr>
            <a:t>교회의 맏딸이요 모상</a:t>
          </a:r>
          <a:r>
            <a:rPr lang="en-US" altLang="ko-KR" dirty="0">
              <a:solidFill>
                <a:schemeClr val="tx1"/>
              </a:solidFill>
            </a:rPr>
            <a:t>, </a:t>
          </a:r>
          <a:r>
            <a:rPr lang="ko-KR" altLang="en-US" dirty="0">
              <a:solidFill>
                <a:schemeClr val="tx1"/>
              </a:solidFill>
            </a:rPr>
            <a:t>확실한 구원의 표상</a:t>
          </a:r>
        </a:p>
      </dgm:t>
    </dgm:pt>
    <dgm:pt modelId="{A4E5F3D5-250A-4C30-BD43-24B34E643DD7}" type="parTrans" cxnId="{57BCB41F-33D2-4D0D-A6B7-6B600195D347}">
      <dgm:prSet/>
      <dgm:spPr/>
      <dgm:t>
        <a:bodyPr/>
        <a:lstStyle/>
        <a:p>
          <a:pPr latinLnBrk="1"/>
          <a:endParaRPr lang="ko-KR" altLang="en-US"/>
        </a:p>
      </dgm:t>
    </dgm:pt>
    <dgm:pt modelId="{4DF1E208-0480-481A-8516-C4E2597AEE8A}" type="sibTrans" cxnId="{57BCB41F-33D2-4D0D-A6B7-6B600195D347}">
      <dgm:prSet/>
      <dgm:spPr/>
      <dgm:t>
        <a:bodyPr/>
        <a:lstStyle/>
        <a:p>
          <a:pPr latinLnBrk="1"/>
          <a:endParaRPr lang="ko-KR" altLang="en-US"/>
        </a:p>
      </dgm:t>
    </dgm:pt>
    <dgm:pt modelId="{D6C21DCB-22AE-4055-96EA-14860AB4C9FC}">
      <dgm:prSet phldrT="[텍스트]"/>
      <dgm:spPr/>
      <dgm:t>
        <a:bodyPr/>
        <a:lstStyle/>
        <a:p>
          <a:pPr latinLnBrk="0"/>
          <a:r>
            <a:rPr lang="en-US" altLang="ko-KR" dirty="0"/>
            <a:t>9/8 </a:t>
          </a:r>
          <a:r>
            <a:rPr lang="ko-KR" altLang="en-US" dirty="0">
              <a:solidFill>
                <a:srgbClr val="0070C0"/>
              </a:solidFill>
            </a:rPr>
            <a:t>복되신 동정녀 마리아 탄생 축일</a:t>
          </a:r>
          <a:r>
            <a:rPr lang="en-US" altLang="ko-KR" dirty="0"/>
            <a:t>: </a:t>
          </a:r>
          <a:r>
            <a:rPr lang="ko-KR" altLang="en-US" dirty="0"/>
            <a:t>성모의 탄생은 구원의 서광</a:t>
          </a:r>
        </a:p>
      </dgm:t>
    </dgm:pt>
    <dgm:pt modelId="{5AD73E48-E8AB-4537-B8AC-DF90746F70D0}" type="parTrans" cxnId="{FCE6ED4F-045B-4130-8BDE-C352452FFA4B}">
      <dgm:prSet/>
      <dgm:spPr/>
      <dgm:t>
        <a:bodyPr/>
        <a:lstStyle/>
        <a:p>
          <a:pPr latinLnBrk="1"/>
          <a:endParaRPr lang="ko-KR" altLang="en-US"/>
        </a:p>
      </dgm:t>
    </dgm:pt>
    <dgm:pt modelId="{77D80C1D-5EDF-48C6-89C8-AA4952244387}" type="sibTrans" cxnId="{FCE6ED4F-045B-4130-8BDE-C352452FFA4B}">
      <dgm:prSet/>
      <dgm:spPr/>
      <dgm:t>
        <a:bodyPr/>
        <a:lstStyle/>
        <a:p>
          <a:pPr latinLnBrk="1"/>
          <a:endParaRPr lang="ko-KR" altLang="en-US"/>
        </a:p>
      </dgm:t>
    </dgm:pt>
    <dgm:pt modelId="{9E6F5D43-F8CD-4465-AB19-1D88E67194CC}">
      <dgm:prSet phldrT="[텍스트]"/>
      <dgm:spPr/>
      <dgm:t>
        <a:bodyPr/>
        <a:lstStyle/>
        <a:p>
          <a:pPr latinLnBrk="0"/>
          <a:r>
            <a:rPr lang="en-US" altLang="ko-KR" dirty="0"/>
            <a:t>12/8 </a:t>
          </a:r>
          <a:r>
            <a:rPr lang="ko-KR" altLang="en-US" dirty="0">
              <a:solidFill>
                <a:srgbClr val="0070C0"/>
              </a:solidFill>
            </a:rPr>
            <a:t>복되신 동정녀 마리아의 원죄 없으신 잉태 대축일</a:t>
          </a:r>
          <a:r>
            <a:rPr lang="en-US" altLang="ko-KR" dirty="0"/>
            <a:t>: </a:t>
          </a:r>
          <a:r>
            <a:rPr lang="ko-KR" altLang="en-US" dirty="0"/>
            <a:t>새로운 창조의 은혜로운 시작</a:t>
          </a:r>
        </a:p>
      </dgm:t>
    </dgm:pt>
    <dgm:pt modelId="{59E9B226-F27A-4D68-B652-A818F8871B7E}" type="parTrans" cxnId="{824B826A-0985-49EC-8C43-23122B66C0BD}">
      <dgm:prSet/>
      <dgm:spPr/>
      <dgm:t>
        <a:bodyPr/>
        <a:lstStyle/>
        <a:p>
          <a:pPr latinLnBrk="1"/>
          <a:endParaRPr lang="ko-KR" altLang="en-US"/>
        </a:p>
      </dgm:t>
    </dgm:pt>
    <dgm:pt modelId="{2F44E987-BB86-463F-B0D2-28A063BC3C49}" type="sibTrans" cxnId="{824B826A-0985-49EC-8C43-23122B66C0BD}">
      <dgm:prSet/>
      <dgm:spPr/>
      <dgm:t>
        <a:bodyPr/>
        <a:lstStyle/>
        <a:p>
          <a:pPr latinLnBrk="1"/>
          <a:endParaRPr lang="ko-KR" altLang="en-US"/>
        </a:p>
      </dgm:t>
    </dgm:pt>
    <dgm:pt modelId="{52036240-D1C0-4235-B108-E1E3D53E5390}">
      <dgm:prSet phldrT="[텍스트]"/>
      <dgm:spPr/>
      <dgm:t>
        <a:bodyPr/>
        <a:lstStyle/>
        <a:p>
          <a:pPr latinLnBrk="0"/>
          <a:r>
            <a:rPr lang="en-US" altLang="ko-KR" dirty="0"/>
            <a:t>1/1 </a:t>
          </a:r>
          <a:r>
            <a:rPr lang="ko-KR" altLang="en-US" dirty="0">
              <a:solidFill>
                <a:srgbClr val="0070C0"/>
              </a:solidFill>
            </a:rPr>
            <a:t>지극히 거룩하신 하느님의 어머니 마리아 대축일</a:t>
          </a:r>
          <a:r>
            <a:rPr lang="en-US" altLang="ko-KR" dirty="0"/>
            <a:t>: </a:t>
          </a:r>
          <a:r>
            <a:rPr lang="ko-KR" altLang="en-US" dirty="0"/>
            <a:t>육화신비와 관련된 구원역사의 결정적인 주인공</a:t>
          </a:r>
        </a:p>
      </dgm:t>
    </dgm:pt>
    <dgm:pt modelId="{60A3A609-F955-4BF0-91CA-0BA83A3E1D84}" type="parTrans" cxnId="{CE3B04A8-94EE-4904-B266-1DC6904B7D58}">
      <dgm:prSet/>
      <dgm:spPr/>
      <dgm:t>
        <a:bodyPr/>
        <a:lstStyle/>
        <a:p>
          <a:pPr latinLnBrk="1"/>
          <a:endParaRPr lang="ko-KR" altLang="en-US"/>
        </a:p>
      </dgm:t>
    </dgm:pt>
    <dgm:pt modelId="{8637C6CB-A5F2-418B-9BAC-8CB8E201B500}" type="sibTrans" cxnId="{CE3B04A8-94EE-4904-B266-1DC6904B7D58}">
      <dgm:prSet/>
      <dgm:spPr/>
      <dgm:t>
        <a:bodyPr/>
        <a:lstStyle/>
        <a:p>
          <a:pPr latinLnBrk="1"/>
          <a:endParaRPr lang="ko-KR" altLang="en-US"/>
        </a:p>
      </dgm:t>
    </dgm:pt>
    <dgm:pt modelId="{3F4A563A-C63A-45DE-A185-079E16CE680E}">
      <dgm:prSet phldrT="[텍스트]"/>
      <dgm:spPr/>
      <dgm:t>
        <a:bodyPr/>
        <a:lstStyle/>
        <a:p>
          <a:pPr latinLnBrk="0"/>
          <a:r>
            <a:rPr lang="en-US" altLang="ko-KR" dirty="0"/>
            <a:t>8/15 </a:t>
          </a:r>
          <a:r>
            <a:rPr lang="ko-KR" altLang="en-US" dirty="0">
              <a:solidFill>
                <a:srgbClr val="0070C0"/>
              </a:solidFill>
            </a:rPr>
            <a:t>성모 승천 대축일</a:t>
          </a:r>
          <a:r>
            <a:rPr lang="en-US" altLang="ko-KR" dirty="0"/>
            <a:t>: </a:t>
          </a:r>
          <a:r>
            <a:rPr lang="ko-KR" altLang="en-US" dirty="0"/>
            <a:t>지상을 순례하는 하느님 백성을 위한 기쁨과 확실한 구원의 표상</a:t>
          </a:r>
        </a:p>
      </dgm:t>
    </dgm:pt>
    <dgm:pt modelId="{C0EA0E18-3CE6-4BE1-AC7C-6A5F71FCBE12}" type="parTrans" cxnId="{EE9BBC34-EF15-43B4-9402-E84881B27AE8}">
      <dgm:prSet/>
      <dgm:spPr/>
      <dgm:t>
        <a:bodyPr/>
        <a:lstStyle/>
        <a:p>
          <a:pPr latinLnBrk="1"/>
          <a:endParaRPr lang="ko-KR" altLang="en-US"/>
        </a:p>
      </dgm:t>
    </dgm:pt>
    <dgm:pt modelId="{8F783748-EAD2-4CBF-89E6-4A09F1BE3FDD}" type="sibTrans" cxnId="{EE9BBC34-EF15-43B4-9402-E84881B27AE8}">
      <dgm:prSet/>
      <dgm:spPr/>
      <dgm:t>
        <a:bodyPr/>
        <a:lstStyle/>
        <a:p>
          <a:pPr latinLnBrk="1"/>
          <a:endParaRPr lang="ko-KR" altLang="en-US"/>
        </a:p>
      </dgm:t>
    </dgm:pt>
    <dgm:pt modelId="{F78863AC-3DBE-4B38-9329-8309409661BF}">
      <dgm:prSet phldrT="[텍스트]"/>
      <dgm:spPr/>
      <dgm:t>
        <a:bodyPr/>
        <a:lstStyle/>
        <a:p>
          <a:pPr latinLnBrk="0"/>
          <a:r>
            <a:rPr lang="en-US" altLang="ko-KR" dirty="0"/>
            <a:t>5/31 </a:t>
          </a:r>
          <a:r>
            <a:rPr lang="ko-KR" altLang="en-US" dirty="0">
              <a:solidFill>
                <a:srgbClr val="0070C0"/>
              </a:solidFill>
            </a:rPr>
            <a:t>복되신 동정 마리아 방문 축일</a:t>
          </a:r>
          <a:r>
            <a:rPr lang="en-US" altLang="ko-KR" dirty="0"/>
            <a:t>: </a:t>
          </a:r>
          <a:r>
            <a:rPr lang="ko-KR" altLang="en-US" dirty="0"/>
            <a:t>하느님 구원계획에 대한 찬미</a:t>
          </a:r>
        </a:p>
      </dgm:t>
    </dgm:pt>
    <dgm:pt modelId="{6EBF3104-35C9-4B76-8D4C-EE441ADEA628}" type="parTrans" cxnId="{09A776B8-5688-4795-89FD-6BDE1CBA16CB}">
      <dgm:prSet/>
      <dgm:spPr/>
      <dgm:t>
        <a:bodyPr/>
        <a:lstStyle/>
        <a:p>
          <a:pPr latinLnBrk="1"/>
          <a:endParaRPr lang="ko-KR" altLang="en-US"/>
        </a:p>
      </dgm:t>
    </dgm:pt>
    <dgm:pt modelId="{C3797236-69D8-4FD0-841C-252436A3118C}" type="sibTrans" cxnId="{09A776B8-5688-4795-89FD-6BDE1CBA16CB}">
      <dgm:prSet/>
      <dgm:spPr/>
      <dgm:t>
        <a:bodyPr/>
        <a:lstStyle/>
        <a:p>
          <a:pPr latinLnBrk="1"/>
          <a:endParaRPr lang="ko-KR" altLang="en-US"/>
        </a:p>
      </dgm:t>
    </dgm:pt>
    <dgm:pt modelId="{943942F8-659A-4DB2-87B2-F71C0213AD41}">
      <dgm:prSet phldrT="[텍스트]"/>
      <dgm:spPr/>
      <dgm:t>
        <a:bodyPr/>
        <a:lstStyle/>
        <a:p>
          <a:pPr latinLnBrk="0"/>
          <a:r>
            <a:rPr lang="en-US" altLang="ko-KR" dirty="0"/>
            <a:t>12/8 </a:t>
          </a:r>
          <a:r>
            <a:rPr lang="ko-KR" altLang="en-US" dirty="0">
              <a:solidFill>
                <a:srgbClr val="0070C0"/>
              </a:solidFill>
            </a:rPr>
            <a:t>복되신 동정녀 마리아의 원죄 없으신 잉태 대축일</a:t>
          </a:r>
          <a:r>
            <a:rPr lang="en-US" altLang="ko-KR" dirty="0"/>
            <a:t>: </a:t>
          </a:r>
          <a:r>
            <a:rPr lang="ko-KR" altLang="en-US" dirty="0"/>
            <a:t>구원의 희망을 주는 동기</a:t>
          </a:r>
        </a:p>
      </dgm:t>
    </dgm:pt>
    <dgm:pt modelId="{7FC22C6C-7866-4444-9F3D-8E5EB83BAC8C}" type="parTrans" cxnId="{D550DA7E-6125-474A-B8C9-568EE6F2C088}">
      <dgm:prSet/>
      <dgm:spPr/>
    </dgm:pt>
    <dgm:pt modelId="{6DBBB800-1304-4826-B21D-969E4B8F5C3A}" type="sibTrans" cxnId="{D550DA7E-6125-474A-B8C9-568EE6F2C088}">
      <dgm:prSet/>
      <dgm:spPr/>
    </dgm:pt>
    <dgm:pt modelId="{7CF67653-ECE3-42D5-ADA5-B440E8B624CB}" type="pres">
      <dgm:prSet presAssocID="{756F8B98-8758-4B61-A1EA-07B16241721C}" presName="linear" presStyleCnt="0">
        <dgm:presLayoutVars>
          <dgm:dir/>
          <dgm:animLvl val="lvl"/>
          <dgm:resizeHandles val="exact"/>
        </dgm:presLayoutVars>
      </dgm:prSet>
      <dgm:spPr/>
    </dgm:pt>
    <dgm:pt modelId="{0B3CB5C9-B717-4F0A-8DA5-68255BFE8E3A}" type="pres">
      <dgm:prSet presAssocID="{47C8EFB9-922C-4D4C-A0DF-838177CD8642}" presName="parentLin" presStyleCnt="0"/>
      <dgm:spPr/>
    </dgm:pt>
    <dgm:pt modelId="{1C93D408-3BAA-410C-812C-B73D41203E32}" type="pres">
      <dgm:prSet presAssocID="{47C8EFB9-922C-4D4C-A0DF-838177CD8642}" presName="parentLeftMargin" presStyleLbl="node1" presStyleIdx="0" presStyleCnt="2"/>
      <dgm:spPr/>
    </dgm:pt>
    <dgm:pt modelId="{7745D95E-7B8A-4B2D-819D-B15F8356E299}" type="pres">
      <dgm:prSet presAssocID="{47C8EFB9-922C-4D4C-A0DF-838177CD8642}" presName="parentText" presStyleLbl="node1" presStyleIdx="0" presStyleCnt="2">
        <dgm:presLayoutVars>
          <dgm:chMax val="0"/>
          <dgm:bulletEnabled val="1"/>
        </dgm:presLayoutVars>
      </dgm:prSet>
      <dgm:spPr/>
    </dgm:pt>
    <dgm:pt modelId="{B6E22D4C-9167-4113-AEAB-E192EB45F16C}" type="pres">
      <dgm:prSet presAssocID="{47C8EFB9-922C-4D4C-A0DF-838177CD8642}" presName="negativeSpace" presStyleCnt="0"/>
      <dgm:spPr/>
    </dgm:pt>
    <dgm:pt modelId="{2BBDAC84-1A7E-40BF-9F84-3288B37EA89C}" type="pres">
      <dgm:prSet presAssocID="{47C8EFB9-922C-4D4C-A0DF-838177CD8642}" presName="childText" presStyleLbl="conFgAcc1" presStyleIdx="0" presStyleCnt="2">
        <dgm:presLayoutVars>
          <dgm:bulletEnabled val="1"/>
        </dgm:presLayoutVars>
      </dgm:prSet>
      <dgm:spPr/>
    </dgm:pt>
    <dgm:pt modelId="{7A30A7B0-73E4-40C1-9E35-506A50326594}" type="pres">
      <dgm:prSet presAssocID="{15C8947F-ECDD-4B6B-A50F-5FE9A4CA0640}" presName="spaceBetweenRectangles" presStyleCnt="0"/>
      <dgm:spPr/>
    </dgm:pt>
    <dgm:pt modelId="{85E4DE08-BFE2-46F0-9ABC-C2911E5E59D7}" type="pres">
      <dgm:prSet presAssocID="{1D414985-886A-46EF-94BA-078ABA364C56}" presName="parentLin" presStyleCnt="0"/>
      <dgm:spPr/>
    </dgm:pt>
    <dgm:pt modelId="{2A7285E1-8E84-4F4E-BB14-300688CB6279}" type="pres">
      <dgm:prSet presAssocID="{1D414985-886A-46EF-94BA-078ABA364C56}" presName="parentLeftMargin" presStyleLbl="node1" presStyleIdx="0" presStyleCnt="2"/>
      <dgm:spPr/>
    </dgm:pt>
    <dgm:pt modelId="{91C63144-24B2-4FEB-9CC8-9CADFF9B9A14}" type="pres">
      <dgm:prSet presAssocID="{1D414985-886A-46EF-94BA-078ABA364C56}" presName="parentText" presStyleLbl="node1" presStyleIdx="1" presStyleCnt="2">
        <dgm:presLayoutVars>
          <dgm:chMax val="0"/>
          <dgm:bulletEnabled val="1"/>
        </dgm:presLayoutVars>
      </dgm:prSet>
      <dgm:spPr/>
    </dgm:pt>
    <dgm:pt modelId="{EE7F722F-AE46-4DF3-BD96-06C010B7DD8C}" type="pres">
      <dgm:prSet presAssocID="{1D414985-886A-46EF-94BA-078ABA364C56}" presName="negativeSpace" presStyleCnt="0"/>
      <dgm:spPr/>
    </dgm:pt>
    <dgm:pt modelId="{B93F2FD0-A847-4246-87C8-422A15D7664B}" type="pres">
      <dgm:prSet presAssocID="{1D414985-886A-46EF-94BA-078ABA364C56}" presName="childText" presStyleLbl="conFgAcc1" presStyleIdx="1" presStyleCnt="2">
        <dgm:presLayoutVars>
          <dgm:bulletEnabled val="1"/>
        </dgm:presLayoutVars>
      </dgm:prSet>
      <dgm:spPr/>
    </dgm:pt>
  </dgm:ptLst>
  <dgm:cxnLst>
    <dgm:cxn modelId="{DB937B4E-E9E4-4D09-A078-34DE1C3D4351}" type="presOf" srcId="{943942F8-659A-4DB2-87B2-F71C0213AD41}" destId="{B93F2FD0-A847-4246-87C8-422A15D7664B}" srcOrd="0" destOrd="0" presId="urn:microsoft.com/office/officeart/2005/8/layout/list1"/>
    <dgm:cxn modelId="{824B826A-0985-49EC-8C43-23122B66C0BD}" srcId="{47C8EFB9-922C-4D4C-A0DF-838177CD8642}" destId="{9E6F5D43-F8CD-4465-AB19-1D88E67194CC}" srcOrd="1" destOrd="0" parTransId="{59E9B226-F27A-4D68-B652-A818F8871B7E}" sibTransId="{2F44E987-BB86-463F-B0D2-28A063BC3C49}"/>
    <dgm:cxn modelId="{CAFFEC85-EBAB-4808-A47C-BFA65B97A27B}" type="presOf" srcId="{D6C21DCB-22AE-4055-96EA-14860AB4C9FC}" destId="{2BBDAC84-1A7E-40BF-9F84-3288B37EA89C}" srcOrd="0" destOrd="0" presId="urn:microsoft.com/office/officeart/2005/8/layout/list1"/>
    <dgm:cxn modelId="{82BD3AEF-F342-4114-AEE0-B2CBF9D4E264}" type="presOf" srcId="{3F4A563A-C63A-45DE-A185-079E16CE680E}" destId="{B93F2FD0-A847-4246-87C8-422A15D7664B}" srcOrd="0" destOrd="1" presId="urn:microsoft.com/office/officeart/2005/8/layout/list1"/>
    <dgm:cxn modelId="{9963BDE7-5EB6-4F79-AD81-536807AD16C6}" type="presOf" srcId="{47C8EFB9-922C-4D4C-A0DF-838177CD8642}" destId="{1C93D408-3BAA-410C-812C-B73D41203E32}" srcOrd="0" destOrd="0" presId="urn:microsoft.com/office/officeart/2005/8/layout/list1"/>
    <dgm:cxn modelId="{FCE6ED4F-045B-4130-8BDE-C352452FFA4B}" srcId="{47C8EFB9-922C-4D4C-A0DF-838177CD8642}" destId="{D6C21DCB-22AE-4055-96EA-14860AB4C9FC}" srcOrd="0" destOrd="0" parTransId="{5AD73E48-E8AB-4537-B8AC-DF90746F70D0}" sibTransId="{77D80C1D-5EDF-48C6-89C8-AA4952244387}"/>
    <dgm:cxn modelId="{0330BF38-24A3-4ACA-B74D-19D38B2296DF}" type="presOf" srcId="{F78863AC-3DBE-4B38-9329-8309409661BF}" destId="{2BBDAC84-1A7E-40BF-9F84-3288B37EA89C}" srcOrd="0" destOrd="3" presId="urn:microsoft.com/office/officeart/2005/8/layout/list1"/>
    <dgm:cxn modelId="{5D3643A2-9085-4B36-825C-D5BD28ACFE72}" type="presOf" srcId="{756F8B98-8758-4B61-A1EA-07B16241721C}" destId="{7CF67653-ECE3-42D5-ADA5-B440E8B624CB}" srcOrd="0" destOrd="0" presId="urn:microsoft.com/office/officeart/2005/8/layout/list1"/>
    <dgm:cxn modelId="{F6325DFE-DE5A-4087-8397-26A0D0E26787}" type="presOf" srcId="{47C8EFB9-922C-4D4C-A0DF-838177CD8642}" destId="{7745D95E-7B8A-4B2D-819D-B15F8356E299}" srcOrd="1" destOrd="0" presId="urn:microsoft.com/office/officeart/2005/8/layout/list1"/>
    <dgm:cxn modelId="{1A7CF3B2-9026-47A6-B584-3917CCAB9CA6}" type="presOf" srcId="{52036240-D1C0-4235-B108-E1E3D53E5390}" destId="{2BBDAC84-1A7E-40BF-9F84-3288B37EA89C}" srcOrd="0" destOrd="2" presId="urn:microsoft.com/office/officeart/2005/8/layout/list1"/>
    <dgm:cxn modelId="{DDD3AF5D-5409-4E97-B42A-EA288ABB1CB8}" type="presOf" srcId="{1D414985-886A-46EF-94BA-078ABA364C56}" destId="{2A7285E1-8E84-4F4E-BB14-300688CB6279}" srcOrd="0" destOrd="0" presId="urn:microsoft.com/office/officeart/2005/8/layout/list1"/>
    <dgm:cxn modelId="{EE9BBC34-EF15-43B4-9402-E84881B27AE8}" srcId="{1D414985-886A-46EF-94BA-078ABA364C56}" destId="{3F4A563A-C63A-45DE-A185-079E16CE680E}" srcOrd="1" destOrd="0" parTransId="{C0EA0E18-3CE6-4BE1-AC7C-6A5F71FCBE12}" sibTransId="{8F783748-EAD2-4CBF-89E6-4A09F1BE3FDD}"/>
    <dgm:cxn modelId="{D550DA7E-6125-474A-B8C9-568EE6F2C088}" srcId="{1D414985-886A-46EF-94BA-078ABA364C56}" destId="{943942F8-659A-4DB2-87B2-F71C0213AD41}" srcOrd="0" destOrd="0" parTransId="{7FC22C6C-7866-4444-9F3D-8E5EB83BAC8C}" sibTransId="{6DBBB800-1304-4826-B21D-969E4B8F5C3A}"/>
    <dgm:cxn modelId="{818A27C7-44A9-4DA1-A114-2EE88DB338EF}" type="presOf" srcId="{1D414985-886A-46EF-94BA-078ABA364C56}" destId="{91C63144-24B2-4FEB-9CC8-9CADFF9B9A14}" srcOrd="1" destOrd="0" presId="urn:microsoft.com/office/officeart/2005/8/layout/list1"/>
    <dgm:cxn modelId="{09A776B8-5688-4795-89FD-6BDE1CBA16CB}" srcId="{47C8EFB9-922C-4D4C-A0DF-838177CD8642}" destId="{F78863AC-3DBE-4B38-9329-8309409661BF}" srcOrd="3" destOrd="0" parTransId="{6EBF3104-35C9-4B76-8D4C-EE441ADEA628}" sibTransId="{C3797236-69D8-4FD0-841C-252436A3118C}"/>
    <dgm:cxn modelId="{57BCB41F-33D2-4D0D-A6B7-6B600195D347}" srcId="{756F8B98-8758-4B61-A1EA-07B16241721C}" destId="{1D414985-886A-46EF-94BA-078ABA364C56}" srcOrd="1" destOrd="0" parTransId="{A4E5F3D5-250A-4C30-BD43-24B34E643DD7}" sibTransId="{4DF1E208-0480-481A-8516-C4E2597AEE8A}"/>
    <dgm:cxn modelId="{CE3B04A8-94EE-4904-B266-1DC6904B7D58}" srcId="{47C8EFB9-922C-4D4C-A0DF-838177CD8642}" destId="{52036240-D1C0-4235-B108-E1E3D53E5390}" srcOrd="2" destOrd="0" parTransId="{60A3A609-F955-4BF0-91CA-0BA83A3E1D84}" sibTransId="{8637C6CB-A5F2-418B-9BAC-8CB8E201B500}"/>
    <dgm:cxn modelId="{A3AFA195-336F-434D-95B3-34B5F92F9D93}" srcId="{756F8B98-8758-4B61-A1EA-07B16241721C}" destId="{47C8EFB9-922C-4D4C-A0DF-838177CD8642}" srcOrd="0" destOrd="0" parTransId="{3CD903FA-C3A4-48D2-96FA-8BAA9CF48550}" sibTransId="{15C8947F-ECDD-4B6B-A50F-5FE9A4CA0640}"/>
    <dgm:cxn modelId="{F8E87A09-C6F3-4997-A8B3-A91006A688A2}" type="presOf" srcId="{9E6F5D43-F8CD-4465-AB19-1D88E67194CC}" destId="{2BBDAC84-1A7E-40BF-9F84-3288B37EA89C}" srcOrd="0" destOrd="1" presId="urn:microsoft.com/office/officeart/2005/8/layout/list1"/>
    <dgm:cxn modelId="{2D732DF5-CE69-4BF6-9320-B71A0239625C}" type="presParOf" srcId="{7CF67653-ECE3-42D5-ADA5-B440E8B624CB}" destId="{0B3CB5C9-B717-4F0A-8DA5-68255BFE8E3A}" srcOrd="0" destOrd="0" presId="urn:microsoft.com/office/officeart/2005/8/layout/list1"/>
    <dgm:cxn modelId="{DA51D440-6518-4EA1-9066-E8B9902BB809}" type="presParOf" srcId="{0B3CB5C9-B717-4F0A-8DA5-68255BFE8E3A}" destId="{1C93D408-3BAA-410C-812C-B73D41203E32}" srcOrd="0" destOrd="0" presId="urn:microsoft.com/office/officeart/2005/8/layout/list1"/>
    <dgm:cxn modelId="{EAED1FC9-C891-48F7-A6EC-C2A64C350BE5}" type="presParOf" srcId="{0B3CB5C9-B717-4F0A-8DA5-68255BFE8E3A}" destId="{7745D95E-7B8A-4B2D-819D-B15F8356E299}" srcOrd="1" destOrd="0" presId="urn:microsoft.com/office/officeart/2005/8/layout/list1"/>
    <dgm:cxn modelId="{6C9AA45E-675D-4CD0-A1CC-422315A5C4DB}" type="presParOf" srcId="{7CF67653-ECE3-42D5-ADA5-B440E8B624CB}" destId="{B6E22D4C-9167-4113-AEAB-E192EB45F16C}" srcOrd="1" destOrd="0" presId="urn:microsoft.com/office/officeart/2005/8/layout/list1"/>
    <dgm:cxn modelId="{56760485-9173-404C-8728-3B17B348598E}" type="presParOf" srcId="{7CF67653-ECE3-42D5-ADA5-B440E8B624CB}" destId="{2BBDAC84-1A7E-40BF-9F84-3288B37EA89C}" srcOrd="2" destOrd="0" presId="urn:microsoft.com/office/officeart/2005/8/layout/list1"/>
    <dgm:cxn modelId="{997E671D-CFF4-44C8-AE31-2147A3B9BBDF}" type="presParOf" srcId="{7CF67653-ECE3-42D5-ADA5-B440E8B624CB}" destId="{7A30A7B0-73E4-40C1-9E35-506A50326594}" srcOrd="3" destOrd="0" presId="urn:microsoft.com/office/officeart/2005/8/layout/list1"/>
    <dgm:cxn modelId="{28B9B83D-52AF-41AB-B6E9-5C9627F02D86}" type="presParOf" srcId="{7CF67653-ECE3-42D5-ADA5-B440E8B624CB}" destId="{85E4DE08-BFE2-46F0-9ABC-C2911E5E59D7}" srcOrd="4" destOrd="0" presId="urn:microsoft.com/office/officeart/2005/8/layout/list1"/>
    <dgm:cxn modelId="{E1DAA5C1-35E5-43A7-942B-D8546E997C79}" type="presParOf" srcId="{85E4DE08-BFE2-46F0-9ABC-C2911E5E59D7}" destId="{2A7285E1-8E84-4F4E-BB14-300688CB6279}" srcOrd="0" destOrd="0" presId="urn:microsoft.com/office/officeart/2005/8/layout/list1"/>
    <dgm:cxn modelId="{DBD2EA87-126A-456B-88D5-8250B6C22022}" type="presParOf" srcId="{85E4DE08-BFE2-46F0-9ABC-C2911E5E59D7}" destId="{91C63144-24B2-4FEB-9CC8-9CADFF9B9A14}" srcOrd="1" destOrd="0" presId="urn:microsoft.com/office/officeart/2005/8/layout/list1"/>
    <dgm:cxn modelId="{263E0B12-A16E-4540-968A-6C6D05C13CD9}" type="presParOf" srcId="{7CF67653-ECE3-42D5-ADA5-B440E8B624CB}" destId="{EE7F722F-AE46-4DF3-BD96-06C010B7DD8C}" srcOrd="5" destOrd="0" presId="urn:microsoft.com/office/officeart/2005/8/layout/list1"/>
    <dgm:cxn modelId="{9E3151CA-6EF0-476E-B54D-B3826A247E25}" type="presParOf" srcId="{7CF67653-ECE3-42D5-ADA5-B440E8B624CB}" destId="{B93F2FD0-A847-4246-87C8-422A15D7664B}"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998B494D-AB96-4F32-8175-B18B34CD91C9}" type="doc">
      <dgm:prSet loTypeId="urn:microsoft.com/office/officeart/2005/8/layout/hierarchy6" loCatId="hierarchy" qsTypeId="urn:microsoft.com/office/officeart/2005/8/quickstyle/simple4" qsCatId="simple" csTypeId="urn:microsoft.com/office/officeart/2005/8/colors/colorful3" csCatId="colorful" phldr="1"/>
      <dgm:spPr/>
      <dgm:t>
        <a:bodyPr/>
        <a:lstStyle/>
        <a:p>
          <a:pPr latinLnBrk="1"/>
          <a:endParaRPr lang="ko-KR" altLang="en-US"/>
        </a:p>
      </dgm:t>
    </dgm:pt>
    <dgm:pt modelId="{36C5357C-1C1C-4D51-81D5-809D4902C785}">
      <dgm:prSet phldrT="[텍스트]"/>
      <dgm:spPr>
        <a:solidFill>
          <a:srgbClr val="FF0000"/>
        </a:solidFill>
      </dgm:spPr>
      <dgm:t>
        <a:bodyPr/>
        <a:lstStyle/>
        <a:p>
          <a:pPr latinLnBrk="1"/>
          <a:r>
            <a:rPr lang="en-US" altLang="ko-KR" dirty="0">
              <a:latin typeface="HY헤드라인M" panose="02030600000101010101" pitchFamily="18" charset="-127"/>
              <a:ea typeface="HY헤드라인M" panose="02030600000101010101" pitchFamily="18" charset="-127"/>
            </a:rPr>
            <a:t>1/1 </a:t>
          </a:r>
          <a:r>
            <a:rPr lang="ko-KR" altLang="en-US" dirty="0">
              <a:latin typeface="HY헤드라인M" panose="02030600000101010101" pitchFamily="18" charset="-127"/>
              <a:ea typeface="HY헤드라인M" panose="02030600000101010101" pitchFamily="18" charset="-127"/>
            </a:rPr>
            <a:t>하느님의 어머니</a:t>
          </a:r>
        </a:p>
      </dgm:t>
    </dgm:pt>
    <dgm:pt modelId="{AC3A1A22-9351-420B-B916-E4E7CD0A171C}" type="parTrans" cxnId="{0869CF9F-ACFC-4B18-8723-3001B8FE8C60}">
      <dgm:prSet/>
      <dgm:spPr/>
      <dgm:t>
        <a:bodyPr/>
        <a:lstStyle/>
        <a:p>
          <a:pPr latinLnBrk="1"/>
          <a:endParaRPr lang="ko-KR" altLang="en-US"/>
        </a:p>
      </dgm:t>
    </dgm:pt>
    <dgm:pt modelId="{CB8929CC-FA1A-45D0-9682-C65DD20985E0}" type="sibTrans" cxnId="{0869CF9F-ACFC-4B18-8723-3001B8FE8C60}">
      <dgm:prSet/>
      <dgm:spPr/>
      <dgm:t>
        <a:bodyPr/>
        <a:lstStyle/>
        <a:p>
          <a:pPr latinLnBrk="1"/>
          <a:endParaRPr lang="ko-KR" altLang="en-US"/>
        </a:p>
      </dgm:t>
    </dgm:pt>
    <dgm:pt modelId="{AC882279-0E9F-4803-BF84-8FF62F1E1E0F}">
      <dgm:prSet phldrT="[텍스트]"/>
      <dgm:spPr>
        <a:solidFill>
          <a:srgbClr val="7030A0"/>
        </a:solidFill>
      </dgm:spPr>
      <dgm:t>
        <a:bodyPr/>
        <a:lstStyle/>
        <a:p>
          <a:pPr latinLnBrk="1"/>
          <a:r>
            <a:rPr lang="en-US" altLang="ko-KR" dirty="0"/>
            <a:t>12/8 </a:t>
          </a:r>
          <a:r>
            <a:rPr lang="ko-KR" altLang="en-US" dirty="0" err="1"/>
            <a:t>무염시태</a:t>
          </a:r>
          <a:endParaRPr lang="ko-KR" altLang="en-US" dirty="0"/>
        </a:p>
      </dgm:t>
    </dgm:pt>
    <dgm:pt modelId="{6F325320-7DD9-40E7-87A9-9041558CF8D2}" type="parTrans" cxnId="{DD6A276D-DCA7-4F2B-8762-3F6C0F301371}">
      <dgm:prSet/>
      <dgm:spPr/>
      <dgm:t>
        <a:bodyPr/>
        <a:lstStyle/>
        <a:p>
          <a:pPr latinLnBrk="1"/>
          <a:endParaRPr lang="ko-KR" altLang="en-US"/>
        </a:p>
      </dgm:t>
    </dgm:pt>
    <dgm:pt modelId="{FD4C2193-F12A-4610-95DE-D0D18EE148AE}" type="sibTrans" cxnId="{DD6A276D-DCA7-4F2B-8762-3F6C0F301371}">
      <dgm:prSet/>
      <dgm:spPr/>
      <dgm:t>
        <a:bodyPr/>
        <a:lstStyle/>
        <a:p>
          <a:pPr latinLnBrk="1"/>
          <a:endParaRPr lang="ko-KR" altLang="en-US"/>
        </a:p>
      </dgm:t>
    </dgm:pt>
    <dgm:pt modelId="{6E9313C7-4352-45FA-95E2-2376B48994B1}">
      <dgm:prSet phldrT="[텍스트]"/>
      <dgm:spPr>
        <a:solidFill>
          <a:srgbClr val="00B0F0"/>
        </a:solidFill>
      </dgm:spPr>
      <dgm:t>
        <a:bodyPr/>
        <a:lstStyle/>
        <a:p>
          <a:pPr latinLnBrk="1"/>
          <a:r>
            <a:rPr lang="en-US" altLang="ko-KR" dirty="0"/>
            <a:t>8/15 </a:t>
          </a:r>
          <a:r>
            <a:rPr lang="ko-KR" altLang="en-US" dirty="0" err="1"/>
            <a:t>몽소승천</a:t>
          </a:r>
          <a:endParaRPr lang="ko-KR" altLang="en-US" dirty="0"/>
        </a:p>
      </dgm:t>
    </dgm:pt>
    <dgm:pt modelId="{2E564A68-501C-4E54-A292-289A00A48960}" type="parTrans" cxnId="{DD641AE9-A568-41BE-AA58-581CAEDDABCB}">
      <dgm:prSet/>
      <dgm:spPr/>
      <dgm:t>
        <a:bodyPr/>
        <a:lstStyle/>
        <a:p>
          <a:pPr latinLnBrk="1"/>
          <a:endParaRPr lang="ko-KR" altLang="en-US"/>
        </a:p>
      </dgm:t>
    </dgm:pt>
    <dgm:pt modelId="{58CBA1E4-BE0E-4954-9425-74439AA8CDE0}" type="sibTrans" cxnId="{DD641AE9-A568-41BE-AA58-581CAEDDABCB}">
      <dgm:prSet/>
      <dgm:spPr/>
      <dgm:t>
        <a:bodyPr/>
        <a:lstStyle/>
        <a:p>
          <a:pPr latinLnBrk="1"/>
          <a:endParaRPr lang="ko-KR" altLang="en-US"/>
        </a:p>
      </dgm:t>
    </dgm:pt>
    <dgm:pt modelId="{3AB7935C-060C-4FBA-9B0F-1BE5D60E4CBB}">
      <dgm:prSet phldrT="[텍스트]"/>
      <dgm:spPr/>
      <dgm:t>
        <a:bodyPr/>
        <a:lstStyle/>
        <a:p>
          <a:pPr latinLnBrk="1"/>
          <a:r>
            <a:rPr lang="ko-KR" altLang="en-US" dirty="0"/>
            <a:t>신학적 토대</a:t>
          </a:r>
        </a:p>
      </dgm:t>
    </dgm:pt>
    <dgm:pt modelId="{3C545812-8C08-4E89-999F-2A2AAC5EE796}" type="parTrans" cxnId="{15454B59-00C3-42C0-845E-7AAF807EB536}">
      <dgm:prSet/>
      <dgm:spPr/>
      <dgm:t>
        <a:bodyPr/>
        <a:lstStyle/>
        <a:p>
          <a:pPr latinLnBrk="1"/>
          <a:endParaRPr lang="ko-KR" altLang="en-US"/>
        </a:p>
      </dgm:t>
    </dgm:pt>
    <dgm:pt modelId="{6178CAEB-9610-4435-8792-4E862F2B7899}" type="sibTrans" cxnId="{15454B59-00C3-42C0-845E-7AAF807EB536}">
      <dgm:prSet/>
      <dgm:spPr/>
      <dgm:t>
        <a:bodyPr/>
        <a:lstStyle/>
        <a:p>
          <a:pPr latinLnBrk="1"/>
          <a:endParaRPr lang="ko-KR" altLang="en-US"/>
        </a:p>
      </dgm:t>
    </dgm:pt>
    <dgm:pt modelId="{587DFCE9-F51C-45A9-BF12-7A9E8679D783}">
      <dgm:prSet phldrT="[텍스트]"/>
      <dgm:spPr/>
      <dgm:t>
        <a:bodyPr/>
        <a:lstStyle/>
        <a:p>
          <a:pPr latinLnBrk="1"/>
          <a:r>
            <a:rPr lang="ko-KR" altLang="en-US" dirty="0"/>
            <a:t>신학적 귀결</a:t>
          </a:r>
        </a:p>
      </dgm:t>
    </dgm:pt>
    <dgm:pt modelId="{38296A28-6FDF-4A77-B481-A6F11C334A08}" type="parTrans" cxnId="{B4A48AFB-117F-4B27-92DE-FE3F46A151C1}">
      <dgm:prSet/>
      <dgm:spPr/>
      <dgm:t>
        <a:bodyPr/>
        <a:lstStyle/>
        <a:p>
          <a:pPr latinLnBrk="1"/>
          <a:endParaRPr lang="ko-KR" altLang="en-US"/>
        </a:p>
      </dgm:t>
    </dgm:pt>
    <dgm:pt modelId="{4B8E83F3-F3B1-4706-A4F3-73643BC2C11B}" type="sibTrans" cxnId="{B4A48AFB-117F-4B27-92DE-FE3F46A151C1}">
      <dgm:prSet/>
      <dgm:spPr/>
      <dgm:t>
        <a:bodyPr/>
        <a:lstStyle/>
        <a:p>
          <a:pPr latinLnBrk="1"/>
          <a:endParaRPr lang="ko-KR" altLang="en-US"/>
        </a:p>
      </dgm:t>
    </dgm:pt>
    <dgm:pt modelId="{944DE571-D23C-4B11-AE62-8ABA6430DF13}" type="pres">
      <dgm:prSet presAssocID="{998B494D-AB96-4F32-8175-B18B34CD91C9}" presName="mainComposite" presStyleCnt="0">
        <dgm:presLayoutVars>
          <dgm:chPref val="1"/>
          <dgm:dir/>
          <dgm:animOne val="branch"/>
          <dgm:animLvl val="lvl"/>
          <dgm:resizeHandles val="exact"/>
        </dgm:presLayoutVars>
      </dgm:prSet>
      <dgm:spPr/>
    </dgm:pt>
    <dgm:pt modelId="{43DD033C-0F2D-4E34-AD68-9011F82A73D4}" type="pres">
      <dgm:prSet presAssocID="{998B494D-AB96-4F32-8175-B18B34CD91C9}" presName="hierFlow" presStyleCnt="0"/>
      <dgm:spPr/>
    </dgm:pt>
    <dgm:pt modelId="{388557D2-90F6-4E20-AE13-573AFC8BFD16}" type="pres">
      <dgm:prSet presAssocID="{998B494D-AB96-4F32-8175-B18B34CD91C9}" presName="firstBuf" presStyleCnt="0"/>
      <dgm:spPr/>
    </dgm:pt>
    <dgm:pt modelId="{616D5F06-9EFC-4E9A-B4C9-82E995023055}" type="pres">
      <dgm:prSet presAssocID="{998B494D-AB96-4F32-8175-B18B34CD91C9}" presName="hierChild1" presStyleCnt="0">
        <dgm:presLayoutVars>
          <dgm:chPref val="1"/>
          <dgm:animOne val="branch"/>
          <dgm:animLvl val="lvl"/>
        </dgm:presLayoutVars>
      </dgm:prSet>
      <dgm:spPr/>
    </dgm:pt>
    <dgm:pt modelId="{7F9FD153-0AD7-421F-96A6-45695097CB1C}" type="pres">
      <dgm:prSet presAssocID="{36C5357C-1C1C-4D51-81D5-809D4902C785}" presName="Name14" presStyleCnt="0"/>
      <dgm:spPr/>
    </dgm:pt>
    <dgm:pt modelId="{0FC16731-4A5C-43D5-9FF7-E7A19BCCFC36}" type="pres">
      <dgm:prSet presAssocID="{36C5357C-1C1C-4D51-81D5-809D4902C785}" presName="level1Shape" presStyleLbl="node0" presStyleIdx="0" presStyleCnt="1" custScaleX="226914">
        <dgm:presLayoutVars>
          <dgm:chPref val="3"/>
        </dgm:presLayoutVars>
      </dgm:prSet>
      <dgm:spPr/>
    </dgm:pt>
    <dgm:pt modelId="{3B063BA5-6654-4A0D-9A7F-4E2C9437BBB3}" type="pres">
      <dgm:prSet presAssocID="{36C5357C-1C1C-4D51-81D5-809D4902C785}" presName="hierChild2" presStyleCnt="0"/>
      <dgm:spPr/>
    </dgm:pt>
    <dgm:pt modelId="{3BE0DF4B-72C4-4711-A420-3BD742E9AB07}" type="pres">
      <dgm:prSet presAssocID="{6F325320-7DD9-40E7-87A9-9041558CF8D2}" presName="Name19" presStyleLbl="parChTrans1D2" presStyleIdx="0" presStyleCnt="2"/>
      <dgm:spPr/>
    </dgm:pt>
    <dgm:pt modelId="{D9FB46FB-B8E3-494B-BB56-92E862945511}" type="pres">
      <dgm:prSet presAssocID="{AC882279-0E9F-4803-BF84-8FF62F1E1E0F}" presName="Name21" presStyleCnt="0"/>
      <dgm:spPr/>
    </dgm:pt>
    <dgm:pt modelId="{287CCE3A-75CA-43B2-8EE4-C5CC1EEA13E4}" type="pres">
      <dgm:prSet presAssocID="{AC882279-0E9F-4803-BF84-8FF62F1E1E0F}" presName="level2Shape" presStyleLbl="node2" presStyleIdx="0" presStyleCnt="2" custScaleX="150557"/>
      <dgm:spPr/>
    </dgm:pt>
    <dgm:pt modelId="{0483FD3B-71A2-4ED7-BA2F-7FAD208E99AE}" type="pres">
      <dgm:prSet presAssocID="{AC882279-0E9F-4803-BF84-8FF62F1E1E0F}" presName="hierChild3" presStyleCnt="0"/>
      <dgm:spPr/>
    </dgm:pt>
    <dgm:pt modelId="{D89BBDF8-CCFB-44B2-96EB-49E46221454A}" type="pres">
      <dgm:prSet presAssocID="{2E564A68-501C-4E54-A292-289A00A48960}" presName="Name19" presStyleLbl="parChTrans1D2" presStyleIdx="1" presStyleCnt="2"/>
      <dgm:spPr/>
    </dgm:pt>
    <dgm:pt modelId="{D5E9F6C9-302C-4402-9EE4-E4B3A741533C}" type="pres">
      <dgm:prSet presAssocID="{6E9313C7-4352-45FA-95E2-2376B48994B1}" presName="Name21" presStyleCnt="0"/>
      <dgm:spPr/>
    </dgm:pt>
    <dgm:pt modelId="{F631D6A6-DEBE-4A2A-8EDC-6A4CE2846D25}" type="pres">
      <dgm:prSet presAssocID="{6E9313C7-4352-45FA-95E2-2376B48994B1}" presName="level2Shape" presStyleLbl="node2" presStyleIdx="1" presStyleCnt="2" custScaleX="150671"/>
      <dgm:spPr/>
    </dgm:pt>
    <dgm:pt modelId="{7CBC342A-B663-4312-9C50-D1316BA97AC2}" type="pres">
      <dgm:prSet presAssocID="{6E9313C7-4352-45FA-95E2-2376B48994B1}" presName="hierChild3" presStyleCnt="0"/>
      <dgm:spPr/>
    </dgm:pt>
    <dgm:pt modelId="{D79AF37B-55D3-4BA6-9999-BA7EF2A65644}" type="pres">
      <dgm:prSet presAssocID="{998B494D-AB96-4F32-8175-B18B34CD91C9}" presName="bgShapesFlow" presStyleCnt="0"/>
      <dgm:spPr/>
    </dgm:pt>
    <dgm:pt modelId="{DDEFA533-53C3-43B4-95E5-0213681D5C3B}" type="pres">
      <dgm:prSet presAssocID="{3AB7935C-060C-4FBA-9B0F-1BE5D60E4CBB}" presName="rectComp" presStyleCnt="0"/>
      <dgm:spPr/>
    </dgm:pt>
    <dgm:pt modelId="{D6046846-7872-455A-A205-DEFD108EB79D}" type="pres">
      <dgm:prSet presAssocID="{3AB7935C-060C-4FBA-9B0F-1BE5D60E4CBB}" presName="bgRect" presStyleLbl="bgShp" presStyleIdx="0" presStyleCnt="2"/>
      <dgm:spPr/>
    </dgm:pt>
    <dgm:pt modelId="{0B9BFF49-436A-41F7-85AF-3DC95DCFEC8A}" type="pres">
      <dgm:prSet presAssocID="{3AB7935C-060C-4FBA-9B0F-1BE5D60E4CBB}" presName="bgRectTx" presStyleLbl="bgShp" presStyleIdx="0" presStyleCnt="2">
        <dgm:presLayoutVars>
          <dgm:bulletEnabled val="1"/>
        </dgm:presLayoutVars>
      </dgm:prSet>
      <dgm:spPr/>
    </dgm:pt>
    <dgm:pt modelId="{0C6B210E-4C92-4AAA-B16A-D8102FA5B637}" type="pres">
      <dgm:prSet presAssocID="{3AB7935C-060C-4FBA-9B0F-1BE5D60E4CBB}" presName="spComp" presStyleCnt="0"/>
      <dgm:spPr/>
    </dgm:pt>
    <dgm:pt modelId="{BBB41792-B264-431D-B241-1F96D6E5819A}" type="pres">
      <dgm:prSet presAssocID="{3AB7935C-060C-4FBA-9B0F-1BE5D60E4CBB}" presName="vSp" presStyleCnt="0"/>
      <dgm:spPr/>
    </dgm:pt>
    <dgm:pt modelId="{DBDB4D78-A297-4FB7-8A59-E186133EB929}" type="pres">
      <dgm:prSet presAssocID="{587DFCE9-F51C-45A9-BF12-7A9E8679D783}" presName="rectComp" presStyleCnt="0"/>
      <dgm:spPr/>
    </dgm:pt>
    <dgm:pt modelId="{844CB57B-6CAF-42A1-93C7-5C2548D02779}" type="pres">
      <dgm:prSet presAssocID="{587DFCE9-F51C-45A9-BF12-7A9E8679D783}" presName="bgRect" presStyleLbl="bgShp" presStyleIdx="1" presStyleCnt="2"/>
      <dgm:spPr/>
    </dgm:pt>
    <dgm:pt modelId="{78B4B1A7-9D38-4FDC-97BA-A140DB0EA7BA}" type="pres">
      <dgm:prSet presAssocID="{587DFCE9-F51C-45A9-BF12-7A9E8679D783}" presName="bgRectTx" presStyleLbl="bgShp" presStyleIdx="1" presStyleCnt="2">
        <dgm:presLayoutVars>
          <dgm:bulletEnabled val="1"/>
        </dgm:presLayoutVars>
      </dgm:prSet>
      <dgm:spPr/>
    </dgm:pt>
  </dgm:ptLst>
  <dgm:cxnLst>
    <dgm:cxn modelId="{BD7CD873-495A-4EB9-A226-83FE67824E69}" type="presOf" srcId="{587DFCE9-F51C-45A9-BF12-7A9E8679D783}" destId="{78B4B1A7-9D38-4FDC-97BA-A140DB0EA7BA}" srcOrd="1" destOrd="0" presId="urn:microsoft.com/office/officeart/2005/8/layout/hierarchy6"/>
    <dgm:cxn modelId="{15454B59-00C3-42C0-845E-7AAF807EB536}" srcId="{998B494D-AB96-4F32-8175-B18B34CD91C9}" destId="{3AB7935C-060C-4FBA-9B0F-1BE5D60E4CBB}" srcOrd="1" destOrd="0" parTransId="{3C545812-8C08-4E89-999F-2A2AAC5EE796}" sibTransId="{6178CAEB-9610-4435-8792-4E862F2B7899}"/>
    <dgm:cxn modelId="{B4A48AFB-117F-4B27-92DE-FE3F46A151C1}" srcId="{998B494D-AB96-4F32-8175-B18B34CD91C9}" destId="{587DFCE9-F51C-45A9-BF12-7A9E8679D783}" srcOrd="2" destOrd="0" parTransId="{38296A28-6FDF-4A77-B481-A6F11C334A08}" sibTransId="{4B8E83F3-F3B1-4706-A4F3-73643BC2C11B}"/>
    <dgm:cxn modelId="{4E245084-BE22-4C38-A843-BF28D54630C2}" type="presOf" srcId="{AC882279-0E9F-4803-BF84-8FF62F1E1E0F}" destId="{287CCE3A-75CA-43B2-8EE4-C5CC1EEA13E4}" srcOrd="0" destOrd="0" presId="urn:microsoft.com/office/officeart/2005/8/layout/hierarchy6"/>
    <dgm:cxn modelId="{81AF48E4-E876-4ECD-9268-7D6CC750CCA5}" type="presOf" srcId="{6F325320-7DD9-40E7-87A9-9041558CF8D2}" destId="{3BE0DF4B-72C4-4711-A420-3BD742E9AB07}" srcOrd="0" destOrd="0" presId="urn:microsoft.com/office/officeart/2005/8/layout/hierarchy6"/>
    <dgm:cxn modelId="{608481D0-C7A2-4391-B5C6-7B01E76F7556}" type="presOf" srcId="{6E9313C7-4352-45FA-95E2-2376B48994B1}" destId="{F631D6A6-DEBE-4A2A-8EDC-6A4CE2846D25}" srcOrd="0" destOrd="0" presId="urn:microsoft.com/office/officeart/2005/8/layout/hierarchy6"/>
    <dgm:cxn modelId="{0869CF9F-ACFC-4B18-8723-3001B8FE8C60}" srcId="{998B494D-AB96-4F32-8175-B18B34CD91C9}" destId="{36C5357C-1C1C-4D51-81D5-809D4902C785}" srcOrd="0" destOrd="0" parTransId="{AC3A1A22-9351-420B-B916-E4E7CD0A171C}" sibTransId="{CB8929CC-FA1A-45D0-9682-C65DD20985E0}"/>
    <dgm:cxn modelId="{DD641AE9-A568-41BE-AA58-581CAEDDABCB}" srcId="{36C5357C-1C1C-4D51-81D5-809D4902C785}" destId="{6E9313C7-4352-45FA-95E2-2376B48994B1}" srcOrd="1" destOrd="0" parTransId="{2E564A68-501C-4E54-A292-289A00A48960}" sibTransId="{58CBA1E4-BE0E-4954-9425-74439AA8CDE0}"/>
    <dgm:cxn modelId="{E67608F0-FC27-45BA-8E39-1BEB5F27254A}" type="presOf" srcId="{998B494D-AB96-4F32-8175-B18B34CD91C9}" destId="{944DE571-D23C-4B11-AE62-8ABA6430DF13}" srcOrd="0" destOrd="0" presId="urn:microsoft.com/office/officeart/2005/8/layout/hierarchy6"/>
    <dgm:cxn modelId="{DD6A276D-DCA7-4F2B-8762-3F6C0F301371}" srcId="{36C5357C-1C1C-4D51-81D5-809D4902C785}" destId="{AC882279-0E9F-4803-BF84-8FF62F1E1E0F}" srcOrd="0" destOrd="0" parTransId="{6F325320-7DD9-40E7-87A9-9041558CF8D2}" sibTransId="{FD4C2193-F12A-4610-95DE-D0D18EE148AE}"/>
    <dgm:cxn modelId="{65632955-5CC6-4EBC-BC9B-FCA0E927FC20}" type="presOf" srcId="{587DFCE9-F51C-45A9-BF12-7A9E8679D783}" destId="{844CB57B-6CAF-42A1-93C7-5C2548D02779}" srcOrd="0" destOrd="0" presId="urn:microsoft.com/office/officeart/2005/8/layout/hierarchy6"/>
    <dgm:cxn modelId="{8557F23F-C6AE-4E24-909A-7351FE90F637}" type="presOf" srcId="{2E564A68-501C-4E54-A292-289A00A48960}" destId="{D89BBDF8-CCFB-44B2-96EB-49E46221454A}" srcOrd="0" destOrd="0" presId="urn:microsoft.com/office/officeart/2005/8/layout/hierarchy6"/>
    <dgm:cxn modelId="{C6C6DBBA-509A-4D7F-9DE8-9F6B05730DAE}" type="presOf" srcId="{3AB7935C-060C-4FBA-9B0F-1BE5D60E4CBB}" destId="{0B9BFF49-436A-41F7-85AF-3DC95DCFEC8A}" srcOrd="1" destOrd="0" presId="urn:microsoft.com/office/officeart/2005/8/layout/hierarchy6"/>
    <dgm:cxn modelId="{DCD5D11A-D1EF-4889-B97F-C57246A93BE5}" type="presOf" srcId="{3AB7935C-060C-4FBA-9B0F-1BE5D60E4CBB}" destId="{D6046846-7872-455A-A205-DEFD108EB79D}" srcOrd="0" destOrd="0" presId="urn:microsoft.com/office/officeart/2005/8/layout/hierarchy6"/>
    <dgm:cxn modelId="{4A0DD940-DC5A-4A5C-80F8-52D274E55B56}" type="presOf" srcId="{36C5357C-1C1C-4D51-81D5-809D4902C785}" destId="{0FC16731-4A5C-43D5-9FF7-E7A19BCCFC36}" srcOrd="0" destOrd="0" presId="urn:microsoft.com/office/officeart/2005/8/layout/hierarchy6"/>
    <dgm:cxn modelId="{6565A0BE-31B3-4850-84D8-8D7F7E0E95D2}" type="presParOf" srcId="{944DE571-D23C-4B11-AE62-8ABA6430DF13}" destId="{43DD033C-0F2D-4E34-AD68-9011F82A73D4}" srcOrd="0" destOrd="0" presId="urn:microsoft.com/office/officeart/2005/8/layout/hierarchy6"/>
    <dgm:cxn modelId="{1BD0E6D7-64AA-4E03-BEA4-30FE7B572C5B}" type="presParOf" srcId="{43DD033C-0F2D-4E34-AD68-9011F82A73D4}" destId="{388557D2-90F6-4E20-AE13-573AFC8BFD16}" srcOrd="0" destOrd="0" presId="urn:microsoft.com/office/officeart/2005/8/layout/hierarchy6"/>
    <dgm:cxn modelId="{426123E6-EAE3-45D7-9CC6-9D9B981EBC3E}" type="presParOf" srcId="{43DD033C-0F2D-4E34-AD68-9011F82A73D4}" destId="{616D5F06-9EFC-4E9A-B4C9-82E995023055}" srcOrd="1" destOrd="0" presId="urn:microsoft.com/office/officeart/2005/8/layout/hierarchy6"/>
    <dgm:cxn modelId="{32E3FBF2-CD73-4729-AEFC-309D7A44843B}" type="presParOf" srcId="{616D5F06-9EFC-4E9A-B4C9-82E995023055}" destId="{7F9FD153-0AD7-421F-96A6-45695097CB1C}" srcOrd="0" destOrd="0" presId="urn:microsoft.com/office/officeart/2005/8/layout/hierarchy6"/>
    <dgm:cxn modelId="{382495CD-E9B3-46A4-848D-F502724B9345}" type="presParOf" srcId="{7F9FD153-0AD7-421F-96A6-45695097CB1C}" destId="{0FC16731-4A5C-43D5-9FF7-E7A19BCCFC36}" srcOrd="0" destOrd="0" presId="urn:microsoft.com/office/officeart/2005/8/layout/hierarchy6"/>
    <dgm:cxn modelId="{F51540B3-3F5D-433F-A782-0822F6394D58}" type="presParOf" srcId="{7F9FD153-0AD7-421F-96A6-45695097CB1C}" destId="{3B063BA5-6654-4A0D-9A7F-4E2C9437BBB3}" srcOrd="1" destOrd="0" presId="urn:microsoft.com/office/officeart/2005/8/layout/hierarchy6"/>
    <dgm:cxn modelId="{40992DFF-FAD8-4319-9AAA-B89F716F99FA}" type="presParOf" srcId="{3B063BA5-6654-4A0D-9A7F-4E2C9437BBB3}" destId="{3BE0DF4B-72C4-4711-A420-3BD742E9AB07}" srcOrd="0" destOrd="0" presId="urn:microsoft.com/office/officeart/2005/8/layout/hierarchy6"/>
    <dgm:cxn modelId="{99658AB1-9481-4259-B0C0-346DCC74E6F6}" type="presParOf" srcId="{3B063BA5-6654-4A0D-9A7F-4E2C9437BBB3}" destId="{D9FB46FB-B8E3-494B-BB56-92E862945511}" srcOrd="1" destOrd="0" presId="urn:microsoft.com/office/officeart/2005/8/layout/hierarchy6"/>
    <dgm:cxn modelId="{F4FAE99D-F96D-40F0-B75B-5418A6F40836}" type="presParOf" srcId="{D9FB46FB-B8E3-494B-BB56-92E862945511}" destId="{287CCE3A-75CA-43B2-8EE4-C5CC1EEA13E4}" srcOrd="0" destOrd="0" presId="urn:microsoft.com/office/officeart/2005/8/layout/hierarchy6"/>
    <dgm:cxn modelId="{0D803982-38AC-4F33-A2D0-BD92BB9BDDEB}" type="presParOf" srcId="{D9FB46FB-B8E3-494B-BB56-92E862945511}" destId="{0483FD3B-71A2-4ED7-BA2F-7FAD208E99AE}" srcOrd="1" destOrd="0" presId="urn:microsoft.com/office/officeart/2005/8/layout/hierarchy6"/>
    <dgm:cxn modelId="{935C5852-A70E-49B5-B6D8-7769972DB8FC}" type="presParOf" srcId="{3B063BA5-6654-4A0D-9A7F-4E2C9437BBB3}" destId="{D89BBDF8-CCFB-44B2-96EB-49E46221454A}" srcOrd="2" destOrd="0" presId="urn:microsoft.com/office/officeart/2005/8/layout/hierarchy6"/>
    <dgm:cxn modelId="{3705811F-B34B-44C0-824E-B8DDA04936FD}" type="presParOf" srcId="{3B063BA5-6654-4A0D-9A7F-4E2C9437BBB3}" destId="{D5E9F6C9-302C-4402-9EE4-E4B3A741533C}" srcOrd="3" destOrd="0" presId="urn:microsoft.com/office/officeart/2005/8/layout/hierarchy6"/>
    <dgm:cxn modelId="{3BC12116-FFE3-4EE4-9FC1-5D5D0169AA82}" type="presParOf" srcId="{D5E9F6C9-302C-4402-9EE4-E4B3A741533C}" destId="{F631D6A6-DEBE-4A2A-8EDC-6A4CE2846D25}" srcOrd="0" destOrd="0" presId="urn:microsoft.com/office/officeart/2005/8/layout/hierarchy6"/>
    <dgm:cxn modelId="{DC9A5EEF-1A09-4952-AA26-E16D4C134FF9}" type="presParOf" srcId="{D5E9F6C9-302C-4402-9EE4-E4B3A741533C}" destId="{7CBC342A-B663-4312-9C50-D1316BA97AC2}" srcOrd="1" destOrd="0" presId="urn:microsoft.com/office/officeart/2005/8/layout/hierarchy6"/>
    <dgm:cxn modelId="{4EE2DA1C-B327-486E-AE4B-2FE5A3B722EF}" type="presParOf" srcId="{944DE571-D23C-4B11-AE62-8ABA6430DF13}" destId="{D79AF37B-55D3-4BA6-9999-BA7EF2A65644}" srcOrd="1" destOrd="0" presId="urn:microsoft.com/office/officeart/2005/8/layout/hierarchy6"/>
    <dgm:cxn modelId="{053F114D-8F12-4FF1-AD80-533DDCEACFE7}" type="presParOf" srcId="{D79AF37B-55D3-4BA6-9999-BA7EF2A65644}" destId="{DDEFA533-53C3-43B4-95E5-0213681D5C3B}" srcOrd="0" destOrd="0" presId="urn:microsoft.com/office/officeart/2005/8/layout/hierarchy6"/>
    <dgm:cxn modelId="{7C30F890-8D73-4A31-8C8F-0592FDBEAB73}" type="presParOf" srcId="{DDEFA533-53C3-43B4-95E5-0213681D5C3B}" destId="{D6046846-7872-455A-A205-DEFD108EB79D}" srcOrd="0" destOrd="0" presId="urn:microsoft.com/office/officeart/2005/8/layout/hierarchy6"/>
    <dgm:cxn modelId="{9DD3C6C2-2B18-4D13-9423-346C58107DAA}" type="presParOf" srcId="{DDEFA533-53C3-43B4-95E5-0213681D5C3B}" destId="{0B9BFF49-436A-41F7-85AF-3DC95DCFEC8A}" srcOrd="1" destOrd="0" presId="urn:microsoft.com/office/officeart/2005/8/layout/hierarchy6"/>
    <dgm:cxn modelId="{2C2EE733-397B-4A3F-8197-7DD9D9094FA0}" type="presParOf" srcId="{D79AF37B-55D3-4BA6-9999-BA7EF2A65644}" destId="{0C6B210E-4C92-4AAA-B16A-D8102FA5B637}" srcOrd="1" destOrd="0" presId="urn:microsoft.com/office/officeart/2005/8/layout/hierarchy6"/>
    <dgm:cxn modelId="{C28310E2-64ED-471E-8233-B3DB912007B3}" type="presParOf" srcId="{0C6B210E-4C92-4AAA-B16A-D8102FA5B637}" destId="{BBB41792-B264-431D-B241-1F96D6E5819A}" srcOrd="0" destOrd="0" presId="urn:microsoft.com/office/officeart/2005/8/layout/hierarchy6"/>
    <dgm:cxn modelId="{9C68C9D8-204F-478F-AEC5-0C373E3E307C}" type="presParOf" srcId="{D79AF37B-55D3-4BA6-9999-BA7EF2A65644}" destId="{DBDB4D78-A297-4FB7-8A59-E186133EB929}" srcOrd="2" destOrd="0" presId="urn:microsoft.com/office/officeart/2005/8/layout/hierarchy6"/>
    <dgm:cxn modelId="{7D75B7FA-4559-4736-B538-B77DC80959D6}" type="presParOf" srcId="{DBDB4D78-A297-4FB7-8A59-E186133EB929}" destId="{844CB57B-6CAF-42A1-93C7-5C2548D02779}" srcOrd="0" destOrd="0" presId="urn:microsoft.com/office/officeart/2005/8/layout/hierarchy6"/>
    <dgm:cxn modelId="{CE3B3DD4-265F-4D00-B899-50E63CB2C65B}" type="presParOf" srcId="{DBDB4D78-A297-4FB7-8A59-E186133EB929}" destId="{78B4B1A7-9D38-4FDC-97BA-A140DB0EA7BA}"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2B9F436-0EE5-4598-985D-E822E82E5E53}" type="doc">
      <dgm:prSet loTypeId="urn:microsoft.com/office/officeart/2005/8/layout/hProcess9" loCatId="process" qsTypeId="urn:microsoft.com/office/officeart/2005/8/quickstyle/simple4" qsCatId="simple" csTypeId="urn:microsoft.com/office/officeart/2005/8/colors/colorful1" csCatId="colorful" phldr="1"/>
      <dgm:spPr/>
    </dgm:pt>
    <dgm:pt modelId="{8E4B3525-7282-47FB-9840-6FC92EA21741}">
      <dgm:prSet phldrT="[텍스트]"/>
      <dgm:spPr>
        <a:solidFill>
          <a:srgbClr val="7030A0"/>
        </a:solidFill>
      </dgm:spPr>
      <dgm:t>
        <a:bodyPr/>
        <a:lstStyle/>
        <a:p>
          <a:pPr latinLnBrk="1"/>
          <a:r>
            <a:rPr lang="en-US" altLang="ko-KR" dirty="0"/>
            <a:t>12/8 </a:t>
          </a:r>
          <a:r>
            <a:rPr lang="ko-KR" altLang="en-US" dirty="0" err="1"/>
            <a:t>무염시태</a:t>
          </a:r>
          <a:endParaRPr lang="ko-KR" altLang="en-US" dirty="0"/>
        </a:p>
      </dgm:t>
    </dgm:pt>
    <dgm:pt modelId="{56DD6C32-1E8E-43A5-BA3B-D39BF5676F94}" type="parTrans" cxnId="{265C2A88-1E1F-49C5-A71F-503A90D82A98}">
      <dgm:prSet/>
      <dgm:spPr/>
      <dgm:t>
        <a:bodyPr/>
        <a:lstStyle/>
        <a:p>
          <a:pPr latinLnBrk="1"/>
          <a:endParaRPr lang="ko-KR" altLang="en-US"/>
        </a:p>
      </dgm:t>
    </dgm:pt>
    <dgm:pt modelId="{D231A717-77E9-42C1-A2AF-F2A488E4BD41}" type="sibTrans" cxnId="{265C2A88-1E1F-49C5-A71F-503A90D82A98}">
      <dgm:prSet/>
      <dgm:spPr/>
      <dgm:t>
        <a:bodyPr/>
        <a:lstStyle/>
        <a:p>
          <a:pPr latinLnBrk="1"/>
          <a:endParaRPr lang="ko-KR" altLang="en-US"/>
        </a:p>
      </dgm:t>
    </dgm:pt>
    <dgm:pt modelId="{3C075863-BBF3-4CD5-B10C-9B6C02879241}">
      <dgm:prSet phldrT="[텍스트]"/>
      <dgm:spPr>
        <a:solidFill>
          <a:srgbClr val="FF0000"/>
        </a:solidFill>
      </dgm:spPr>
      <dgm:t>
        <a:bodyPr/>
        <a:lstStyle/>
        <a:p>
          <a:pPr latinLnBrk="1"/>
          <a:r>
            <a:rPr lang="en-US" altLang="ko-KR" dirty="0">
              <a:solidFill>
                <a:schemeClr val="bg1"/>
              </a:solidFill>
              <a:latin typeface="HY헤드라인M" panose="02030600000101010101" pitchFamily="18" charset="-127"/>
              <a:ea typeface="HY헤드라인M" panose="02030600000101010101" pitchFamily="18" charset="-127"/>
            </a:rPr>
            <a:t>1/1 </a:t>
          </a:r>
          <a:r>
            <a:rPr lang="ko-KR" altLang="en-US" dirty="0">
              <a:solidFill>
                <a:schemeClr val="bg1"/>
              </a:solidFill>
              <a:latin typeface="HY헤드라인M" panose="02030600000101010101" pitchFamily="18" charset="-127"/>
              <a:ea typeface="HY헤드라인M" panose="02030600000101010101" pitchFamily="18" charset="-127"/>
            </a:rPr>
            <a:t>하느님의 어머니</a:t>
          </a:r>
        </a:p>
      </dgm:t>
    </dgm:pt>
    <dgm:pt modelId="{21A52FA3-C1AF-4801-9837-50EAC821B8BF}" type="parTrans" cxnId="{D419BBE3-DDE4-41A5-AA04-353D55CFAEA5}">
      <dgm:prSet/>
      <dgm:spPr/>
      <dgm:t>
        <a:bodyPr/>
        <a:lstStyle/>
        <a:p>
          <a:pPr latinLnBrk="1"/>
          <a:endParaRPr lang="ko-KR" altLang="en-US"/>
        </a:p>
      </dgm:t>
    </dgm:pt>
    <dgm:pt modelId="{67DFA574-D12F-4ACD-90DD-F7D591C37E27}" type="sibTrans" cxnId="{D419BBE3-DDE4-41A5-AA04-353D55CFAEA5}">
      <dgm:prSet/>
      <dgm:spPr/>
      <dgm:t>
        <a:bodyPr/>
        <a:lstStyle/>
        <a:p>
          <a:pPr latinLnBrk="1"/>
          <a:endParaRPr lang="ko-KR" altLang="en-US"/>
        </a:p>
      </dgm:t>
    </dgm:pt>
    <dgm:pt modelId="{6F677FEA-9766-4522-AB67-FD3E0BEEE959}">
      <dgm:prSet phldrT="[텍스트]"/>
      <dgm:spPr>
        <a:solidFill>
          <a:srgbClr val="00B0F0"/>
        </a:solidFill>
      </dgm:spPr>
      <dgm:t>
        <a:bodyPr/>
        <a:lstStyle/>
        <a:p>
          <a:pPr latinLnBrk="1"/>
          <a:r>
            <a:rPr lang="en-US" altLang="ko-KR" dirty="0"/>
            <a:t>8/15 </a:t>
          </a:r>
          <a:r>
            <a:rPr lang="ko-KR" altLang="en-US" dirty="0" err="1"/>
            <a:t>몽소승천</a:t>
          </a:r>
          <a:endParaRPr lang="ko-KR" altLang="en-US" dirty="0"/>
        </a:p>
      </dgm:t>
    </dgm:pt>
    <dgm:pt modelId="{2C123B36-83D8-4F47-9D1D-ED6BB28F8EE4}" type="parTrans" cxnId="{4DF7B5B3-A486-4E99-8BE3-1508A5596F77}">
      <dgm:prSet/>
      <dgm:spPr/>
      <dgm:t>
        <a:bodyPr/>
        <a:lstStyle/>
        <a:p>
          <a:pPr latinLnBrk="1"/>
          <a:endParaRPr lang="ko-KR" altLang="en-US"/>
        </a:p>
      </dgm:t>
    </dgm:pt>
    <dgm:pt modelId="{1BA3E10A-9697-4E25-AC90-C1EE758584C2}" type="sibTrans" cxnId="{4DF7B5B3-A486-4E99-8BE3-1508A5596F77}">
      <dgm:prSet/>
      <dgm:spPr/>
      <dgm:t>
        <a:bodyPr/>
        <a:lstStyle/>
        <a:p>
          <a:pPr latinLnBrk="1"/>
          <a:endParaRPr lang="ko-KR" altLang="en-US"/>
        </a:p>
      </dgm:t>
    </dgm:pt>
    <dgm:pt modelId="{B8982B6F-CA32-4DCB-9CA9-2C74BC369029}" type="pres">
      <dgm:prSet presAssocID="{12B9F436-0EE5-4598-985D-E822E82E5E53}" presName="CompostProcess" presStyleCnt="0">
        <dgm:presLayoutVars>
          <dgm:dir/>
          <dgm:resizeHandles val="exact"/>
        </dgm:presLayoutVars>
      </dgm:prSet>
      <dgm:spPr/>
    </dgm:pt>
    <dgm:pt modelId="{42C8BB08-D9CE-44A1-BC7C-A02793E7C797}" type="pres">
      <dgm:prSet presAssocID="{12B9F436-0EE5-4598-985D-E822E82E5E53}" presName="arrow" presStyleLbl="bgShp" presStyleIdx="0" presStyleCnt="1"/>
      <dgm:spPr/>
    </dgm:pt>
    <dgm:pt modelId="{75FDC459-833E-4274-AA27-E0C658126A27}" type="pres">
      <dgm:prSet presAssocID="{12B9F436-0EE5-4598-985D-E822E82E5E53}" presName="linearProcess" presStyleCnt="0"/>
      <dgm:spPr/>
    </dgm:pt>
    <dgm:pt modelId="{E481F4EB-43F7-4BD3-8279-CEB069071EDA}" type="pres">
      <dgm:prSet presAssocID="{8E4B3525-7282-47FB-9840-6FC92EA21741}" presName="textNode" presStyleLbl="node1" presStyleIdx="0" presStyleCnt="3">
        <dgm:presLayoutVars>
          <dgm:bulletEnabled val="1"/>
        </dgm:presLayoutVars>
      </dgm:prSet>
      <dgm:spPr/>
    </dgm:pt>
    <dgm:pt modelId="{C0395258-BDA7-4068-8EF6-EE4A6013740A}" type="pres">
      <dgm:prSet presAssocID="{D231A717-77E9-42C1-A2AF-F2A488E4BD41}" presName="sibTrans" presStyleCnt="0"/>
      <dgm:spPr/>
    </dgm:pt>
    <dgm:pt modelId="{D6544E6B-9FDD-463F-8894-AF8D6F682B78}" type="pres">
      <dgm:prSet presAssocID="{3C075863-BBF3-4CD5-B10C-9B6C02879241}" presName="textNode" presStyleLbl="node1" presStyleIdx="1" presStyleCnt="3">
        <dgm:presLayoutVars>
          <dgm:bulletEnabled val="1"/>
        </dgm:presLayoutVars>
      </dgm:prSet>
      <dgm:spPr/>
    </dgm:pt>
    <dgm:pt modelId="{ED8954B7-FAD4-4843-BFDD-FA2DE17A2551}" type="pres">
      <dgm:prSet presAssocID="{67DFA574-D12F-4ACD-90DD-F7D591C37E27}" presName="sibTrans" presStyleCnt="0"/>
      <dgm:spPr/>
    </dgm:pt>
    <dgm:pt modelId="{19D8D8E8-B9FF-49E6-A1A0-6A8DBDA71149}" type="pres">
      <dgm:prSet presAssocID="{6F677FEA-9766-4522-AB67-FD3E0BEEE959}" presName="textNode" presStyleLbl="node1" presStyleIdx="2" presStyleCnt="3">
        <dgm:presLayoutVars>
          <dgm:bulletEnabled val="1"/>
        </dgm:presLayoutVars>
      </dgm:prSet>
      <dgm:spPr/>
    </dgm:pt>
  </dgm:ptLst>
  <dgm:cxnLst>
    <dgm:cxn modelId="{4DF7B5B3-A486-4E99-8BE3-1508A5596F77}" srcId="{12B9F436-0EE5-4598-985D-E822E82E5E53}" destId="{6F677FEA-9766-4522-AB67-FD3E0BEEE959}" srcOrd="2" destOrd="0" parTransId="{2C123B36-83D8-4F47-9D1D-ED6BB28F8EE4}" sibTransId="{1BA3E10A-9697-4E25-AC90-C1EE758584C2}"/>
    <dgm:cxn modelId="{BDD75646-F4FC-4962-AE0C-3923671D8CAD}" type="presOf" srcId="{6F677FEA-9766-4522-AB67-FD3E0BEEE959}" destId="{19D8D8E8-B9FF-49E6-A1A0-6A8DBDA71149}" srcOrd="0" destOrd="0" presId="urn:microsoft.com/office/officeart/2005/8/layout/hProcess9"/>
    <dgm:cxn modelId="{D419BBE3-DDE4-41A5-AA04-353D55CFAEA5}" srcId="{12B9F436-0EE5-4598-985D-E822E82E5E53}" destId="{3C075863-BBF3-4CD5-B10C-9B6C02879241}" srcOrd="1" destOrd="0" parTransId="{21A52FA3-C1AF-4801-9837-50EAC821B8BF}" sibTransId="{67DFA574-D12F-4ACD-90DD-F7D591C37E27}"/>
    <dgm:cxn modelId="{ECCDD2CE-0638-480E-A4C2-9745957F0564}" type="presOf" srcId="{12B9F436-0EE5-4598-985D-E822E82E5E53}" destId="{B8982B6F-CA32-4DCB-9CA9-2C74BC369029}" srcOrd="0" destOrd="0" presId="urn:microsoft.com/office/officeart/2005/8/layout/hProcess9"/>
    <dgm:cxn modelId="{70791999-FA20-4F5D-984D-99F1C10A68EE}" type="presOf" srcId="{3C075863-BBF3-4CD5-B10C-9B6C02879241}" destId="{D6544E6B-9FDD-463F-8894-AF8D6F682B78}" srcOrd="0" destOrd="0" presId="urn:microsoft.com/office/officeart/2005/8/layout/hProcess9"/>
    <dgm:cxn modelId="{5990FE57-0FE6-41A4-B3B1-0161643BF447}" type="presOf" srcId="{8E4B3525-7282-47FB-9840-6FC92EA21741}" destId="{E481F4EB-43F7-4BD3-8279-CEB069071EDA}" srcOrd="0" destOrd="0" presId="urn:microsoft.com/office/officeart/2005/8/layout/hProcess9"/>
    <dgm:cxn modelId="{265C2A88-1E1F-49C5-A71F-503A90D82A98}" srcId="{12B9F436-0EE5-4598-985D-E822E82E5E53}" destId="{8E4B3525-7282-47FB-9840-6FC92EA21741}" srcOrd="0" destOrd="0" parTransId="{56DD6C32-1E8E-43A5-BA3B-D39BF5676F94}" sibTransId="{D231A717-77E9-42C1-A2AF-F2A488E4BD41}"/>
    <dgm:cxn modelId="{4A6A9472-52B5-4B7E-ABC2-4776C6E339F4}" type="presParOf" srcId="{B8982B6F-CA32-4DCB-9CA9-2C74BC369029}" destId="{42C8BB08-D9CE-44A1-BC7C-A02793E7C797}" srcOrd="0" destOrd="0" presId="urn:microsoft.com/office/officeart/2005/8/layout/hProcess9"/>
    <dgm:cxn modelId="{6E6D02A1-32A5-4FD2-8107-4C417B76705A}" type="presParOf" srcId="{B8982B6F-CA32-4DCB-9CA9-2C74BC369029}" destId="{75FDC459-833E-4274-AA27-E0C658126A27}" srcOrd="1" destOrd="0" presId="urn:microsoft.com/office/officeart/2005/8/layout/hProcess9"/>
    <dgm:cxn modelId="{9C1DE5EA-8DFE-4F10-AF0A-8489CDC689BA}" type="presParOf" srcId="{75FDC459-833E-4274-AA27-E0C658126A27}" destId="{E481F4EB-43F7-4BD3-8279-CEB069071EDA}" srcOrd="0" destOrd="0" presId="urn:microsoft.com/office/officeart/2005/8/layout/hProcess9"/>
    <dgm:cxn modelId="{2C364310-1706-41D2-8BCC-24A4B09E5DB9}" type="presParOf" srcId="{75FDC459-833E-4274-AA27-E0C658126A27}" destId="{C0395258-BDA7-4068-8EF6-EE4A6013740A}" srcOrd="1" destOrd="0" presId="urn:microsoft.com/office/officeart/2005/8/layout/hProcess9"/>
    <dgm:cxn modelId="{B93B81C8-5179-4004-B8B2-4E8B5C0746CC}" type="presParOf" srcId="{75FDC459-833E-4274-AA27-E0C658126A27}" destId="{D6544E6B-9FDD-463F-8894-AF8D6F682B78}" srcOrd="2" destOrd="0" presId="urn:microsoft.com/office/officeart/2005/8/layout/hProcess9"/>
    <dgm:cxn modelId="{C1800D66-5290-4B1F-BB73-5DA865C0298A}" type="presParOf" srcId="{75FDC459-833E-4274-AA27-E0C658126A27}" destId="{ED8954B7-FAD4-4843-BFDD-FA2DE17A2551}" srcOrd="3" destOrd="0" presId="urn:microsoft.com/office/officeart/2005/8/layout/hProcess9"/>
    <dgm:cxn modelId="{E94FCA36-D15D-4506-86CA-8375FB009F8B}" type="presParOf" srcId="{75FDC459-833E-4274-AA27-E0C658126A27}" destId="{19D8D8E8-B9FF-49E6-A1A0-6A8DBDA71149}" srcOrd="4"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AFB1FEB-D0DF-4B80-85CA-54D15F681DA8}" type="doc">
      <dgm:prSet loTypeId="urn:microsoft.com/office/officeart/2005/8/layout/hProcess11" loCatId="process" qsTypeId="urn:microsoft.com/office/officeart/2005/8/quickstyle/simple2" qsCatId="simple" csTypeId="urn:microsoft.com/office/officeart/2005/8/colors/accent1_2" csCatId="accent1" phldr="1"/>
      <dgm:spPr/>
    </dgm:pt>
    <dgm:pt modelId="{76C2321D-8C8D-4753-B07B-307541353E87}">
      <dgm:prSet phldrT="[텍스트]"/>
      <dgm:spPr/>
      <dgm:t>
        <a:bodyPr/>
        <a:lstStyle/>
        <a:p>
          <a:pPr latinLnBrk="0"/>
          <a:r>
            <a:rPr lang="ko-KR" altLang="en-US" dirty="0"/>
            <a:t>성모의 협력으로 성자께서 </a:t>
          </a:r>
          <a:r>
            <a:rPr lang="ko-KR" altLang="en-US" dirty="0" err="1">
              <a:solidFill>
                <a:srgbClr val="FF0000"/>
              </a:solidFill>
              <a:latin typeface="HY헤드라인M" panose="02030600000101010101" pitchFamily="18" charset="-127"/>
              <a:ea typeface="HY헤드라인M" panose="02030600000101010101" pitchFamily="18" charset="-127"/>
            </a:rPr>
            <a:t>육화</a:t>
          </a:r>
          <a:r>
            <a:rPr lang="ko-KR" altLang="en-US" dirty="0" err="1"/>
            <a:t>하심</a:t>
          </a:r>
          <a:endParaRPr lang="ko-KR" altLang="en-US" dirty="0"/>
        </a:p>
      </dgm:t>
    </dgm:pt>
    <dgm:pt modelId="{F313EA03-8D14-457E-8E85-3C86B4063F78}" type="parTrans" cxnId="{5C96CFDE-19A1-41B4-8CD8-753E9013BAD9}">
      <dgm:prSet/>
      <dgm:spPr/>
      <dgm:t>
        <a:bodyPr/>
        <a:lstStyle/>
        <a:p>
          <a:pPr latinLnBrk="1"/>
          <a:endParaRPr lang="ko-KR" altLang="en-US"/>
        </a:p>
      </dgm:t>
    </dgm:pt>
    <dgm:pt modelId="{730C46FF-3383-49B6-865D-CFABD8623CCA}" type="sibTrans" cxnId="{5C96CFDE-19A1-41B4-8CD8-753E9013BAD9}">
      <dgm:prSet/>
      <dgm:spPr/>
      <dgm:t>
        <a:bodyPr/>
        <a:lstStyle/>
        <a:p>
          <a:pPr latinLnBrk="1"/>
          <a:endParaRPr lang="ko-KR" altLang="en-US"/>
        </a:p>
      </dgm:t>
    </dgm:pt>
    <dgm:pt modelId="{6B1B8544-9EFD-4F5D-BBB0-79E582A1C6E9}">
      <dgm:prSet phldrT="[텍스트]"/>
      <dgm:spPr/>
      <dgm:t>
        <a:bodyPr/>
        <a:lstStyle/>
        <a:p>
          <a:pPr latinLnBrk="0"/>
          <a:r>
            <a:rPr lang="en-US" altLang="ko-KR" dirty="0"/>
            <a:t>1. </a:t>
          </a:r>
          <a:r>
            <a:rPr lang="ko-KR" altLang="en-US" dirty="0"/>
            <a:t>육화</a:t>
          </a:r>
          <a:r>
            <a:rPr lang="en-US" altLang="ko-KR" dirty="0"/>
            <a:t>: </a:t>
          </a:r>
          <a:r>
            <a:rPr lang="ko-KR" altLang="en-US" dirty="0"/>
            <a:t>성자 안에서 인간이 하느님의 자녀가 됨</a:t>
          </a:r>
          <a:endParaRPr lang="en-US" altLang="ko-KR" dirty="0"/>
        </a:p>
        <a:p>
          <a:pPr latinLnBrk="0"/>
          <a:r>
            <a:rPr lang="en-US" altLang="ko-KR" dirty="0"/>
            <a:t>2. </a:t>
          </a:r>
          <a:r>
            <a:rPr lang="ko-KR" altLang="en-US" dirty="0"/>
            <a:t>육화는 </a:t>
          </a:r>
          <a:r>
            <a:rPr lang="ko-KR" altLang="en-US" dirty="0">
              <a:solidFill>
                <a:srgbClr val="FF0000"/>
              </a:solidFill>
              <a:latin typeface="HY헤드라인M" panose="02030600000101010101" pitchFamily="18" charset="-127"/>
              <a:ea typeface="HY헤드라인M" panose="02030600000101010101" pitchFamily="18" charset="-127"/>
            </a:rPr>
            <a:t>파스카 사건</a:t>
          </a:r>
          <a:r>
            <a:rPr lang="ko-KR" altLang="en-US" dirty="0"/>
            <a:t>의 시작</a:t>
          </a:r>
        </a:p>
      </dgm:t>
    </dgm:pt>
    <dgm:pt modelId="{BD3715DF-C00C-4320-854C-B796463D0692}" type="parTrans" cxnId="{105A3F2A-6888-4886-AE07-3D7C130DA3D2}">
      <dgm:prSet/>
      <dgm:spPr/>
      <dgm:t>
        <a:bodyPr/>
        <a:lstStyle/>
        <a:p>
          <a:pPr latinLnBrk="1"/>
          <a:endParaRPr lang="ko-KR" altLang="en-US"/>
        </a:p>
      </dgm:t>
    </dgm:pt>
    <dgm:pt modelId="{1B97DF54-BCD5-4B15-9229-B90EFD900BC0}" type="sibTrans" cxnId="{105A3F2A-6888-4886-AE07-3D7C130DA3D2}">
      <dgm:prSet/>
      <dgm:spPr/>
      <dgm:t>
        <a:bodyPr/>
        <a:lstStyle/>
        <a:p>
          <a:pPr latinLnBrk="1"/>
          <a:endParaRPr lang="ko-KR" altLang="en-US"/>
        </a:p>
      </dgm:t>
    </dgm:pt>
    <dgm:pt modelId="{884E8EFC-5238-4C07-BE34-C3C7537246E5}">
      <dgm:prSet phldrT="[텍스트]"/>
      <dgm:spPr/>
      <dgm:t>
        <a:bodyPr/>
        <a:lstStyle/>
        <a:p>
          <a:pPr latinLnBrk="0"/>
          <a:r>
            <a:rPr lang="ko-KR" altLang="en-US" dirty="0"/>
            <a:t>파스카의 구원을 통하여 </a:t>
          </a:r>
          <a:r>
            <a:rPr lang="ko-KR" altLang="en-US" dirty="0">
              <a:solidFill>
                <a:srgbClr val="FF0000"/>
              </a:solidFill>
              <a:latin typeface="HY헤드라인M" panose="02030600000101010101" pitchFamily="18" charset="-127"/>
              <a:ea typeface="HY헤드라인M" panose="02030600000101010101" pitchFamily="18" charset="-127"/>
            </a:rPr>
            <a:t>그리스도와 결합한 지체가 하느님의 자녀로</a:t>
          </a:r>
          <a:r>
            <a:rPr lang="ko-KR" altLang="en-US" dirty="0"/>
            <a:t> 태어남</a:t>
          </a:r>
        </a:p>
      </dgm:t>
    </dgm:pt>
    <dgm:pt modelId="{C5AEC8D2-8EEF-4B13-A169-BE88F8BB8085}" type="parTrans" cxnId="{451A0DDA-BABD-4B92-8D03-E3A521B34C82}">
      <dgm:prSet/>
      <dgm:spPr/>
      <dgm:t>
        <a:bodyPr/>
        <a:lstStyle/>
        <a:p>
          <a:pPr latinLnBrk="1"/>
          <a:endParaRPr lang="ko-KR" altLang="en-US"/>
        </a:p>
      </dgm:t>
    </dgm:pt>
    <dgm:pt modelId="{FC6D1403-94CA-4D74-87A4-1DFE129B5C91}" type="sibTrans" cxnId="{451A0DDA-BABD-4B92-8D03-E3A521B34C82}">
      <dgm:prSet/>
      <dgm:spPr/>
      <dgm:t>
        <a:bodyPr/>
        <a:lstStyle/>
        <a:p>
          <a:pPr latinLnBrk="1"/>
          <a:endParaRPr lang="ko-KR" altLang="en-US"/>
        </a:p>
      </dgm:t>
    </dgm:pt>
    <dgm:pt modelId="{A99FDD57-4B1E-4758-9679-82C00F9C020C}">
      <dgm:prSet phldrT="[텍스트]"/>
      <dgm:spPr/>
      <dgm:t>
        <a:bodyPr/>
        <a:lstStyle/>
        <a:p>
          <a:pPr latinLnBrk="0"/>
          <a:r>
            <a:rPr lang="ko-KR" altLang="en-US" dirty="0">
              <a:solidFill>
                <a:srgbClr val="FF0000"/>
              </a:solidFill>
              <a:latin typeface="HY헤드라인M" panose="02030600000101010101" pitchFamily="18" charset="-127"/>
              <a:ea typeface="HY헤드라인M" panose="02030600000101010101" pitchFamily="18" charset="-127"/>
            </a:rPr>
            <a:t>그리스도와 함께 죽고 부활함</a:t>
          </a:r>
          <a:r>
            <a:rPr lang="ko-KR" altLang="en-US" dirty="0"/>
            <a:t>으로써 영원한 생명으로 다시 태어남</a:t>
          </a:r>
        </a:p>
      </dgm:t>
    </dgm:pt>
    <dgm:pt modelId="{EBEFB502-D595-4C0F-8572-915A8A6ECC44}" type="parTrans" cxnId="{8DDCFE60-3ABF-4E97-94BF-82C0FCC14402}">
      <dgm:prSet/>
      <dgm:spPr/>
      <dgm:t>
        <a:bodyPr/>
        <a:lstStyle/>
        <a:p>
          <a:pPr latinLnBrk="1"/>
          <a:endParaRPr lang="ko-KR" altLang="en-US"/>
        </a:p>
      </dgm:t>
    </dgm:pt>
    <dgm:pt modelId="{B44C489B-D342-4684-BDB0-0D9037FBFD31}" type="sibTrans" cxnId="{8DDCFE60-3ABF-4E97-94BF-82C0FCC14402}">
      <dgm:prSet/>
      <dgm:spPr/>
      <dgm:t>
        <a:bodyPr/>
        <a:lstStyle/>
        <a:p>
          <a:pPr latinLnBrk="1"/>
          <a:endParaRPr lang="ko-KR" altLang="en-US"/>
        </a:p>
      </dgm:t>
    </dgm:pt>
    <dgm:pt modelId="{32E70B62-993D-42E8-B1DC-9FFB5280B043}" type="pres">
      <dgm:prSet presAssocID="{3AFB1FEB-D0DF-4B80-85CA-54D15F681DA8}" presName="Name0" presStyleCnt="0">
        <dgm:presLayoutVars>
          <dgm:dir/>
          <dgm:resizeHandles val="exact"/>
        </dgm:presLayoutVars>
      </dgm:prSet>
      <dgm:spPr/>
    </dgm:pt>
    <dgm:pt modelId="{7F77D2EB-DAF2-48FE-9EB1-75202D7B9B54}" type="pres">
      <dgm:prSet presAssocID="{3AFB1FEB-D0DF-4B80-85CA-54D15F681DA8}" presName="arrow" presStyleLbl="bgShp" presStyleIdx="0" presStyleCnt="1"/>
      <dgm:spPr/>
    </dgm:pt>
    <dgm:pt modelId="{91F2B6F5-5F21-41AB-8604-BD9F01B29727}" type="pres">
      <dgm:prSet presAssocID="{3AFB1FEB-D0DF-4B80-85CA-54D15F681DA8}" presName="points" presStyleCnt="0"/>
      <dgm:spPr/>
    </dgm:pt>
    <dgm:pt modelId="{0043A42B-B76E-4451-B708-8686B9B660EA}" type="pres">
      <dgm:prSet presAssocID="{76C2321D-8C8D-4753-B07B-307541353E87}" presName="compositeA" presStyleCnt="0"/>
      <dgm:spPr/>
    </dgm:pt>
    <dgm:pt modelId="{6E7BF765-DB31-4285-A44B-B1BC3A81D030}" type="pres">
      <dgm:prSet presAssocID="{76C2321D-8C8D-4753-B07B-307541353E87}" presName="textA" presStyleLbl="revTx" presStyleIdx="0" presStyleCnt="4" custScaleX="118860">
        <dgm:presLayoutVars>
          <dgm:bulletEnabled val="1"/>
        </dgm:presLayoutVars>
      </dgm:prSet>
      <dgm:spPr/>
    </dgm:pt>
    <dgm:pt modelId="{19337324-FDAB-4592-A992-E7EE6F253874}" type="pres">
      <dgm:prSet presAssocID="{76C2321D-8C8D-4753-B07B-307541353E87}" presName="circleA" presStyleLbl="node1" presStyleIdx="0" presStyleCnt="4"/>
      <dgm:spPr/>
    </dgm:pt>
    <dgm:pt modelId="{D494E1D5-07F4-4F09-BF47-F88D6A565E14}" type="pres">
      <dgm:prSet presAssocID="{76C2321D-8C8D-4753-B07B-307541353E87}" presName="spaceA" presStyleCnt="0"/>
      <dgm:spPr/>
    </dgm:pt>
    <dgm:pt modelId="{122DEE6D-42A4-47B7-96C1-A8DEBCC7C10E}" type="pres">
      <dgm:prSet presAssocID="{730C46FF-3383-49B6-865D-CFABD8623CCA}" presName="space" presStyleCnt="0"/>
      <dgm:spPr/>
    </dgm:pt>
    <dgm:pt modelId="{B91CB5B2-5261-4B09-A3E0-61F3800CC5AA}" type="pres">
      <dgm:prSet presAssocID="{6B1B8544-9EFD-4F5D-BBB0-79E582A1C6E9}" presName="compositeB" presStyleCnt="0"/>
      <dgm:spPr/>
    </dgm:pt>
    <dgm:pt modelId="{F125CCC3-D74B-45CD-B703-FDE871517F6C}" type="pres">
      <dgm:prSet presAssocID="{6B1B8544-9EFD-4F5D-BBB0-79E582A1C6E9}" presName="textB" presStyleLbl="revTx" presStyleIdx="1" presStyleCnt="4" custScaleX="133589">
        <dgm:presLayoutVars>
          <dgm:bulletEnabled val="1"/>
        </dgm:presLayoutVars>
      </dgm:prSet>
      <dgm:spPr/>
    </dgm:pt>
    <dgm:pt modelId="{A29C7219-D8EF-4A91-8487-893742FD9DB1}" type="pres">
      <dgm:prSet presAssocID="{6B1B8544-9EFD-4F5D-BBB0-79E582A1C6E9}" presName="circleB" presStyleLbl="node1" presStyleIdx="1" presStyleCnt="4"/>
      <dgm:spPr/>
    </dgm:pt>
    <dgm:pt modelId="{197851D2-18A1-4CAC-B5EB-DF8095A27BF4}" type="pres">
      <dgm:prSet presAssocID="{6B1B8544-9EFD-4F5D-BBB0-79E582A1C6E9}" presName="spaceB" presStyleCnt="0"/>
      <dgm:spPr/>
    </dgm:pt>
    <dgm:pt modelId="{76F25AA4-3A05-4445-87D9-9B8A2B793CC1}" type="pres">
      <dgm:prSet presAssocID="{1B97DF54-BCD5-4B15-9229-B90EFD900BC0}" presName="space" presStyleCnt="0"/>
      <dgm:spPr/>
    </dgm:pt>
    <dgm:pt modelId="{04EA3FE3-49D9-43BD-B334-2FB9E575D501}" type="pres">
      <dgm:prSet presAssocID="{A99FDD57-4B1E-4758-9679-82C00F9C020C}" presName="compositeA" presStyleCnt="0"/>
      <dgm:spPr/>
    </dgm:pt>
    <dgm:pt modelId="{38B99609-2320-4090-A88F-DF5F6B1D8364}" type="pres">
      <dgm:prSet presAssocID="{A99FDD57-4B1E-4758-9679-82C00F9C020C}" presName="textA" presStyleLbl="revTx" presStyleIdx="2" presStyleCnt="4">
        <dgm:presLayoutVars>
          <dgm:bulletEnabled val="1"/>
        </dgm:presLayoutVars>
      </dgm:prSet>
      <dgm:spPr/>
    </dgm:pt>
    <dgm:pt modelId="{DC9FAA46-B49D-4726-B8D5-CCBBA6E2C522}" type="pres">
      <dgm:prSet presAssocID="{A99FDD57-4B1E-4758-9679-82C00F9C020C}" presName="circleA" presStyleLbl="node1" presStyleIdx="2" presStyleCnt="4"/>
      <dgm:spPr/>
    </dgm:pt>
    <dgm:pt modelId="{A534E5E4-B4D9-4D0A-AEEF-AF21B94B6437}" type="pres">
      <dgm:prSet presAssocID="{A99FDD57-4B1E-4758-9679-82C00F9C020C}" presName="spaceA" presStyleCnt="0"/>
      <dgm:spPr/>
    </dgm:pt>
    <dgm:pt modelId="{4CB0C93A-B0DB-4DFC-A997-C72727A3C638}" type="pres">
      <dgm:prSet presAssocID="{B44C489B-D342-4684-BDB0-0D9037FBFD31}" presName="space" presStyleCnt="0"/>
      <dgm:spPr/>
    </dgm:pt>
    <dgm:pt modelId="{9A414FA7-B593-47E1-97D3-60C5FD876935}" type="pres">
      <dgm:prSet presAssocID="{884E8EFC-5238-4C07-BE34-C3C7537246E5}" presName="compositeB" presStyleCnt="0"/>
      <dgm:spPr/>
    </dgm:pt>
    <dgm:pt modelId="{851175B0-965B-4810-9E0E-66D56CBB81B7}" type="pres">
      <dgm:prSet presAssocID="{884E8EFC-5238-4C07-BE34-C3C7537246E5}" presName="textB" presStyleLbl="revTx" presStyleIdx="3" presStyleCnt="4">
        <dgm:presLayoutVars>
          <dgm:bulletEnabled val="1"/>
        </dgm:presLayoutVars>
      </dgm:prSet>
      <dgm:spPr/>
    </dgm:pt>
    <dgm:pt modelId="{0A665B81-4EDE-463C-B784-E0A144D8C0AF}" type="pres">
      <dgm:prSet presAssocID="{884E8EFC-5238-4C07-BE34-C3C7537246E5}" presName="circleB" presStyleLbl="node1" presStyleIdx="3" presStyleCnt="4"/>
      <dgm:spPr/>
    </dgm:pt>
    <dgm:pt modelId="{474EA0F9-F6E4-4393-BDA0-D0B0C9AFCEEE}" type="pres">
      <dgm:prSet presAssocID="{884E8EFC-5238-4C07-BE34-C3C7537246E5}" presName="spaceB" presStyleCnt="0"/>
      <dgm:spPr/>
    </dgm:pt>
  </dgm:ptLst>
  <dgm:cxnLst>
    <dgm:cxn modelId="{451A0DDA-BABD-4B92-8D03-E3A521B34C82}" srcId="{3AFB1FEB-D0DF-4B80-85CA-54D15F681DA8}" destId="{884E8EFC-5238-4C07-BE34-C3C7537246E5}" srcOrd="3" destOrd="0" parTransId="{C5AEC8D2-8EEF-4B13-A169-BE88F8BB8085}" sibTransId="{FC6D1403-94CA-4D74-87A4-1DFE129B5C91}"/>
    <dgm:cxn modelId="{A4A39F7D-735D-43D1-8233-47958005AD74}" type="presOf" srcId="{76C2321D-8C8D-4753-B07B-307541353E87}" destId="{6E7BF765-DB31-4285-A44B-B1BC3A81D030}" srcOrd="0" destOrd="0" presId="urn:microsoft.com/office/officeart/2005/8/layout/hProcess11"/>
    <dgm:cxn modelId="{5C96CFDE-19A1-41B4-8CD8-753E9013BAD9}" srcId="{3AFB1FEB-D0DF-4B80-85CA-54D15F681DA8}" destId="{76C2321D-8C8D-4753-B07B-307541353E87}" srcOrd="0" destOrd="0" parTransId="{F313EA03-8D14-457E-8E85-3C86B4063F78}" sibTransId="{730C46FF-3383-49B6-865D-CFABD8623CCA}"/>
    <dgm:cxn modelId="{105A3F2A-6888-4886-AE07-3D7C130DA3D2}" srcId="{3AFB1FEB-D0DF-4B80-85CA-54D15F681DA8}" destId="{6B1B8544-9EFD-4F5D-BBB0-79E582A1C6E9}" srcOrd="1" destOrd="0" parTransId="{BD3715DF-C00C-4320-854C-B796463D0692}" sibTransId="{1B97DF54-BCD5-4B15-9229-B90EFD900BC0}"/>
    <dgm:cxn modelId="{C5AF9F8B-21FD-44ED-9A13-CB162E02E429}" type="presOf" srcId="{A99FDD57-4B1E-4758-9679-82C00F9C020C}" destId="{38B99609-2320-4090-A88F-DF5F6B1D8364}" srcOrd="0" destOrd="0" presId="urn:microsoft.com/office/officeart/2005/8/layout/hProcess11"/>
    <dgm:cxn modelId="{1E2219DA-5581-4A02-8CE7-A88756D6A75D}" type="presOf" srcId="{884E8EFC-5238-4C07-BE34-C3C7537246E5}" destId="{851175B0-965B-4810-9E0E-66D56CBB81B7}" srcOrd="0" destOrd="0" presId="urn:microsoft.com/office/officeart/2005/8/layout/hProcess11"/>
    <dgm:cxn modelId="{8DDCFE60-3ABF-4E97-94BF-82C0FCC14402}" srcId="{3AFB1FEB-D0DF-4B80-85CA-54D15F681DA8}" destId="{A99FDD57-4B1E-4758-9679-82C00F9C020C}" srcOrd="2" destOrd="0" parTransId="{EBEFB502-D595-4C0F-8572-915A8A6ECC44}" sibTransId="{B44C489B-D342-4684-BDB0-0D9037FBFD31}"/>
    <dgm:cxn modelId="{38F1D215-09AE-408E-A030-2E565BEAEBD9}" type="presOf" srcId="{6B1B8544-9EFD-4F5D-BBB0-79E582A1C6E9}" destId="{F125CCC3-D74B-45CD-B703-FDE871517F6C}" srcOrd="0" destOrd="0" presId="urn:microsoft.com/office/officeart/2005/8/layout/hProcess11"/>
    <dgm:cxn modelId="{9A816C93-A5E0-4F19-9090-BEEE15DED876}" type="presOf" srcId="{3AFB1FEB-D0DF-4B80-85CA-54D15F681DA8}" destId="{32E70B62-993D-42E8-B1DC-9FFB5280B043}" srcOrd="0" destOrd="0" presId="urn:microsoft.com/office/officeart/2005/8/layout/hProcess11"/>
    <dgm:cxn modelId="{C507BE6E-7B60-4FB6-83B6-BD3AAE408EDE}" type="presParOf" srcId="{32E70B62-993D-42E8-B1DC-9FFB5280B043}" destId="{7F77D2EB-DAF2-48FE-9EB1-75202D7B9B54}" srcOrd="0" destOrd="0" presId="urn:microsoft.com/office/officeart/2005/8/layout/hProcess11"/>
    <dgm:cxn modelId="{BBD03810-93FF-413D-B53A-110E9B0DDAD9}" type="presParOf" srcId="{32E70B62-993D-42E8-B1DC-9FFB5280B043}" destId="{91F2B6F5-5F21-41AB-8604-BD9F01B29727}" srcOrd="1" destOrd="0" presId="urn:microsoft.com/office/officeart/2005/8/layout/hProcess11"/>
    <dgm:cxn modelId="{000CC3BC-310E-49C1-B46C-B4BE747FBC76}" type="presParOf" srcId="{91F2B6F5-5F21-41AB-8604-BD9F01B29727}" destId="{0043A42B-B76E-4451-B708-8686B9B660EA}" srcOrd="0" destOrd="0" presId="urn:microsoft.com/office/officeart/2005/8/layout/hProcess11"/>
    <dgm:cxn modelId="{227E4357-BF0B-44C1-AE20-08AF36E7A60B}" type="presParOf" srcId="{0043A42B-B76E-4451-B708-8686B9B660EA}" destId="{6E7BF765-DB31-4285-A44B-B1BC3A81D030}" srcOrd="0" destOrd="0" presId="urn:microsoft.com/office/officeart/2005/8/layout/hProcess11"/>
    <dgm:cxn modelId="{E0B44464-415C-4823-BD34-ABC266F63E3A}" type="presParOf" srcId="{0043A42B-B76E-4451-B708-8686B9B660EA}" destId="{19337324-FDAB-4592-A992-E7EE6F253874}" srcOrd="1" destOrd="0" presId="urn:microsoft.com/office/officeart/2005/8/layout/hProcess11"/>
    <dgm:cxn modelId="{5AF701BD-B921-420D-97E9-DE9213E4927F}" type="presParOf" srcId="{0043A42B-B76E-4451-B708-8686B9B660EA}" destId="{D494E1D5-07F4-4F09-BF47-F88D6A565E14}" srcOrd="2" destOrd="0" presId="urn:microsoft.com/office/officeart/2005/8/layout/hProcess11"/>
    <dgm:cxn modelId="{CFB32035-6D35-487D-84A6-B21E8DAB335D}" type="presParOf" srcId="{91F2B6F5-5F21-41AB-8604-BD9F01B29727}" destId="{122DEE6D-42A4-47B7-96C1-A8DEBCC7C10E}" srcOrd="1" destOrd="0" presId="urn:microsoft.com/office/officeart/2005/8/layout/hProcess11"/>
    <dgm:cxn modelId="{01B791E2-E69F-4A17-9517-37C3F47BF9CF}" type="presParOf" srcId="{91F2B6F5-5F21-41AB-8604-BD9F01B29727}" destId="{B91CB5B2-5261-4B09-A3E0-61F3800CC5AA}" srcOrd="2" destOrd="0" presId="urn:microsoft.com/office/officeart/2005/8/layout/hProcess11"/>
    <dgm:cxn modelId="{9DDF9393-6410-4151-8D7C-02E87040A42D}" type="presParOf" srcId="{B91CB5B2-5261-4B09-A3E0-61F3800CC5AA}" destId="{F125CCC3-D74B-45CD-B703-FDE871517F6C}" srcOrd="0" destOrd="0" presId="urn:microsoft.com/office/officeart/2005/8/layout/hProcess11"/>
    <dgm:cxn modelId="{7F99AE61-02D1-4D32-8817-3AEEB0BCB180}" type="presParOf" srcId="{B91CB5B2-5261-4B09-A3E0-61F3800CC5AA}" destId="{A29C7219-D8EF-4A91-8487-893742FD9DB1}" srcOrd="1" destOrd="0" presId="urn:microsoft.com/office/officeart/2005/8/layout/hProcess11"/>
    <dgm:cxn modelId="{837BB114-DAB9-41A7-9F80-D3C820A03137}" type="presParOf" srcId="{B91CB5B2-5261-4B09-A3E0-61F3800CC5AA}" destId="{197851D2-18A1-4CAC-B5EB-DF8095A27BF4}" srcOrd="2" destOrd="0" presId="urn:microsoft.com/office/officeart/2005/8/layout/hProcess11"/>
    <dgm:cxn modelId="{B314A077-6C77-4474-84F4-A580BB74ECA0}" type="presParOf" srcId="{91F2B6F5-5F21-41AB-8604-BD9F01B29727}" destId="{76F25AA4-3A05-4445-87D9-9B8A2B793CC1}" srcOrd="3" destOrd="0" presId="urn:microsoft.com/office/officeart/2005/8/layout/hProcess11"/>
    <dgm:cxn modelId="{5255337F-7505-45E1-85EB-BE1853C12F09}" type="presParOf" srcId="{91F2B6F5-5F21-41AB-8604-BD9F01B29727}" destId="{04EA3FE3-49D9-43BD-B334-2FB9E575D501}" srcOrd="4" destOrd="0" presId="urn:microsoft.com/office/officeart/2005/8/layout/hProcess11"/>
    <dgm:cxn modelId="{DE92F0C9-EE8F-4BB0-AB13-B0BDF20D2191}" type="presParOf" srcId="{04EA3FE3-49D9-43BD-B334-2FB9E575D501}" destId="{38B99609-2320-4090-A88F-DF5F6B1D8364}" srcOrd="0" destOrd="0" presId="urn:microsoft.com/office/officeart/2005/8/layout/hProcess11"/>
    <dgm:cxn modelId="{C29781D3-9161-4ED4-A9F5-58E92CFEBE1E}" type="presParOf" srcId="{04EA3FE3-49D9-43BD-B334-2FB9E575D501}" destId="{DC9FAA46-B49D-4726-B8D5-CCBBA6E2C522}" srcOrd="1" destOrd="0" presId="urn:microsoft.com/office/officeart/2005/8/layout/hProcess11"/>
    <dgm:cxn modelId="{B0C4A180-4809-4896-A368-F3AAB1DEE75D}" type="presParOf" srcId="{04EA3FE3-49D9-43BD-B334-2FB9E575D501}" destId="{A534E5E4-B4D9-4D0A-AEEF-AF21B94B6437}" srcOrd="2" destOrd="0" presId="urn:microsoft.com/office/officeart/2005/8/layout/hProcess11"/>
    <dgm:cxn modelId="{616DD943-5BFF-4502-B5F7-ADEBEB5F899B}" type="presParOf" srcId="{91F2B6F5-5F21-41AB-8604-BD9F01B29727}" destId="{4CB0C93A-B0DB-4DFC-A997-C72727A3C638}" srcOrd="5" destOrd="0" presId="urn:microsoft.com/office/officeart/2005/8/layout/hProcess11"/>
    <dgm:cxn modelId="{CADED98F-590E-4CAB-80B2-570AFFF48CDE}" type="presParOf" srcId="{91F2B6F5-5F21-41AB-8604-BD9F01B29727}" destId="{9A414FA7-B593-47E1-97D3-60C5FD876935}" srcOrd="6" destOrd="0" presId="urn:microsoft.com/office/officeart/2005/8/layout/hProcess11"/>
    <dgm:cxn modelId="{11108032-9474-4FAA-9589-C0058F9685F3}" type="presParOf" srcId="{9A414FA7-B593-47E1-97D3-60C5FD876935}" destId="{851175B0-965B-4810-9E0E-66D56CBB81B7}" srcOrd="0" destOrd="0" presId="urn:microsoft.com/office/officeart/2005/8/layout/hProcess11"/>
    <dgm:cxn modelId="{D30A3801-E9A5-4622-84E0-E5126E12967B}" type="presParOf" srcId="{9A414FA7-B593-47E1-97D3-60C5FD876935}" destId="{0A665B81-4EDE-463C-B784-E0A144D8C0AF}" srcOrd="1" destOrd="0" presId="urn:microsoft.com/office/officeart/2005/8/layout/hProcess11"/>
    <dgm:cxn modelId="{F12E6F29-2339-4D98-B945-BA0F01E1FB55}" type="presParOf" srcId="{9A414FA7-B593-47E1-97D3-60C5FD876935}" destId="{474EA0F9-F6E4-4393-BDA0-D0B0C9AFCEEE}"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4D18AFF9-3457-420A-A5C7-AEFB21D63FBD}" type="doc">
      <dgm:prSet loTypeId="urn:microsoft.com/office/officeart/2005/8/layout/venn2" loCatId="relationship" qsTypeId="urn:microsoft.com/office/officeart/2005/8/quickstyle/simple4" qsCatId="simple" csTypeId="urn:microsoft.com/office/officeart/2005/8/colors/colorful1" csCatId="colorful" phldr="1"/>
      <dgm:spPr/>
      <dgm:t>
        <a:bodyPr/>
        <a:lstStyle/>
        <a:p>
          <a:pPr latinLnBrk="1"/>
          <a:endParaRPr lang="ko-KR" altLang="en-US"/>
        </a:p>
      </dgm:t>
    </dgm:pt>
    <dgm:pt modelId="{9DB1D4F9-55D5-456F-9100-85DF419CFDB3}">
      <dgm:prSet phldrT="[텍스트]"/>
      <dgm:spPr/>
      <dgm:t>
        <a:bodyPr/>
        <a:lstStyle/>
        <a:p>
          <a:pPr latinLnBrk="1"/>
          <a:r>
            <a:rPr lang="ko-KR" altLang="en-US" dirty="0">
              <a:latin typeface="HY헤드라인M" panose="02030600000101010101" pitchFamily="18" charset="-127"/>
              <a:ea typeface="HY헤드라인M" panose="02030600000101010101" pitchFamily="18" charset="-127"/>
            </a:rPr>
            <a:t>하느님의 어머니 </a:t>
          </a:r>
          <a:r>
            <a:rPr lang="ko-KR" altLang="en-US" dirty="0"/>
            <a:t>마리아</a:t>
          </a:r>
        </a:p>
      </dgm:t>
    </dgm:pt>
    <dgm:pt modelId="{96F372A1-0C50-4250-9120-25685FC388C2}" type="parTrans" cxnId="{9F925653-99EB-4D79-A4AA-BBFD53D43628}">
      <dgm:prSet/>
      <dgm:spPr/>
      <dgm:t>
        <a:bodyPr/>
        <a:lstStyle/>
        <a:p>
          <a:pPr latinLnBrk="1"/>
          <a:endParaRPr lang="ko-KR" altLang="en-US"/>
        </a:p>
      </dgm:t>
    </dgm:pt>
    <dgm:pt modelId="{F846BEB4-66ED-4714-9C75-0E5E5BC2214F}" type="sibTrans" cxnId="{9F925653-99EB-4D79-A4AA-BBFD53D43628}">
      <dgm:prSet/>
      <dgm:spPr/>
      <dgm:t>
        <a:bodyPr/>
        <a:lstStyle/>
        <a:p>
          <a:pPr latinLnBrk="1"/>
          <a:endParaRPr lang="ko-KR" altLang="en-US"/>
        </a:p>
      </dgm:t>
    </dgm:pt>
    <dgm:pt modelId="{1DAF9A0C-E8B2-4E97-801C-9FC4A6BB7B72}">
      <dgm:prSet phldrT="[텍스트]"/>
      <dgm:spPr/>
      <dgm:t>
        <a:bodyPr/>
        <a:lstStyle/>
        <a:p>
          <a:pPr latinLnBrk="1"/>
          <a:r>
            <a:rPr lang="ko-KR" altLang="en-US" dirty="0">
              <a:solidFill>
                <a:schemeClr val="tx1"/>
              </a:solidFill>
            </a:rPr>
            <a:t>교회신비체의 머리이신 </a:t>
          </a:r>
          <a:r>
            <a:rPr lang="ko-KR" altLang="en-US" dirty="0">
              <a:solidFill>
                <a:schemeClr val="tx1"/>
              </a:solidFill>
              <a:latin typeface="HY헤드라인M" panose="02030600000101010101" pitchFamily="18" charset="-127"/>
              <a:ea typeface="HY헤드라인M" panose="02030600000101010101" pitchFamily="18" charset="-127"/>
            </a:rPr>
            <a:t>그리스도</a:t>
          </a:r>
        </a:p>
      </dgm:t>
    </dgm:pt>
    <dgm:pt modelId="{97E13F3F-A4C2-40B5-8F7F-01D39B9E1105}" type="parTrans" cxnId="{616E0751-BA29-486F-8A27-48E12D3C61BF}">
      <dgm:prSet/>
      <dgm:spPr/>
      <dgm:t>
        <a:bodyPr/>
        <a:lstStyle/>
        <a:p>
          <a:pPr latinLnBrk="1"/>
          <a:endParaRPr lang="ko-KR" altLang="en-US"/>
        </a:p>
      </dgm:t>
    </dgm:pt>
    <dgm:pt modelId="{3673645A-2873-4200-9A78-CDF0FAEFA6CD}" type="sibTrans" cxnId="{616E0751-BA29-486F-8A27-48E12D3C61BF}">
      <dgm:prSet/>
      <dgm:spPr/>
      <dgm:t>
        <a:bodyPr/>
        <a:lstStyle/>
        <a:p>
          <a:pPr latinLnBrk="1"/>
          <a:endParaRPr lang="ko-KR" altLang="en-US"/>
        </a:p>
      </dgm:t>
    </dgm:pt>
    <dgm:pt modelId="{22B925DD-23D1-44AF-8612-45542DFC9910}">
      <dgm:prSet phldrT="[텍스트]"/>
      <dgm:spPr/>
      <dgm:t>
        <a:bodyPr/>
        <a:lstStyle/>
        <a:p>
          <a:pPr latinLnBrk="1"/>
          <a:r>
            <a:rPr lang="ko-KR" altLang="en-US" dirty="0">
              <a:latin typeface="HY헤드라인M" panose="02030600000101010101" pitchFamily="18" charset="-127"/>
              <a:ea typeface="HY헤드라인M" panose="02030600000101010101" pitchFamily="18" charset="-127"/>
            </a:rPr>
            <a:t>그리스도와 결합된 교회</a:t>
          </a:r>
          <a:r>
            <a:rPr lang="ko-KR" altLang="en-US" dirty="0"/>
            <a:t>신비체</a:t>
          </a:r>
        </a:p>
      </dgm:t>
    </dgm:pt>
    <dgm:pt modelId="{A049DE6F-CC7B-40B1-B9C8-CF6D3F002A3F}" type="parTrans" cxnId="{5852C190-F285-403E-87FA-7EF0504B6548}">
      <dgm:prSet/>
      <dgm:spPr/>
      <dgm:t>
        <a:bodyPr/>
        <a:lstStyle/>
        <a:p>
          <a:pPr latinLnBrk="1"/>
          <a:endParaRPr lang="ko-KR" altLang="en-US"/>
        </a:p>
      </dgm:t>
    </dgm:pt>
    <dgm:pt modelId="{1977AC2F-3EB9-497A-AD3B-3A28722F5F0D}" type="sibTrans" cxnId="{5852C190-F285-403E-87FA-7EF0504B6548}">
      <dgm:prSet/>
      <dgm:spPr/>
      <dgm:t>
        <a:bodyPr/>
        <a:lstStyle/>
        <a:p>
          <a:pPr latinLnBrk="1"/>
          <a:endParaRPr lang="ko-KR" altLang="en-US"/>
        </a:p>
      </dgm:t>
    </dgm:pt>
    <dgm:pt modelId="{9066472B-9A82-40FA-AA6C-E3CD2F79A9C7}">
      <dgm:prSet phldrT="[텍스트]"/>
      <dgm:spPr/>
      <dgm:t>
        <a:bodyPr/>
        <a:lstStyle/>
        <a:p>
          <a:pPr latinLnBrk="1"/>
          <a:r>
            <a:rPr lang="ko-KR" altLang="en-US" dirty="0">
              <a:latin typeface="HY헤드라인M" panose="02030600000101010101" pitchFamily="18" charset="-127"/>
              <a:ea typeface="HY헤드라인M" panose="02030600000101010101" pitchFamily="18" charset="-127"/>
            </a:rPr>
            <a:t>신앙인의 모범</a:t>
          </a:r>
          <a:r>
            <a:rPr lang="ko-KR" altLang="en-US" dirty="0"/>
            <a:t>이신 마리아</a:t>
          </a:r>
        </a:p>
      </dgm:t>
    </dgm:pt>
    <dgm:pt modelId="{A73636AD-E63C-46F7-AC6C-E93E03010A6B}" type="parTrans" cxnId="{6A4B6AA9-289A-4526-9D99-EEF364092DA0}">
      <dgm:prSet/>
      <dgm:spPr/>
      <dgm:t>
        <a:bodyPr/>
        <a:lstStyle/>
        <a:p>
          <a:pPr latinLnBrk="1"/>
          <a:endParaRPr lang="ko-KR" altLang="en-US"/>
        </a:p>
      </dgm:t>
    </dgm:pt>
    <dgm:pt modelId="{BFD3DF6C-FD4F-4A75-9ACB-E7109A303796}" type="sibTrans" cxnId="{6A4B6AA9-289A-4526-9D99-EEF364092DA0}">
      <dgm:prSet/>
      <dgm:spPr/>
      <dgm:t>
        <a:bodyPr/>
        <a:lstStyle/>
        <a:p>
          <a:pPr latinLnBrk="1"/>
          <a:endParaRPr lang="ko-KR" altLang="en-US"/>
        </a:p>
      </dgm:t>
    </dgm:pt>
    <dgm:pt modelId="{AAC70821-3E73-41C8-B0EF-EE67A07D0E4B}" type="pres">
      <dgm:prSet presAssocID="{4D18AFF9-3457-420A-A5C7-AEFB21D63FBD}" presName="Name0" presStyleCnt="0">
        <dgm:presLayoutVars>
          <dgm:chMax val="7"/>
          <dgm:resizeHandles val="exact"/>
        </dgm:presLayoutVars>
      </dgm:prSet>
      <dgm:spPr/>
    </dgm:pt>
    <dgm:pt modelId="{47574D1F-3D3B-4E71-9336-E96996BCE0E1}" type="pres">
      <dgm:prSet presAssocID="{4D18AFF9-3457-420A-A5C7-AEFB21D63FBD}" presName="comp1" presStyleCnt="0"/>
      <dgm:spPr/>
    </dgm:pt>
    <dgm:pt modelId="{08B93451-A120-44F0-858A-1DDB53768B5B}" type="pres">
      <dgm:prSet presAssocID="{4D18AFF9-3457-420A-A5C7-AEFB21D63FBD}" presName="circle1" presStyleLbl="node1" presStyleIdx="0" presStyleCnt="4"/>
      <dgm:spPr/>
    </dgm:pt>
    <dgm:pt modelId="{AC627D1F-753A-4961-8C3A-49C9CA1F26A2}" type="pres">
      <dgm:prSet presAssocID="{4D18AFF9-3457-420A-A5C7-AEFB21D63FBD}" presName="c1text" presStyleLbl="node1" presStyleIdx="0" presStyleCnt="4">
        <dgm:presLayoutVars>
          <dgm:bulletEnabled val="1"/>
        </dgm:presLayoutVars>
      </dgm:prSet>
      <dgm:spPr/>
    </dgm:pt>
    <dgm:pt modelId="{67BBA35D-523B-4542-961C-5311BE603C34}" type="pres">
      <dgm:prSet presAssocID="{4D18AFF9-3457-420A-A5C7-AEFB21D63FBD}" presName="comp2" presStyleCnt="0"/>
      <dgm:spPr/>
    </dgm:pt>
    <dgm:pt modelId="{FDB545B9-AFAE-4EE9-A336-6E85792F5504}" type="pres">
      <dgm:prSet presAssocID="{4D18AFF9-3457-420A-A5C7-AEFB21D63FBD}" presName="circle2" presStyleLbl="node1" presStyleIdx="1" presStyleCnt="4"/>
      <dgm:spPr/>
    </dgm:pt>
    <dgm:pt modelId="{E35C237C-DE7A-41C3-9C13-96BA77DB3A90}" type="pres">
      <dgm:prSet presAssocID="{4D18AFF9-3457-420A-A5C7-AEFB21D63FBD}" presName="c2text" presStyleLbl="node1" presStyleIdx="1" presStyleCnt="4">
        <dgm:presLayoutVars>
          <dgm:bulletEnabled val="1"/>
        </dgm:presLayoutVars>
      </dgm:prSet>
      <dgm:spPr/>
    </dgm:pt>
    <dgm:pt modelId="{0CF94DD1-23A6-477D-95A4-AF0E3F163840}" type="pres">
      <dgm:prSet presAssocID="{4D18AFF9-3457-420A-A5C7-AEFB21D63FBD}" presName="comp3" presStyleCnt="0"/>
      <dgm:spPr/>
    </dgm:pt>
    <dgm:pt modelId="{2FA018E0-4D46-4E3F-B3D1-ABA3AABDBF35}" type="pres">
      <dgm:prSet presAssocID="{4D18AFF9-3457-420A-A5C7-AEFB21D63FBD}" presName="circle3" presStyleLbl="node1" presStyleIdx="2" presStyleCnt="4"/>
      <dgm:spPr/>
    </dgm:pt>
    <dgm:pt modelId="{AD0E814E-CCD8-4F1D-BA6F-F7C92130DB01}" type="pres">
      <dgm:prSet presAssocID="{4D18AFF9-3457-420A-A5C7-AEFB21D63FBD}" presName="c3text" presStyleLbl="node1" presStyleIdx="2" presStyleCnt="4">
        <dgm:presLayoutVars>
          <dgm:bulletEnabled val="1"/>
        </dgm:presLayoutVars>
      </dgm:prSet>
      <dgm:spPr/>
    </dgm:pt>
    <dgm:pt modelId="{08B7EE2C-F88E-485E-8A85-48AA457C870E}" type="pres">
      <dgm:prSet presAssocID="{4D18AFF9-3457-420A-A5C7-AEFB21D63FBD}" presName="comp4" presStyleCnt="0"/>
      <dgm:spPr/>
    </dgm:pt>
    <dgm:pt modelId="{1B6A0F3A-B274-45FE-B97E-EE9935182E18}" type="pres">
      <dgm:prSet presAssocID="{4D18AFF9-3457-420A-A5C7-AEFB21D63FBD}" presName="circle4" presStyleLbl="node1" presStyleIdx="3" presStyleCnt="4"/>
      <dgm:spPr/>
    </dgm:pt>
    <dgm:pt modelId="{A8AE7CB9-DDB5-41F2-8011-9DACB6B04DF4}" type="pres">
      <dgm:prSet presAssocID="{4D18AFF9-3457-420A-A5C7-AEFB21D63FBD}" presName="c4text" presStyleLbl="node1" presStyleIdx="3" presStyleCnt="4">
        <dgm:presLayoutVars>
          <dgm:bulletEnabled val="1"/>
        </dgm:presLayoutVars>
      </dgm:prSet>
      <dgm:spPr/>
    </dgm:pt>
  </dgm:ptLst>
  <dgm:cxnLst>
    <dgm:cxn modelId="{258105B3-FCC8-41F3-B5CC-C235419D5803}" type="presOf" srcId="{22B925DD-23D1-44AF-8612-45542DFC9910}" destId="{AD0E814E-CCD8-4F1D-BA6F-F7C92130DB01}" srcOrd="1" destOrd="0" presId="urn:microsoft.com/office/officeart/2005/8/layout/venn2"/>
    <dgm:cxn modelId="{77E3B56C-B0C6-46EE-836A-C79BC2282A30}" type="presOf" srcId="{1DAF9A0C-E8B2-4E97-801C-9FC4A6BB7B72}" destId="{E35C237C-DE7A-41C3-9C13-96BA77DB3A90}" srcOrd="1" destOrd="0" presId="urn:microsoft.com/office/officeart/2005/8/layout/venn2"/>
    <dgm:cxn modelId="{32A61EBF-B173-42DF-BEA5-C22839DC1FE3}" type="presOf" srcId="{1DAF9A0C-E8B2-4E97-801C-9FC4A6BB7B72}" destId="{FDB545B9-AFAE-4EE9-A336-6E85792F5504}" srcOrd="0" destOrd="0" presId="urn:microsoft.com/office/officeart/2005/8/layout/venn2"/>
    <dgm:cxn modelId="{6A4B6AA9-289A-4526-9D99-EEF364092DA0}" srcId="{4D18AFF9-3457-420A-A5C7-AEFB21D63FBD}" destId="{9066472B-9A82-40FA-AA6C-E3CD2F79A9C7}" srcOrd="3" destOrd="0" parTransId="{A73636AD-E63C-46F7-AC6C-E93E03010A6B}" sibTransId="{BFD3DF6C-FD4F-4A75-9ACB-E7109A303796}"/>
    <dgm:cxn modelId="{0BCB04C6-237B-4DD0-B713-41602BE15586}" type="presOf" srcId="{4D18AFF9-3457-420A-A5C7-AEFB21D63FBD}" destId="{AAC70821-3E73-41C8-B0EF-EE67A07D0E4B}" srcOrd="0" destOrd="0" presId="urn:microsoft.com/office/officeart/2005/8/layout/venn2"/>
    <dgm:cxn modelId="{359AB3B1-C947-4A59-895E-28E0A9780082}" type="presOf" srcId="{9DB1D4F9-55D5-456F-9100-85DF419CFDB3}" destId="{08B93451-A120-44F0-858A-1DDB53768B5B}" srcOrd="0" destOrd="0" presId="urn:microsoft.com/office/officeart/2005/8/layout/venn2"/>
    <dgm:cxn modelId="{FCE5F5E9-0F7E-4E41-B24C-59B67DA837E8}" type="presOf" srcId="{9066472B-9A82-40FA-AA6C-E3CD2F79A9C7}" destId="{1B6A0F3A-B274-45FE-B97E-EE9935182E18}" srcOrd="0" destOrd="0" presId="urn:microsoft.com/office/officeart/2005/8/layout/venn2"/>
    <dgm:cxn modelId="{A1117205-4A8B-4C71-B2D3-DE79632CF3F2}" type="presOf" srcId="{9066472B-9A82-40FA-AA6C-E3CD2F79A9C7}" destId="{A8AE7CB9-DDB5-41F2-8011-9DACB6B04DF4}" srcOrd="1" destOrd="0" presId="urn:microsoft.com/office/officeart/2005/8/layout/venn2"/>
    <dgm:cxn modelId="{D452AC64-7EDF-440D-A39B-2D00AC1E4B23}" type="presOf" srcId="{22B925DD-23D1-44AF-8612-45542DFC9910}" destId="{2FA018E0-4D46-4E3F-B3D1-ABA3AABDBF35}" srcOrd="0" destOrd="0" presId="urn:microsoft.com/office/officeart/2005/8/layout/venn2"/>
    <dgm:cxn modelId="{5852C190-F285-403E-87FA-7EF0504B6548}" srcId="{4D18AFF9-3457-420A-A5C7-AEFB21D63FBD}" destId="{22B925DD-23D1-44AF-8612-45542DFC9910}" srcOrd="2" destOrd="0" parTransId="{A049DE6F-CC7B-40B1-B9C8-CF6D3F002A3F}" sibTransId="{1977AC2F-3EB9-497A-AD3B-3A28722F5F0D}"/>
    <dgm:cxn modelId="{616E0751-BA29-486F-8A27-48E12D3C61BF}" srcId="{4D18AFF9-3457-420A-A5C7-AEFB21D63FBD}" destId="{1DAF9A0C-E8B2-4E97-801C-9FC4A6BB7B72}" srcOrd="1" destOrd="0" parTransId="{97E13F3F-A4C2-40B5-8F7F-01D39B9E1105}" sibTransId="{3673645A-2873-4200-9A78-CDF0FAEFA6CD}"/>
    <dgm:cxn modelId="{54F5926C-CAD9-498C-BDDA-5B828FFEA255}" type="presOf" srcId="{9DB1D4F9-55D5-456F-9100-85DF419CFDB3}" destId="{AC627D1F-753A-4961-8C3A-49C9CA1F26A2}" srcOrd="1" destOrd="0" presId="urn:microsoft.com/office/officeart/2005/8/layout/venn2"/>
    <dgm:cxn modelId="{9F925653-99EB-4D79-A4AA-BBFD53D43628}" srcId="{4D18AFF9-3457-420A-A5C7-AEFB21D63FBD}" destId="{9DB1D4F9-55D5-456F-9100-85DF419CFDB3}" srcOrd="0" destOrd="0" parTransId="{96F372A1-0C50-4250-9120-25685FC388C2}" sibTransId="{F846BEB4-66ED-4714-9C75-0E5E5BC2214F}"/>
    <dgm:cxn modelId="{E4BCDC71-170E-4A33-93EF-328FBE0FC30E}" type="presParOf" srcId="{AAC70821-3E73-41C8-B0EF-EE67A07D0E4B}" destId="{47574D1F-3D3B-4E71-9336-E96996BCE0E1}" srcOrd="0" destOrd="0" presId="urn:microsoft.com/office/officeart/2005/8/layout/venn2"/>
    <dgm:cxn modelId="{D89BF8AB-D208-4B0F-8E97-5629B19390A1}" type="presParOf" srcId="{47574D1F-3D3B-4E71-9336-E96996BCE0E1}" destId="{08B93451-A120-44F0-858A-1DDB53768B5B}" srcOrd="0" destOrd="0" presId="urn:microsoft.com/office/officeart/2005/8/layout/venn2"/>
    <dgm:cxn modelId="{E55B125A-AA1C-4D28-82E6-1AFD6977EC6F}" type="presParOf" srcId="{47574D1F-3D3B-4E71-9336-E96996BCE0E1}" destId="{AC627D1F-753A-4961-8C3A-49C9CA1F26A2}" srcOrd="1" destOrd="0" presId="urn:microsoft.com/office/officeart/2005/8/layout/venn2"/>
    <dgm:cxn modelId="{C03B2A3C-9531-4E2A-B176-1839D2C1FE7A}" type="presParOf" srcId="{AAC70821-3E73-41C8-B0EF-EE67A07D0E4B}" destId="{67BBA35D-523B-4542-961C-5311BE603C34}" srcOrd="1" destOrd="0" presId="urn:microsoft.com/office/officeart/2005/8/layout/venn2"/>
    <dgm:cxn modelId="{E15CA3BC-DDFA-40E0-A3BA-D01E036B4436}" type="presParOf" srcId="{67BBA35D-523B-4542-961C-5311BE603C34}" destId="{FDB545B9-AFAE-4EE9-A336-6E85792F5504}" srcOrd="0" destOrd="0" presId="urn:microsoft.com/office/officeart/2005/8/layout/venn2"/>
    <dgm:cxn modelId="{5DBFEE68-CCBC-4239-B6C1-E4758DFBB3F8}" type="presParOf" srcId="{67BBA35D-523B-4542-961C-5311BE603C34}" destId="{E35C237C-DE7A-41C3-9C13-96BA77DB3A90}" srcOrd="1" destOrd="0" presId="urn:microsoft.com/office/officeart/2005/8/layout/venn2"/>
    <dgm:cxn modelId="{A4AD70D7-2F4F-40A5-89B1-9DA98293DDEF}" type="presParOf" srcId="{AAC70821-3E73-41C8-B0EF-EE67A07D0E4B}" destId="{0CF94DD1-23A6-477D-95A4-AF0E3F163840}" srcOrd="2" destOrd="0" presId="urn:microsoft.com/office/officeart/2005/8/layout/venn2"/>
    <dgm:cxn modelId="{D065F4E6-FE42-489E-AEC0-D8CCAA615A21}" type="presParOf" srcId="{0CF94DD1-23A6-477D-95A4-AF0E3F163840}" destId="{2FA018E0-4D46-4E3F-B3D1-ABA3AABDBF35}" srcOrd="0" destOrd="0" presId="urn:microsoft.com/office/officeart/2005/8/layout/venn2"/>
    <dgm:cxn modelId="{F486B936-3C56-4069-869F-3E798EBDDB81}" type="presParOf" srcId="{0CF94DD1-23A6-477D-95A4-AF0E3F163840}" destId="{AD0E814E-CCD8-4F1D-BA6F-F7C92130DB01}" srcOrd="1" destOrd="0" presId="urn:microsoft.com/office/officeart/2005/8/layout/venn2"/>
    <dgm:cxn modelId="{3EFFA2E2-DBB4-4F23-94A2-B538C014086C}" type="presParOf" srcId="{AAC70821-3E73-41C8-B0EF-EE67A07D0E4B}" destId="{08B7EE2C-F88E-485E-8A85-48AA457C870E}" srcOrd="3" destOrd="0" presId="urn:microsoft.com/office/officeart/2005/8/layout/venn2"/>
    <dgm:cxn modelId="{4260B982-4102-4DF7-B39F-9393AF3472F5}" type="presParOf" srcId="{08B7EE2C-F88E-485E-8A85-48AA457C870E}" destId="{1B6A0F3A-B274-45FE-B97E-EE9935182E18}" srcOrd="0" destOrd="0" presId="urn:microsoft.com/office/officeart/2005/8/layout/venn2"/>
    <dgm:cxn modelId="{BA947E88-E5D0-4D72-8081-02D834E01096}" type="presParOf" srcId="{08B7EE2C-F88E-485E-8A85-48AA457C870E}" destId="{A8AE7CB9-DDB5-41F2-8011-9DACB6B04DF4}"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071E86-8CAD-4BD7-9120-A3469FEB5C99}">
      <dsp:nvSpPr>
        <dsp:cNvPr id="0" name=""/>
        <dsp:cNvSpPr/>
      </dsp:nvSpPr>
      <dsp:spPr>
        <a:xfrm rot="5400000">
          <a:off x="7172001" y="-3148174"/>
          <a:ext cx="579005" cy="7022592"/>
        </a:xfrm>
        <a:prstGeom prst="round2Same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latinLnBrk="1">
            <a:lnSpc>
              <a:spcPct val="90000"/>
            </a:lnSpc>
            <a:spcBef>
              <a:spcPct val="0"/>
            </a:spcBef>
            <a:spcAft>
              <a:spcPct val="15000"/>
            </a:spcAft>
            <a:buChar char="•"/>
          </a:pPr>
          <a:r>
            <a:rPr lang="ko-KR" altLang="en-US" sz="2100" kern="1200" dirty="0"/>
            <a:t>미리 알아 두어야 할 것들</a:t>
          </a:r>
        </a:p>
      </dsp:txBody>
      <dsp:txXfrm rot="-5400000">
        <a:off x="3950208" y="101884"/>
        <a:ext cx="6994327" cy="522475"/>
      </dsp:txXfrm>
    </dsp:sp>
    <dsp:sp modelId="{E81F67D6-997A-4B0C-86FF-0D76713EE753}">
      <dsp:nvSpPr>
        <dsp:cNvPr id="0" name=""/>
        <dsp:cNvSpPr/>
      </dsp:nvSpPr>
      <dsp:spPr>
        <a:xfrm>
          <a:off x="0" y="1243"/>
          <a:ext cx="3950208" cy="723756"/>
        </a:xfrm>
        <a:prstGeom prst="roundRect">
          <a:avLst/>
        </a:prstGeom>
        <a:gradFill rotWithShape="0">
          <a:gsLst>
            <a:gs pos="0">
              <a:schemeClr val="accent2">
                <a:hueOff val="0"/>
                <a:satOff val="0"/>
                <a:lumOff val="0"/>
                <a:alphaOff val="0"/>
                <a:tint val="1000"/>
                <a:satMod val="255000"/>
              </a:schemeClr>
            </a:gs>
            <a:gs pos="55000">
              <a:schemeClr val="accent2">
                <a:hueOff val="0"/>
                <a:satOff val="0"/>
                <a:lumOff val="0"/>
                <a:alphaOff val="0"/>
                <a:tint val="12000"/>
                <a:satMod val="255000"/>
              </a:schemeClr>
            </a:gs>
            <a:gs pos="100000">
              <a:schemeClr val="accent2">
                <a:hueOff val="0"/>
                <a:satOff val="0"/>
                <a:lumOff val="0"/>
                <a:alphaOff val="0"/>
                <a:tint val="45000"/>
                <a:satMod val="250000"/>
              </a:schemeClr>
            </a:gs>
          </a:gsLst>
          <a:path path="circle">
            <a:fillToRect l="-40000" t="-90000" r="140000" b="190000"/>
          </a:path>
        </a:gradFill>
        <a:ln>
          <a:noFill/>
        </a:ln>
        <a:effectLst>
          <a:outerShdw blurRad="508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51435" rIns="102870" bIns="51435" numCol="1" spcCol="1270" anchor="ctr" anchorCtr="0">
          <a:noAutofit/>
        </a:bodyPr>
        <a:lstStyle/>
        <a:p>
          <a:pPr marL="0" lvl="0" indent="0" algn="ctr" defTabSz="1200150" latinLnBrk="1">
            <a:lnSpc>
              <a:spcPct val="90000"/>
            </a:lnSpc>
            <a:spcBef>
              <a:spcPct val="0"/>
            </a:spcBef>
            <a:spcAft>
              <a:spcPct val="35000"/>
            </a:spcAft>
            <a:buNone/>
          </a:pPr>
          <a:r>
            <a:rPr lang="ko-KR" altLang="en-US" sz="2700" kern="1200" dirty="0"/>
            <a:t>서론</a:t>
          </a:r>
        </a:p>
      </dsp:txBody>
      <dsp:txXfrm>
        <a:off x="35331" y="36574"/>
        <a:ext cx="3879546" cy="653094"/>
      </dsp:txXfrm>
    </dsp:sp>
    <dsp:sp modelId="{D8F315DE-7699-44E2-821D-77758256A1D8}">
      <dsp:nvSpPr>
        <dsp:cNvPr id="0" name=""/>
        <dsp:cNvSpPr/>
      </dsp:nvSpPr>
      <dsp:spPr>
        <a:xfrm rot="5400000">
          <a:off x="7172001" y="-2388230"/>
          <a:ext cx="579005" cy="7022592"/>
        </a:xfrm>
        <a:prstGeom prst="round2Same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latinLnBrk="1">
            <a:lnSpc>
              <a:spcPct val="90000"/>
            </a:lnSpc>
            <a:spcBef>
              <a:spcPct val="0"/>
            </a:spcBef>
            <a:spcAft>
              <a:spcPct val="15000"/>
            </a:spcAft>
            <a:buChar char="•"/>
          </a:pPr>
          <a:r>
            <a:rPr lang="en-US" altLang="ko-KR" sz="2100" kern="1200" dirty="0"/>
            <a:t>1-4</a:t>
          </a:r>
          <a:r>
            <a:rPr lang="ko-KR" altLang="en-US" sz="2100" kern="1200" dirty="0"/>
            <a:t>세기 </a:t>
          </a:r>
          <a:r>
            <a:rPr lang="ko-KR" altLang="en-US" sz="2100" kern="1200" dirty="0" err="1"/>
            <a:t>전례문에서</a:t>
          </a:r>
          <a:r>
            <a:rPr lang="ko-KR" altLang="en-US" sz="2100" kern="1200" dirty="0"/>
            <a:t> 드러나는 성모</a:t>
          </a:r>
        </a:p>
      </dsp:txBody>
      <dsp:txXfrm rot="-5400000">
        <a:off x="3950208" y="861828"/>
        <a:ext cx="6994327" cy="522475"/>
      </dsp:txXfrm>
    </dsp:sp>
    <dsp:sp modelId="{2FF7C93C-C99D-465B-82FD-A0DAA82F71C5}">
      <dsp:nvSpPr>
        <dsp:cNvPr id="0" name=""/>
        <dsp:cNvSpPr/>
      </dsp:nvSpPr>
      <dsp:spPr>
        <a:xfrm>
          <a:off x="0" y="761187"/>
          <a:ext cx="3950208" cy="723756"/>
        </a:xfrm>
        <a:prstGeom prst="roundRect">
          <a:avLst/>
        </a:prstGeom>
        <a:gradFill rotWithShape="0">
          <a:gsLst>
            <a:gs pos="0">
              <a:schemeClr val="accent3">
                <a:hueOff val="0"/>
                <a:satOff val="0"/>
                <a:lumOff val="0"/>
                <a:alphaOff val="0"/>
                <a:tint val="1000"/>
                <a:satMod val="255000"/>
              </a:schemeClr>
            </a:gs>
            <a:gs pos="55000">
              <a:schemeClr val="accent3">
                <a:hueOff val="0"/>
                <a:satOff val="0"/>
                <a:lumOff val="0"/>
                <a:alphaOff val="0"/>
                <a:tint val="12000"/>
                <a:satMod val="255000"/>
              </a:schemeClr>
            </a:gs>
            <a:gs pos="100000">
              <a:schemeClr val="accent3">
                <a:hueOff val="0"/>
                <a:satOff val="0"/>
                <a:lumOff val="0"/>
                <a:alphaOff val="0"/>
                <a:tint val="45000"/>
                <a:satMod val="250000"/>
              </a:schemeClr>
            </a:gs>
          </a:gsLst>
          <a:path path="circle">
            <a:fillToRect l="-40000" t="-90000" r="140000" b="190000"/>
          </a:path>
        </a:gradFill>
        <a:ln>
          <a:noFill/>
        </a:ln>
        <a:effectLst>
          <a:outerShdw blurRad="508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51435" rIns="102870" bIns="51435" numCol="1" spcCol="1270" anchor="ctr" anchorCtr="0">
          <a:noAutofit/>
        </a:bodyPr>
        <a:lstStyle/>
        <a:p>
          <a:pPr marL="0" lvl="0" indent="0" algn="ctr" defTabSz="1200150" latinLnBrk="1">
            <a:lnSpc>
              <a:spcPct val="90000"/>
            </a:lnSpc>
            <a:spcBef>
              <a:spcPct val="0"/>
            </a:spcBef>
            <a:spcAft>
              <a:spcPct val="35000"/>
            </a:spcAft>
            <a:buNone/>
          </a:pPr>
          <a:r>
            <a:rPr lang="ko-KR" altLang="en-US" sz="2700" kern="1200" dirty="0"/>
            <a:t>제</a:t>
          </a:r>
          <a:r>
            <a:rPr lang="en-US" altLang="ko-KR" sz="2700" kern="1200" dirty="0"/>
            <a:t>1</a:t>
          </a:r>
          <a:r>
            <a:rPr lang="ko-KR" altLang="en-US" sz="2700" kern="1200" dirty="0"/>
            <a:t>부</a:t>
          </a:r>
        </a:p>
      </dsp:txBody>
      <dsp:txXfrm>
        <a:off x="35331" y="796518"/>
        <a:ext cx="3879546" cy="653094"/>
      </dsp:txXfrm>
    </dsp:sp>
    <dsp:sp modelId="{33395C26-62FD-440F-B79D-85682170FD22}">
      <dsp:nvSpPr>
        <dsp:cNvPr id="0" name=""/>
        <dsp:cNvSpPr/>
      </dsp:nvSpPr>
      <dsp:spPr>
        <a:xfrm rot="5400000">
          <a:off x="7172001" y="-1628286"/>
          <a:ext cx="579005" cy="7022592"/>
        </a:xfrm>
        <a:prstGeom prst="round2Same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latinLnBrk="1">
            <a:lnSpc>
              <a:spcPct val="90000"/>
            </a:lnSpc>
            <a:spcBef>
              <a:spcPct val="0"/>
            </a:spcBef>
            <a:spcAft>
              <a:spcPct val="15000"/>
            </a:spcAft>
            <a:buChar char="•"/>
          </a:pPr>
          <a:r>
            <a:rPr lang="en-US" altLang="ko-KR" sz="2100" kern="1200" dirty="0"/>
            <a:t>5</a:t>
          </a:r>
          <a:r>
            <a:rPr lang="ko-KR" altLang="en-US" sz="2100" kern="1200" dirty="0"/>
            <a:t>세기 이후 동방 교회의 성모 축일</a:t>
          </a:r>
        </a:p>
      </dsp:txBody>
      <dsp:txXfrm rot="-5400000">
        <a:off x="3950208" y="1621772"/>
        <a:ext cx="6994327" cy="522475"/>
      </dsp:txXfrm>
    </dsp:sp>
    <dsp:sp modelId="{5CE0E2E2-BE2F-4E70-B30C-B8B1D7CDCDFA}">
      <dsp:nvSpPr>
        <dsp:cNvPr id="0" name=""/>
        <dsp:cNvSpPr/>
      </dsp:nvSpPr>
      <dsp:spPr>
        <a:xfrm>
          <a:off x="0" y="1521131"/>
          <a:ext cx="3950208" cy="723756"/>
        </a:xfrm>
        <a:prstGeom prst="roundRect">
          <a:avLst/>
        </a:prstGeom>
        <a:gradFill rotWithShape="0">
          <a:gsLst>
            <a:gs pos="0">
              <a:schemeClr val="accent4">
                <a:hueOff val="0"/>
                <a:satOff val="0"/>
                <a:lumOff val="0"/>
                <a:alphaOff val="0"/>
                <a:tint val="1000"/>
                <a:satMod val="255000"/>
              </a:schemeClr>
            </a:gs>
            <a:gs pos="55000">
              <a:schemeClr val="accent4">
                <a:hueOff val="0"/>
                <a:satOff val="0"/>
                <a:lumOff val="0"/>
                <a:alphaOff val="0"/>
                <a:tint val="12000"/>
                <a:satMod val="255000"/>
              </a:schemeClr>
            </a:gs>
            <a:gs pos="100000">
              <a:schemeClr val="accent4">
                <a:hueOff val="0"/>
                <a:satOff val="0"/>
                <a:lumOff val="0"/>
                <a:alphaOff val="0"/>
                <a:tint val="45000"/>
                <a:satMod val="250000"/>
              </a:schemeClr>
            </a:gs>
          </a:gsLst>
          <a:path path="circle">
            <a:fillToRect l="-40000" t="-90000" r="140000" b="190000"/>
          </a:path>
        </a:gradFill>
        <a:ln>
          <a:noFill/>
        </a:ln>
        <a:effectLst>
          <a:outerShdw blurRad="508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51435" rIns="102870" bIns="51435" numCol="1" spcCol="1270" anchor="ctr" anchorCtr="0">
          <a:noAutofit/>
        </a:bodyPr>
        <a:lstStyle/>
        <a:p>
          <a:pPr marL="0" lvl="0" indent="0" algn="ctr" defTabSz="1200150" latinLnBrk="1">
            <a:lnSpc>
              <a:spcPct val="90000"/>
            </a:lnSpc>
            <a:spcBef>
              <a:spcPct val="0"/>
            </a:spcBef>
            <a:spcAft>
              <a:spcPct val="35000"/>
            </a:spcAft>
            <a:buNone/>
          </a:pPr>
          <a:r>
            <a:rPr lang="ko-KR" altLang="en-US" sz="2700" kern="1200" dirty="0"/>
            <a:t>제</a:t>
          </a:r>
          <a:r>
            <a:rPr lang="en-US" altLang="ko-KR" sz="2700" kern="1200" dirty="0"/>
            <a:t>2</a:t>
          </a:r>
          <a:r>
            <a:rPr lang="ko-KR" altLang="en-US" sz="2700" kern="1200" dirty="0"/>
            <a:t>부</a:t>
          </a:r>
        </a:p>
      </dsp:txBody>
      <dsp:txXfrm>
        <a:off x="35331" y="1556462"/>
        <a:ext cx="3879546" cy="653094"/>
      </dsp:txXfrm>
    </dsp:sp>
    <dsp:sp modelId="{454C8BE9-14E5-4120-888C-85A828B28BFA}">
      <dsp:nvSpPr>
        <dsp:cNvPr id="0" name=""/>
        <dsp:cNvSpPr/>
      </dsp:nvSpPr>
      <dsp:spPr>
        <a:xfrm rot="5400000">
          <a:off x="7172001" y="-868342"/>
          <a:ext cx="579005" cy="7022592"/>
        </a:xfrm>
        <a:prstGeom prst="round2Same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latinLnBrk="1">
            <a:lnSpc>
              <a:spcPct val="90000"/>
            </a:lnSpc>
            <a:spcBef>
              <a:spcPct val="0"/>
            </a:spcBef>
            <a:spcAft>
              <a:spcPct val="15000"/>
            </a:spcAft>
            <a:buChar char="•"/>
          </a:pPr>
          <a:r>
            <a:rPr lang="en-US" altLang="ko-KR" sz="2100" kern="1200" dirty="0"/>
            <a:t>5</a:t>
          </a:r>
          <a:r>
            <a:rPr lang="ko-KR" altLang="en-US" sz="2100" kern="1200" dirty="0"/>
            <a:t>세기 이후 서방 교회의 성모 축일</a:t>
          </a:r>
        </a:p>
      </dsp:txBody>
      <dsp:txXfrm rot="-5400000">
        <a:off x="3950208" y="2381716"/>
        <a:ext cx="6994327" cy="522475"/>
      </dsp:txXfrm>
    </dsp:sp>
    <dsp:sp modelId="{2D361CEB-FF89-468E-A27C-1352301B6B25}">
      <dsp:nvSpPr>
        <dsp:cNvPr id="0" name=""/>
        <dsp:cNvSpPr/>
      </dsp:nvSpPr>
      <dsp:spPr>
        <a:xfrm>
          <a:off x="0" y="2281075"/>
          <a:ext cx="3950208" cy="723756"/>
        </a:xfrm>
        <a:prstGeom prst="roundRect">
          <a:avLst/>
        </a:prstGeom>
        <a:gradFill rotWithShape="0">
          <a:gsLst>
            <a:gs pos="0">
              <a:schemeClr val="accent5">
                <a:hueOff val="0"/>
                <a:satOff val="0"/>
                <a:lumOff val="0"/>
                <a:alphaOff val="0"/>
                <a:tint val="1000"/>
                <a:satMod val="255000"/>
              </a:schemeClr>
            </a:gs>
            <a:gs pos="55000">
              <a:schemeClr val="accent5">
                <a:hueOff val="0"/>
                <a:satOff val="0"/>
                <a:lumOff val="0"/>
                <a:alphaOff val="0"/>
                <a:tint val="12000"/>
                <a:satMod val="255000"/>
              </a:schemeClr>
            </a:gs>
            <a:gs pos="100000">
              <a:schemeClr val="accent5">
                <a:hueOff val="0"/>
                <a:satOff val="0"/>
                <a:lumOff val="0"/>
                <a:alphaOff val="0"/>
                <a:tint val="45000"/>
                <a:satMod val="250000"/>
              </a:schemeClr>
            </a:gs>
          </a:gsLst>
          <a:path path="circle">
            <a:fillToRect l="-40000" t="-90000" r="140000" b="190000"/>
          </a:path>
        </a:gradFill>
        <a:ln>
          <a:noFill/>
        </a:ln>
        <a:effectLst>
          <a:outerShdw blurRad="508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51435" rIns="102870" bIns="51435" numCol="1" spcCol="1270" anchor="ctr" anchorCtr="0">
          <a:noAutofit/>
        </a:bodyPr>
        <a:lstStyle/>
        <a:p>
          <a:pPr marL="0" lvl="0" indent="0" algn="ctr" defTabSz="1200150" latinLnBrk="1">
            <a:lnSpc>
              <a:spcPct val="90000"/>
            </a:lnSpc>
            <a:spcBef>
              <a:spcPct val="0"/>
            </a:spcBef>
            <a:spcAft>
              <a:spcPct val="35000"/>
            </a:spcAft>
            <a:buNone/>
          </a:pPr>
          <a:r>
            <a:rPr lang="ko-KR" altLang="en-US" sz="2700" kern="1200" dirty="0"/>
            <a:t>제</a:t>
          </a:r>
          <a:r>
            <a:rPr lang="en-US" altLang="ko-KR" sz="2700" kern="1200" dirty="0"/>
            <a:t>3</a:t>
          </a:r>
          <a:r>
            <a:rPr lang="ko-KR" altLang="en-US" sz="2700" kern="1200" dirty="0"/>
            <a:t>부</a:t>
          </a:r>
        </a:p>
      </dsp:txBody>
      <dsp:txXfrm>
        <a:off x="35331" y="2316406"/>
        <a:ext cx="3879546" cy="653094"/>
      </dsp:txXfrm>
    </dsp:sp>
    <dsp:sp modelId="{76DFD7E9-E17B-4850-8B1A-CC3E0A4D54F9}">
      <dsp:nvSpPr>
        <dsp:cNvPr id="0" name=""/>
        <dsp:cNvSpPr/>
      </dsp:nvSpPr>
      <dsp:spPr>
        <a:xfrm rot="5400000">
          <a:off x="7172001" y="-108398"/>
          <a:ext cx="579005" cy="7022592"/>
        </a:xfrm>
        <a:prstGeom prst="round2SameRect">
          <a:avLst/>
        </a:prstGeom>
        <a:solidFill>
          <a:schemeClr val="accent6">
            <a:tint val="40000"/>
            <a:alpha val="90000"/>
            <a:hueOff val="0"/>
            <a:satOff val="0"/>
            <a:lumOff val="0"/>
            <a:alphaOff val="0"/>
          </a:schemeClr>
        </a:solidFill>
        <a:ln w="9525" cap="flat" cmpd="sng" algn="ctr">
          <a:solidFill>
            <a:schemeClr val="accent6">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latinLnBrk="1">
            <a:lnSpc>
              <a:spcPct val="90000"/>
            </a:lnSpc>
            <a:spcBef>
              <a:spcPct val="0"/>
            </a:spcBef>
            <a:spcAft>
              <a:spcPct val="15000"/>
            </a:spcAft>
            <a:buChar char="•"/>
          </a:pPr>
          <a:r>
            <a:rPr lang="ko-KR" altLang="en-US" sz="2100" kern="1200" dirty="0"/>
            <a:t>중세에 일어난 성모 축일의 변화</a:t>
          </a:r>
        </a:p>
      </dsp:txBody>
      <dsp:txXfrm rot="-5400000">
        <a:off x="3950208" y="3141660"/>
        <a:ext cx="6994327" cy="522475"/>
      </dsp:txXfrm>
    </dsp:sp>
    <dsp:sp modelId="{ADEEC6FB-5CC0-4790-9A61-8229BFE68AE1}">
      <dsp:nvSpPr>
        <dsp:cNvPr id="0" name=""/>
        <dsp:cNvSpPr/>
      </dsp:nvSpPr>
      <dsp:spPr>
        <a:xfrm>
          <a:off x="0" y="3041019"/>
          <a:ext cx="3950208" cy="723756"/>
        </a:xfrm>
        <a:prstGeom prst="roundRect">
          <a:avLst/>
        </a:prstGeom>
        <a:gradFill rotWithShape="0">
          <a:gsLst>
            <a:gs pos="0">
              <a:schemeClr val="accent6">
                <a:hueOff val="0"/>
                <a:satOff val="0"/>
                <a:lumOff val="0"/>
                <a:alphaOff val="0"/>
                <a:tint val="1000"/>
                <a:satMod val="255000"/>
              </a:schemeClr>
            </a:gs>
            <a:gs pos="55000">
              <a:schemeClr val="accent6">
                <a:hueOff val="0"/>
                <a:satOff val="0"/>
                <a:lumOff val="0"/>
                <a:alphaOff val="0"/>
                <a:tint val="12000"/>
                <a:satMod val="255000"/>
              </a:schemeClr>
            </a:gs>
            <a:gs pos="100000">
              <a:schemeClr val="accent6">
                <a:hueOff val="0"/>
                <a:satOff val="0"/>
                <a:lumOff val="0"/>
                <a:alphaOff val="0"/>
                <a:tint val="45000"/>
                <a:satMod val="250000"/>
              </a:schemeClr>
            </a:gs>
          </a:gsLst>
          <a:path path="circle">
            <a:fillToRect l="-40000" t="-90000" r="140000" b="190000"/>
          </a:path>
        </a:gradFill>
        <a:ln>
          <a:noFill/>
        </a:ln>
        <a:effectLst>
          <a:outerShdw blurRad="508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51435" rIns="102870" bIns="51435" numCol="1" spcCol="1270" anchor="ctr" anchorCtr="0">
          <a:noAutofit/>
        </a:bodyPr>
        <a:lstStyle/>
        <a:p>
          <a:pPr marL="0" lvl="0" indent="0" algn="ctr" defTabSz="1200150" latinLnBrk="1">
            <a:lnSpc>
              <a:spcPct val="90000"/>
            </a:lnSpc>
            <a:spcBef>
              <a:spcPct val="0"/>
            </a:spcBef>
            <a:spcAft>
              <a:spcPct val="35000"/>
            </a:spcAft>
            <a:buNone/>
          </a:pPr>
          <a:r>
            <a:rPr lang="ko-KR" altLang="en-US" sz="2700" kern="1200" dirty="0"/>
            <a:t>제</a:t>
          </a:r>
          <a:r>
            <a:rPr lang="en-US" altLang="ko-KR" sz="2700" kern="1200" dirty="0"/>
            <a:t>4</a:t>
          </a:r>
          <a:r>
            <a:rPr lang="ko-KR" altLang="en-US" sz="2700" kern="1200" dirty="0"/>
            <a:t>부</a:t>
          </a:r>
        </a:p>
      </dsp:txBody>
      <dsp:txXfrm>
        <a:off x="35331" y="3076350"/>
        <a:ext cx="3879546" cy="653094"/>
      </dsp:txXfrm>
    </dsp:sp>
    <dsp:sp modelId="{BF17BEFC-C3C8-45C3-9B1A-99900D4DD71E}">
      <dsp:nvSpPr>
        <dsp:cNvPr id="0" name=""/>
        <dsp:cNvSpPr/>
      </dsp:nvSpPr>
      <dsp:spPr>
        <a:xfrm rot="5400000">
          <a:off x="7172001" y="651545"/>
          <a:ext cx="579005" cy="7022592"/>
        </a:xfrm>
        <a:prstGeom prst="round2Same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latinLnBrk="1">
            <a:lnSpc>
              <a:spcPct val="90000"/>
            </a:lnSpc>
            <a:spcBef>
              <a:spcPct val="0"/>
            </a:spcBef>
            <a:spcAft>
              <a:spcPct val="15000"/>
            </a:spcAft>
            <a:buChar char="•"/>
          </a:pPr>
          <a:r>
            <a:rPr lang="ko-KR" altLang="en-US" sz="2100" kern="1200" dirty="0"/>
            <a:t>제</a:t>
          </a:r>
          <a:r>
            <a:rPr lang="en-US" altLang="ko-KR" sz="2100" kern="1200" dirty="0"/>
            <a:t>2</a:t>
          </a:r>
          <a:r>
            <a:rPr lang="ko-KR" altLang="en-US" sz="2100" kern="1200" dirty="0"/>
            <a:t>차 바티칸 공의회의 성모 축일 개혁</a:t>
          </a:r>
        </a:p>
      </dsp:txBody>
      <dsp:txXfrm rot="-5400000">
        <a:off x="3950208" y="3901604"/>
        <a:ext cx="6994327" cy="522475"/>
      </dsp:txXfrm>
    </dsp:sp>
    <dsp:sp modelId="{CB0588A0-DDD0-4AFB-A0A7-3739B0356CF1}">
      <dsp:nvSpPr>
        <dsp:cNvPr id="0" name=""/>
        <dsp:cNvSpPr/>
      </dsp:nvSpPr>
      <dsp:spPr>
        <a:xfrm>
          <a:off x="0" y="3800963"/>
          <a:ext cx="3950208" cy="723756"/>
        </a:xfrm>
        <a:prstGeom prst="roundRect">
          <a:avLst/>
        </a:prstGeom>
        <a:gradFill rotWithShape="0">
          <a:gsLst>
            <a:gs pos="0">
              <a:schemeClr val="accent2">
                <a:hueOff val="0"/>
                <a:satOff val="0"/>
                <a:lumOff val="0"/>
                <a:alphaOff val="0"/>
                <a:tint val="1000"/>
                <a:satMod val="255000"/>
              </a:schemeClr>
            </a:gs>
            <a:gs pos="55000">
              <a:schemeClr val="accent2">
                <a:hueOff val="0"/>
                <a:satOff val="0"/>
                <a:lumOff val="0"/>
                <a:alphaOff val="0"/>
                <a:tint val="12000"/>
                <a:satMod val="255000"/>
              </a:schemeClr>
            </a:gs>
            <a:gs pos="100000">
              <a:schemeClr val="accent2">
                <a:hueOff val="0"/>
                <a:satOff val="0"/>
                <a:lumOff val="0"/>
                <a:alphaOff val="0"/>
                <a:tint val="45000"/>
                <a:satMod val="250000"/>
              </a:schemeClr>
            </a:gs>
          </a:gsLst>
          <a:path path="circle">
            <a:fillToRect l="-40000" t="-90000" r="140000" b="190000"/>
          </a:path>
        </a:gradFill>
        <a:ln>
          <a:noFill/>
        </a:ln>
        <a:effectLst>
          <a:outerShdw blurRad="508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51435" rIns="102870" bIns="51435" numCol="1" spcCol="1270" anchor="ctr" anchorCtr="0">
          <a:noAutofit/>
        </a:bodyPr>
        <a:lstStyle/>
        <a:p>
          <a:pPr marL="0" lvl="0" indent="0" algn="ctr" defTabSz="1200150" latinLnBrk="1">
            <a:lnSpc>
              <a:spcPct val="90000"/>
            </a:lnSpc>
            <a:spcBef>
              <a:spcPct val="0"/>
            </a:spcBef>
            <a:spcAft>
              <a:spcPct val="35000"/>
            </a:spcAft>
            <a:buNone/>
          </a:pPr>
          <a:r>
            <a:rPr lang="ko-KR" altLang="en-US" sz="2700" kern="1200" dirty="0"/>
            <a:t>제</a:t>
          </a:r>
          <a:r>
            <a:rPr lang="en-US" altLang="ko-KR" sz="2700" kern="1200" dirty="0"/>
            <a:t>5</a:t>
          </a:r>
          <a:r>
            <a:rPr lang="ko-KR" altLang="en-US" sz="2700" kern="1200" dirty="0"/>
            <a:t>부</a:t>
          </a:r>
        </a:p>
      </dsp:txBody>
      <dsp:txXfrm>
        <a:off x="35331" y="3836294"/>
        <a:ext cx="3879546" cy="6530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01DE-1D85-4BF4-ABFE-1BD83AB3F13E}">
      <dsp:nvSpPr>
        <dsp:cNvPr id="0" name=""/>
        <dsp:cNvSpPr/>
      </dsp:nvSpPr>
      <dsp:spPr>
        <a:xfrm>
          <a:off x="-5707898" y="-873698"/>
          <a:ext cx="6795648" cy="6795648"/>
        </a:xfrm>
        <a:prstGeom prst="blockArc">
          <a:avLst>
            <a:gd name="adj1" fmla="val 18900000"/>
            <a:gd name="adj2" fmla="val 2700000"/>
            <a:gd name="adj3" fmla="val 318"/>
          </a:avLst>
        </a:prstGeom>
        <a:noFill/>
        <a:ln w="1905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68316B0-BB77-4A28-9FE5-0C63D195F76E}">
      <dsp:nvSpPr>
        <dsp:cNvPr id="0" name=""/>
        <dsp:cNvSpPr/>
      </dsp:nvSpPr>
      <dsp:spPr>
        <a:xfrm>
          <a:off x="569386" y="388109"/>
          <a:ext cx="10332681" cy="776622"/>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616444" tIns="81280" rIns="81280" bIns="81280" numCol="1" spcCol="1270" anchor="ctr" anchorCtr="0">
          <a:noAutofit/>
        </a:bodyPr>
        <a:lstStyle/>
        <a:p>
          <a:pPr marL="0" lvl="0" indent="0" algn="l" defTabSz="1422400" latinLnBrk="1">
            <a:lnSpc>
              <a:spcPct val="90000"/>
            </a:lnSpc>
            <a:spcBef>
              <a:spcPct val="0"/>
            </a:spcBef>
            <a:spcAft>
              <a:spcPct val="35000"/>
            </a:spcAft>
            <a:buNone/>
          </a:pPr>
          <a:r>
            <a:rPr lang="ko-KR" altLang="en-US" sz="3200" kern="1200" dirty="0"/>
            <a:t>전례는 교회 공동체의 </a:t>
          </a:r>
          <a:r>
            <a:rPr lang="ko-KR" altLang="en-US" sz="3200" kern="1200" dirty="0">
              <a:solidFill>
                <a:srgbClr val="0070C0"/>
              </a:solidFill>
              <a:latin typeface="HY헤드라인M" panose="02030600000101010101" pitchFamily="18" charset="-127"/>
              <a:ea typeface="HY헤드라인M" panose="02030600000101010101" pitchFamily="18" charset="-127"/>
            </a:rPr>
            <a:t>공적인 기도</a:t>
          </a:r>
          <a:r>
            <a:rPr lang="ko-KR" altLang="en-US" sz="3200" kern="1200" dirty="0"/>
            <a:t>이다</a:t>
          </a:r>
          <a:r>
            <a:rPr lang="en-US" altLang="ko-KR" sz="3200" kern="1200" dirty="0"/>
            <a:t>.</a:t>
          </a:r>
          <a:endParaRPr lang="ko-KR" altLang="en-US" sz="3200" kern="1200" dirty="0"/>
        </a:p>
      </dsp:txBody>
      <dsp:txXfrm>
        <a:off x="569386" y="388109"/>
        <a:ext cx="10332681" cy="776622"/>
      </dsp:txXfrm>
    </dsp:sp>
    <dsp:sp modelId="{6F00AFE2-90BB-486C-9CB0-05FFA28B3DB3}">
      <dsp:nvSpPr>
        <dsp:cNvPr id="0" name=""/>
        <dsp:cNvSpPr/>
      </dsp:nvSpPr>
      <dsp:spPr>
        <a:xfrm>
          <a:off x="83997" y="291031"/>
          <a:ext cx="970778" cy="970778"/>
        </a:xfrm>
        <a:prstGeom prst="ellipse">
          <a:avLst/>
        </a:prstGeom>
        <a:solidFill>
          <a:schemeClr val="lt1">
            <a:hueOff val="0"/>
            <a:satOff val="0"/>
            <a:lumOff val="0"/>
            <a:alphaOff val="0"/>
          </a:schemeClr>
        </a:solidFill>
        <a:ln w="1905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8B318C-8F37-485F-9FA4-04355935294E}">
      <dsp:nvSpPr>
        <dsp:cNvPr id="0" name=""/>
        <dsp:cNvSpPr/>
      </dsp:nvSpPr>
      <dsp:spPr>
        <a:xfrm>
          <a:off x="1014641" y="1553245"/>
          <a:ext cx="9887426" cy="776622"/>
        </a:xfrm>
        <a:prstGeom prst="rect">
          <a:avLst/>
        </a:prstGeom>
        <a:solidFill>
          <a:schemeClr val="accent3">
            <a:hueOff val="3750088"/>
            <a:satOff val="-5627"/>
            <a:lumOff val="-915"/>
            <a:alphaOff val="0"/>
          </a:schemeClr>
        </a:solidFill>
        <a:ln w="19050" cap="flat" cmpd="sng" algn="ctr">
          <a:solidFill>
            <a:schemeClr val="lt1">
              <a:hueOff val="0"/>
              <a:satOff val="0"/>
              <a:lumOff val="0"/>
              <a:alphaOff val="0"/>
            </a:schemeClr>
          </a:solidFill>
          <a:prstDash val="solid"/>
        </a:ln>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616444" tIns="48260" rIns="48260" bIns="48260" numCol="1" spcCol="1270" anchor="ctr" anchorCtr="0">
          <a:noAutofit/>
        </a:bodyPr>
        <a:lstStyle/>
        <a:p>
          <a:pPr marL="0" lvl="0" indent="0" algn="l" defTabSz="844550" latinLnBrk="1">
            <a:lnSpc>
              <a:spcPct val="90000"/>
            </a:lnSpc>
            <a:spcBef>
              <a:spcPct val="0"/>
            </a:spcBef>
            <a:spcAft>
              <a:spcPct val="35000"/>
            </a:spcAft>
            <a:buNone/>
          </a:pPr>
          <a:r>
            <a:rPr lang="ko-KR" altLang="en-US" sz="1900" kern="1200" dirty="0"/>
            <a:t>교회의 공적인 기도문인 전례문에는 교회의 </a:t>
          </a:r>
          <a:r>
            <a:rPr lang="ko-KR" altLang="en-US" sz="1900" kern="1200" dirty="0">
              <a:solidFill>
                <a:schemeClr val="tx1"/>
              </a:solidFill>
              <a:latin typeface="HY헤드라인M" panose="02030600000101010101" pitchFamily="18" charset="-127"/>
              <a:ea typeface="HY헤드라인M" panose="02030600000101010101" pitchFamily="18" charset="-127"/>
            </a:rPr>
            <a:t>신앙 전통</a:t>
          </a:r>
          <a:r>
            <a:rPr lang="ko-KR" altLang="en-US" sz="1900" kern="1200" dirty="0"/>
            <a:t>과 </a:t>
          </a:r>
          <a:r>
            <a:rPr lang="ko-KR" altLang="en-US" sz="1900" kern="1200" dirty="0">
              <a:solidFill>
                <a:schemeClr val="tx1"/>
              </a:solidFill>
              <a:latin typeface="HY헤드라인M" panose="02030600000101010101" pitchFamily="18" charset="-127"/>
              <a:ea typeface="HY헤드라인M" panose="02030600000101010101" pitchFamily="18" charset="-127"/>
            </a:rPr>
            <a:t>공적인 가르침</a:t>
          </a:r>
          <a:r>
            <a:rPr lang="ko-KR" altLang="en-US" sz="1900" kern="1200" dirty="0"/>
            <a:t>이 나타난다</a:t>
          </a:r>
          <a:r>
            <a:rPr lang="en-US" altLang="ko-KR" sz="1900" kern="1200" dirty="0"/>
            <a:t>.</a:t>
          </a:r>
          <a:endParaRPr lang="ko-KR" altLang="en-US" sz="1900" kern="1200" dirty="0"/>
        </a:p>
      </dsp:txBody>
      <dsp:txXfrm>
        <a:off x="1014641" y="1553245"/>
        <a:ext cx="9887426" cy="776622"/>
      </dsp:txXfrm>
    </dsp:sp>
    <dsp:sp modelId="{0FB373FB-3CE0-41A4-921B-76B8D58AA729}">
      <dsp:nvSpPr>
        <dsp:cNvPr id="0" name=""/>
        <dsp:cNvSpPr/>
      </dsp:nvSpPr>
      <dsp:spPr>
        <a:xfrm>
          <a:off x="529252" y="1456167"/>
          <a:ext cx="970778" cy="970778"/>
        </a:xfrm>
        <a:prstGeom prst="ellipse">
          <a:avLst/>
        </a:prstGeom>
        <a:solidFill>
          <a:schemeClr val="lt1">
            <a:hueOff val="0"/>
            <a:satOff val="0"/>
            <a:lumOff val="0"/>
            <a:alphaOff val="0"/>
          </a:schemeClr>
        </a:solidFill>
        <a:ln w="19050" cap="flat" cmpd="sng" algn="ctr">
          <a:solidFill>
            <a:schemeClr val="accent3">
              <a:hueOff val="3750088"/>
              <a:satOff val="-5627"/>
              <a:lumOff val="-915"/>
              <a:alphaOff val="0"/>
            </a:schemeClr>
          </a:solidFill>
          <a:prstDash val="solid"/>
        </a:ln>
        <a:effectLst/>
      </dsp:spPr>
      <dsp:style>
        <a:lnRef idx="2">
          <a:scrgbClr r="0" g="0" b="0"/>
        </a:lnRef>
        <a:fillRef idx="1">
          <a:scrgbClr r="0" g="0" b="0"/>
        </a:fillRef>
        <a:effectRef idx="0">
          <a:scrgbClr r="0" g="0" b="0"/>
        </a:effectRef>
        <a:fontRef idx="minor"/>
      </dsp:style>
    </dsp:sp>
    <dsp:sp modelId="{EB062CA4-A3E4-4657-8CF5-E34ECBC8595A}">
      <dsp:nvSpPr>
        <dsp:cNvPr id="0" name=""/>
        <dsp:cNvSpPr/>
      </dsp:nvSpPr>
      <dsp:spPr>
        <a:xfrm>
          <a:off x="1014641" y="2718381"/>
          <a:ext cx="9887426" cy="776622"/>
        </a:xfrm>
        <a:prstGeom prst="rect">
          <a:avLst/>
        </a:prstGeom>
        <a:solidFill>
          <a:schemeClr val="accent3">
            <a:hueOff val="7500176"/>
            <a:satOff val="-11253"/>
            <a:lumOff val="-1830"/>
            <a:alphaOff val="0"/>
          </a:schemeClr>
        </a:solidFill>
        <a:ln w="19050" cap="flat" cmpd="sng" algn="ctr">
          <a:solidFill>
            <a:schemeClr val="lt1">
              <a:hueOff val="0"/>
              <a:satOff val="0"/>
              <a:lumOff val="0"/>
              <a:alphaOff val="0"/>
            </a:schemeClr>
          </a:solidFill>
          <a:prstDash val="solid"/>
        </a:ln>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616444" tIns="60960" rIns="60960" bIns="60960" numCol="1" spcCol="1270" anchor="ctr" anchorCtr="0">
          <a:noAutofit/>
        </a:bodyPr>
        <a:lstStyle/>
        <a:p>
          <a:pPr marL="0" lvl="0" indent="0" algn="l" defTabSz="1066800" latinLnBrk="1">
            <a:lnSpc>
              <a:spcPct val="90000"/>
            </a:lnSpc>
            <a:spcBef>
              <a:spcPct val="0"/>
            </a:spcBef>
            <a:spcAft>
              <a:spcPct val="35000"/>
            </a:spcAft>
            <a:buNone/>
          </a:pPr>
          <a:r>
            <a:rPr lang="ko-KR" altLang="en-US" sz="2400" kern="1200" dirty="0"/>
            <a:t>전례문에는 </a:t>
          </a:r>
          <a:r>
            <a:rPr lang="ko-KR" altLang="en-US" sz="2400" kern="1200" dirty="0">
              <a:solidFill>
                <a:srgbClr val="FF0000"/>
              </a:solidFill>
              <a:latin typeface="HY헤드라인M" panose="02030600000101010101" pitchFamily="18" charset="-127"/>
              <a:ea typeface="HY헤드라인M" panose="02030600000101010101" pitchFamily="18" charset="-127"/>
            </a:rPr>
            <a:t>교회 전통</a:t>
          </a:r>
          <a:r>
            <a:rPr lang="ko-KR" altLang="en-US" sz="2400" kern="1200" dirty="0">
              <a:latin typeface="HY헤드라인M" panose="02030600000101010101" pitchFamily="18" charset="-127"/>
              <a:ea typeface="HY헤드라인M" panose="02030600000101010101" pitchFamily="18" charset="-127"/>
            </a:rPr>
            <a:t>에서 이루어진 성모 공경의 모습</a:t>
          </a:r>
          <a:r>
            <a:rPr lang="ko-KR" altLang="en-US" sz="2400" kern="1200" dirty="0"/>
            <a:t>이 드러난다</a:t>
          </a:r>
          <a:r>
            <a:rPr lang="en-US" altLang="ko-KR" sz="2400" kern="1200" dirty="0"/>
            <a:t>.</a:t>
          </a:r>
          <a:endParaRPr lang="ko-KR" altLang="en-US" sz="2400" kern="1200" dirty="0"/>
        </a:p>
      </dsp:txBody>
      <dsp:txXfrm>
        <a:off x="1014641" y="2718381"/>
        <a:ext cx="9887426" cy="776622"/>
      </dsp:txXfrm>
    </dsp:sp>
    <dsp:sp modelId="{C64E942B-DADB-47BA-A08C-C2E392AFE3F5}">
      <dsp:nvSpPr>
        <dsp:cNvPr id="0" name=""/>
        <dsp:cNvSpPr/>
      </dsp:nvSpPr>
      <dsp:spPr>
        <a:xfrm>
          <a:off x="529252" y="2621303"/>
          <a:ext cx="970778" cy="970778"/>
        </a:xfrm>
        <a:prstGeom prst="ellipse">
          <a:avLst/>
        </a:prstGeom>
        <a:solidFill>
          <a:schemeClr val="lt1">
            <a:hueOff val="0"/>
            <a:satOff val="0"/>
            <a:lumOff val="0"/>
            <a:alphaOff val="0"/>
          </a:schemeClr>
        </a:solidFill>
        <a:ln w="19050" cap="flat" cmpd="sng" algn="ctr">
          <a:solidFill>
            <a:schemeClr val="accent3">
              <a:hueOff val="7500176"/>
              <a:satOff val="-11253"/>
              <a:lumOff val="-1830"/>
              <a:alphaOff val="0"/>
            </a:schemeClr>
          </a:solidFill>
          <a:prstDash val="solid"/>
        </a:ln>
        <a:effectLst/>
      </dsp:spPr>
      <dsp:style>
        <a:lnRef idx="2">
          <a:scrgbClr r="0" g="0" b="0"/>
        </a:lnRef>
        <a:fillRef idx="1">
          <a:scrgbClr r="0" g="0" b="0"/>
        </a:fillRef>
        <a:effectRef idx="0">
          <a:scrgbClr r="0" g="0" b="0"/>
        </a:effectRef>
        <a:fontRef idx="minor"/>
      </dsp:style>
    </dsp:sp>
    <dsp:sp modelId="{179E8028-0CD0-4956-9C67-2D46AB26E333}">
      <dsp:nvSpPr>
        <dsp:cNvPr id="0" name=""/>
        <dsp:cNvSpPr/>
      </dsp:nvSpPr>
      <dsp:spPr>
        <a:xfrm>
          <a:off x="569386" y="3883517"/>
          <a:ext cx="10332681" cy="776622"/>
        </a:xfrm>
        <a:prstGeom prst="rect">
          <a:avLst/>
        </a:prstGeom>
        <a:solidFill>
          <a:schemeClr val="accent3">
            <a:hueOff val="11250264"/>
            <a:satOff val="-16880"/>
            <a:lumOff val="-2745"/>
            <a:alphaOff val="0"/>
          </a:schemeClr>
        </a:solidFill>
        <a:ln w="19050" cap="flat" cmpd="sng" algn="ctr">
          <a:solidFill>
            <a:schemeClr val="lt1">
              <a:hueOff val="0"/>
              <a:satOff val="0"/>
              <a:lumOff val="0"/>
              <a:alphaOff val="0"/>
            </a:schemeClr>
          </a:solidFill>
          <a:prstDash val="solid"/>
        </a:ln>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616444" tIns="60960" rIns="60960" bIns="60960" numCol="1" spcCol="1270" anchor="ctr" anchorCtr="0">
          <a:noAutofit/>
        </a:bodyPr>
        <a:lstStyle/>
        <a:p>
          <a:pPr marL="0" lvl="0" indent="0" algn="l" defTabSz="1066800" latinLnBrk="1">
            <a:lnSpc>
              <a:spcPct val="90000"/>
            </a:lnSpc>
            <a:spcBef>
              <a:spcPct val="0"/>
            </a:spcBef>
            <a:spcAft>
              <a:spcPct val="35000"/>
            </a:spcAft>
            <a:buNone/>
          </a:pPr>
          <a:r>
            <a:rPr lang="ko-KR" altLang="en-US" sz="2400" kern="1200" dirty="0"/>
            <a:t>전례문에는 </a:t>
          </a:r>
          <a:r>
            <a:rPr lang="ko-KR" altLang="en-US" sz="2400" kern="1200" dirty="0">
              <a:latin typeface="HY헤드라인M" panose="02030600000101010101" pitchFamily="18" charset="-127"/>
              <a:ea typeface="HY헤드라인M" panose="02030600000101010101" pitchFamily="18" charset="-127"/>
            </a:rPr>
            <a:t>성모께 대한 </a:t>
          </a:r>
          <a:r>
            <a:rPr lang="ko-KR" altLang="en-US" sz="2400" kern="1200" dirty="0">
              <a:solidFill>
                <a:srgbClr val="FF0000"/>
              </a:solidFill>
              <a:latin typeface="HY헤드라인M" panose="02030600000101010101" pitchFamily="18" charset="-127"/>
              <a:ea typeface="HY헤드라인M" panose="02030600000101010101" pitchFamily="18" charset="-127"/>
            </a:rPr>
            <a:t>교회의 공적인 가르침</a:t>
          </a:r>
          <a:r>
            <a:rPr lang="ko-KR" altLang="en-US" sz="2400" kern="1200" dirty="0">
              <a:latin typeface="HY헤드라인M" panose="02030600000101010101" pitchFamily="18" charset="-127"/>
              <a:ea typeface="HY헤드라인M" panose="02030600000101010101" pitchFamily="18" charset="-127"/>
            </a:rPr>
            <a:t>이 </a:t>
          </a:r>
          <a:r>
            <a:rPr lang="ko-KR" altLang="en-US" sz="2400" kern="1200" dirty="0"/>
            <a:t>나타난다</a:t>
          </a:r>
          <a:r>
            <a:rPr lang="en-US" altLang="ko-KR" sz="2400" kern="1200" dirty="0"/>
            <a:t>.</a:t>
          </a:r>
          <a:endParaRPr lang="ko-KR" altLang="en-US" sz="2400" kern="1200" dirty="0"/>
        </a:p>
      </dsp:txBody>
      <dsp:txXfrm>
        <a:off x="569386" y="3883517"/>
        <a:ext cx="10332681" cy="776622"/>
      </dsp:txXfrm>
    </dsp:sp>
    <dsp:sp modelId="{3E173742-AC44-44D4-96E3-47B25966F988}">
      <dsp:nvSpPr>
        <dsp:cNvPr id="0" name=""/>
        <dsp:cNvSpPr/>
      </dsp:nvSpPr>
      <dsp:spPr>
        <a:xfrm>
          <a:off x="83997" y="3786439"/>
          <a:ext cx="970778" cy="970778"/>
        </a:xfrm>
        <a:prstGeom prst="ellipse">
          <a:avLst/>
        </a:prstGeom>
        <a:solidFill>
          <a:schemeClr val="lt1">
            <a:hueOff val="0"/>
            <a:satOff val="0"/>
            <a:lumOff val="0"/>
            <a:alphaOff val="0"/>
          </a:schemeClr>
        </a:solidFill>
        <a:ln w="1905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69A05F-5DE7-4C9A-B75D-34A901B8CD42}">
      <dsp:nvSpPr>
        <dsp:cNvPr id="0" name=""/>
        <dsp:cNvSpPr/>
      </dsp:nvSpPr>
      <dsp:spPr>
        <a:xfrm>
          <a:off x="0" y="40162"/>
          <a:ext cx="10972800" cy="815636"/>
        </a:xfrm>
        <a:prstGeom prst="roundRect">
          <a:avLst/>
        </a:prstGeom>
        <a:gradFill rotWithShape="0">
          <a:gsLst>
            <a:gs pos="0">
              <a:schemeClr val="accent2">
                <a:hueOff val="0"/>
                <a:satOff val="0"/>
                <a:lumOff val="0"/>
                <a:alphaOff val="0"/>
                <a:tint val="43000"/>
                <a:shade val="100000"/>
                <a:satMod val="165000"/>
              </a:schemeClr>
            </a:gs>
            <a:gs pos="55000">
              <a:schemeClr val="accent2">
                <a:hueOff val="0"/>
                <a:satOff val="0"/>
                <a:lumOff val="0"/>
                <a:alphaOff val="0"/>
                <a:tint val="83000"/>
                <a:shade val="100000"/>
                <a:satMod val="155000"/>
              </a:schemeClr>
            </a:gs>
            <a:gs pos="100000">
              <a:schemeClr val="accent2">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latinLnBrk="1">
            <a:lnSpc>
              <a:spcPct val="90000"/>
            </a:lnSpc>
            <a:spcBef>
              <a:spcPct val="0"/>
            </a:spcBef>
            <a:spcAft>
              <a:spcPct val="35000"/>
            </a:spcAft>
            <a:buNone/>
          </a:pPr>
          <a:r>
            <a:rPr lang="en-US" altLang="ko-KR" sz="2600" kern="1200" dirty="0"/>
            <a:t>1. </a:t>
          </a:r>
          <a:r>
            <a:rPr lang="ko-KR" altLang="en-US" sz="2600" kern="1200" dirty="0">
              <a:solidFill>
                <a:srgbClr val="002060"/>
              </a:solidFill>
              <a:latin typeface="HY헤드라인M" panose="02030600000101010101" pitchFamily="18" charset="-127"/>
              <a:ea typeface="HY헤드라인M" panose="02030600000101010101" pitchFamily="18" charset="-127"/>
            </a:rPr>
            <a:t>분야</a:t>
          </a:r>
          <a:r>
            <a:rPr lang="ko-KR" altLang="en-US" sz="2600" kern="1200" dirty="0"/>
            <a:t>에 따라</a:t>
          </a:r>
        </a:p>
      </dsp:txBody>
      <dsp:txXfrm>
        <a:off x="39816" y="79978"/>
        <a:ext cx="10893168" cy="736004"/>
      </dsp:txXfrm>
    </dsp:sp>
    <dsp:sp modelId="{E7C84411-4167-40CA-A3FD-B88E0D6B7194}">
      <dsp:nvSpPr>
        <dsp:cNvPr id="0" name=""/>
        <dsp:cNvSpPr/>
      </dsp:nvSpPr>
      <dsp:spPr>
        <a:xfrm>
          <a:off x="0" y="855798"/>
          <a:ext cx="10972800" cy="968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386" tIns="33020" rIns="184912" bIns="33020" numCol="1" spcCol="1270" anchor="t" anchorCtr="0">
          <a:noAutofit/>
        </a:bodyPr>
        <a:lstStyle/>
        <a:p>
          <a:pPr marL="228600" lvl="1" indent="-228600" algn="l" defTabSz="889000" latinLnBrk="1">
            <a:lnSpc>
              <a:spcPct val="90000"/>
            </a:lnSpc>
            <a:spcBef>
              <a:spcPct val="0"/>
            </a:spcBef>
            <a:spcAft>
              <a:spcPct val="20000"/>
            </a:spcAft>
            <a:buChar char="•"/>
          </a:pPr>
          <a:r>
            <a:rPr lang="ko-KR" altLang="en-US" sz="2000" kern="1200" dirty="0"/>
            <a:t>가</a:t>
          </a:r>
          <a:r>
            <a:rPr lang="en-US" altLang="ko-KR" sz="2000" kern="1200" dirty="0"/>
            <a:t>) </a:t>
          </a:r>
          <a:r>
            <a:rPr lang="ko-KR" altLang="en-US" sz="2000" kern="1200" dirty="0"/>
            <a:t>성모와 관련된 </a:t>
          </a:r>
          <a:r>
            <a:rPr lang="ko-KR" altLang="en-US" sz="2000" kern="1200" dirty="0">
              <a:solidFill>
                <a:srgbClr val="FF0000"/>
              </a:solidFill>
              <a:latin typeface="HY헤드라인M" panose="02030600000101010101" pitchFamily="18" charset="-127"/>
              <a:ea typeface="HY헤드라인M" panose="02030600000101010101" pitchFamily="18" charset="-127"/>
            </a:rPr>
            <a:t>전례문</a:t>
          </a:r>
          <a:r>
            <a:rPr lang="ko-KR" altLang="en-US" sz="2000" kern="1200" dirty="0"/>
            <a:t>을 다룬다</a:t>
          </a:r>
          <a:r>
            <a:rPr lang="en-US" altLang="ko-KR" sz="2000" kern="1200" dirty="0"/>
            <a:t>.</a:t>
          </a:r>
          <a:endParaRPr lang="ko-KR" altLang="en-US" sz="2000" kern="1200" dirty="0"/>
        </a:p>
        <a:p>
          <a:pPr marL="228600" lvl="1" indent="-228600" algn="l" defTabSz="889000" latinLnBrk="1">
            <a:lnSpc>
              <a:spcPct val="90000"/>
            </a:lnSpc>
            <a:spcBef>
              <a:spcPct val="0"/>
            </a:spcBef>
            <a:spcAft>
              <a:spcPct val="20000"/>
            </a:spcAft>
            <a:buChar char="•"/>
          </a:pPr>
          <a:r>
            <a:rPr lang="ko-KR" altLang="en-US" sz="2000" kern="1200" dirty="0"/>
            <a:t>나</a:t>
          </a:r>
          <a:r>
            <a:rPr lang="en-US" altLang="ko-KR" sz="2000" kern="1200" dirty="0"/>
            <a:t>) </a:t>
          </a:r>
          <a:r>
            <a:rPr lang="ko-KR" altLang="en-US" sz="2000" kern="1200" dirty="0"/>
            <a:t>성모와 관련된 </a:t>
          </a:r>
          <a:r>
            <a:rPr lang="ko-KR" altLang="en-US" sz="2000" kern="1200" dirty="0">
              <a:solidFill>
                <a:srgbClr val="7030A0"/>
              </a:solidFill>
              <a:latin typeface="HY헤드라인M" panose="02030600000101010101" pitchFamily="18" charset="-127"/>
              <a:ea typeface="HY헤드라인M" panose="02030600000101010101" pitchFamily="18" charset="-127"/>
            </a:rPr>
            <a:t>축제</a:t>
          </a:r>
          <a:r>
            <a:rPr lang="ko-KR" altLang="en-US" sz="2000" kern="1200" dirty="0"/>
            <a:t>를 다룬다</a:t>
          </a:r>
          <a:r>
            <a:rPr lang="en-US" altLang="ko-KR" sz="2000" kern="1200" dirty="0"/>
            <a:t>.</a:t>
          </a:r>
          <a:endParaRPr lang="ko-KR" altLang="en-US" sz="2000" kern="1200" dirty="0"/>
        </a:p>
      </dsp:txBody>
      <dsp:txXfrm>
        <a:off x="0" y="855798"/>
        <a:ext cx="10972800" cy="968760"/>
      </dsp:txXfrm>
    </dsp:sp>
    <dsp:sp modelId="{E0C86562-5C3E-41A1-B126-03DEA85DB220}">
      <dsp:nvSpPr>
        <dsp:cNvPr id="0" name=""/>
        <dsp:cNvSpPr/>
      </dsp:nvSpPr>
      <dsp:spPr>
        <a:xfrm>
          <a:off x="0" y="1824558"/>
          <a:ext cx="10972800" cy="815636"/>
        </a:xfrm>
        <a:prstGeom prst="roundRect">
          <a:avLst/>
        </a:prstGeom>
        <a:gradFill rotWithShape="0">
          <a:gsLst>
            <a:gs pos="0">
              <a:schemeClr val="accent2">
                <a:hueOff val="4681519"/>
                <a:satOff val="-5839"/>
                <a:lumOff val="1373"/>
                <a:alphaOff val="0"/>
                <a:tint val="43000"/>
                <a:shade val="100000"/>
                <a:satMod val="165000"/>
              </a:schemeClr>
            </a:gs>
            <a:gs pos="55000">
              <a:schemeClr val="accent2">
                <a:hueOff val="4681519"/>
                <a:satOff val="-5839"/>
                <a:lumOff val="1373"/>
                <a:alphaOff val="0"/>
                <a:tint val="83000"/>
                <a:shade val="100000"/>
                <a:satMod val="155000"/>
              </a:schemeClr>
            </a:gs>
            <a:gs pos="100000">
              <a:schemeClr val="accent2">
                <a:hueOff val="4681519"/>
                <a:satOff val="-5839"/>
                <a:lumOff val="1373"/>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latinLnBrk="1">
            <a:lnSpc>
              <a:spcPct val="90000"/>
            </a:lnSpc>
            <a:spcBef>
              <a:spcPct val="0"/>
            </a:spcBef>
            <a:spcAft>
              <a:spcPct val="35000"/>
            </a:spcAft>
            <a:buNone/>
          </a:pPr>
          <a:r>
            <a:rPr lang="en-US" altLang="ko-KR" sz="2600" kern="1200" dirty="0"/>
            <a:t>2. </a:t>
          </a:r>
          <a:r>
            <a:rPr lang="ko-KR" altLang="en-US" sz="2600" kern="1200" dirty="0">
              <a:solidFill>
                <a:srgbClr val="002060"/>
              </a:solidFill>
              <a:latin typeface="HY헤드라인M" panose="02030600000101010101" pitchFamily="18" charset="-127"/>
              <a:ea typeface="HY헤드라인M" panose="02030600000101010101" pitchFamily="18" charset="-127"/>
            </a:rPr>
            <a:t>시점</a:t>
          </a:r>
          <a:r>
            <a:rPr lang="ko-KR" altLang="en-US" sz="2600" kern="1200" dirty="0"/>
            <a:t>에 따라</a:t>
          </a:r>
        </a:p>
      </dsp:txBody>
      <dsp:txXfrm>
        <a:off x="39816" y="1864374"/>
        <a:ext cx="10893168" cy="736004"/>
      </dsp:txXfrm>
    </dsp:sp>
    <dsp:sp modelId="{203CD8F4-6CF3-4B12-A166-4E11D9780CA0}">
      <dsp:nvSpPr>
        <dsp:cNvPr id="0" name=""/>
        <dsp:cNvSpPr/>
      </dsp:nvSpPr>
      <dsp:spPr>
        <a:xfrm>
          <a:off x="0" y="2640195"/>
          <a:ext cx="10972800" cy="2421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386" tIns="33020" rIns="184912" bIns="33020" numCol="1" spcCol="1270" anchor="t" anchorCtr="0">
          <a:noAutofit/>
        </a:bodyPr>
        <a:lstStyle/>
        <a:p>
          <a:pPr marL="228600" lvl="1" indent="-228600" algn="l" defTabSz="889000" latinLnBrk="1">
            <a:lnSpc>
              <a:spcPct val="90000"/>
            </a:lnSpc>
            <a:spcBef>
              <a:spcPct val="0"/>
            </a:spcBef>
            <a:spcAft>
              <a:spcPct val="20000"/>
            </a:spcAft>
            <a:buChar char="•"/>
          </a:pPr>
          <a:r>
            <a:rPr lang="ko-KR" altLang="en-US" sz="2000" kern="1200" dirty="0"/>
            <a:t>가</a:t>
          </a:r>
          <a:r>
            <a:rPr lang="en-US" altLang="ko-KR" sz="2000" kern="1200" dirty="0"/>
            <a:t>) </a:t>
          </a:r>
          <a:r>
            <a:rPr lang="ko-KR" altLang="en-US" sz="2000" kern="1200" dirty="0">
              <a:solidFill>
                <a:srgbClr val="0070C0"/>
              </a:solidFill>
              <a:latin typeface="HY헤드라인M" panose="02030600000101010101" pitchFamily="18" charset="-127"/>
              <a:ea typeface="HY헤드라인M" panose="02030600000101010101" pitchFamily="18" charset="-127"/>
            </a:rPr>
            <a:t>통시적 방법</a:t>
          </a:r>
        </a:p>
        <a:p>
          <a:pPr marL="457200" lvl="2" indent="-228600" algn="l" defTabSz="889000" latinLnBrk="1">
            <a:lnSpc>
              <a:spcPct val="90000"/>
            </a:lnSpc>
            <a:spcBef>
              <a:spcPct val="0"/>
            </a:spcBef>
            <a:spcAft>
              <a:spcPct val="20000"/>
            </a:spcAft>
            <a:buChar char="•"/>
          </a:pPr>
          <a:r>
            <a:rPr lang="en-US" altLang="ko-KR" sz="2000" kern="1200" dirty="0"/>
            <a:t>(</a:t>
          </a:r>
          <a:r>
            <a:rPr lang="ko-KR" altLang="en-US" sz="2000" kern="1200" dirty="0" err="1"/>
            <a:t>ㄱ</a:t>
          </a:r>
          <a:r>
            <a:rPr lang="en-US" altLang="ko-KR" sz="2000" kern="1200" dirty="0"/>
            <a:t>) </a:t>
          </a:r>
          <a:r>
            <a:rPr lang="ko-KR" altLang="en-US" sz="2000" kern="1200" dirty="0" err="1"/>
            <a:t>동서방</a:t>
          </a:r>
          <a:r>
            <a:rPr lang="ko-KR" altLang="en-US" sz="2000" kern="1200" dirty="0"/>
            <a:t> 교회가 전통을 공유하던 </a:t>
          </a:r>
          <a:r>
            <a:rPr lang="en-US" altLang="ko-KR" sz="2000" kern="1200" dirty="0">
              <a:latin typeface="HY헤드라인M" panose="02030600000101010101" pitchFamily="18" charset="-127"/>
              <a:ea typeface="HY헤드라인M" panose="02030600000101010101" pitchFamily="18" charset="-127"/>
            </a:rPr>
            <a:t>1-4</a:t>
          </a:r>
          <a:r>
            <a:rPr lang="ko-KR" altLang="en-US" sz="2000" kern="1200" dirty="0">
              <a:latin typeface="HY헤드라인M" panose="02030600000101010101" pitchFamily="18" charset="-127"/>
              <a:ea typeface="HY헤드라인M" panose="02030600000101010101" pitchFamily="18" charset="-127"/>
            </a:rPr>
            <a:t>세기의 전례문</a:t>
          </a:r>
          <a:r>
            <a:rPr lang="ko-KR" altLang="en-US" sz="2000" kern="1200" dirty="0"/>
            <a:t>을 살펴본다</a:t>
          </a:r>
          <a:r>
            <a:rPr lang="en-US" altLang="ko-KR" sz="2000" kern="1200" dirty="0"/>
            <a:t>.</a:t>
          </a:r>
          <a:endParaRPr lang="ko-KR" altLang="en-US" sz="2000" kern="1200" dirty="0"/>
        </a:p>
        <a:p>
          <a:pPr marL="457200" lvl="2" indent="-228600" algn="l" defTabSz="889000" latinLnBrk="1">
            <a:lnSpc>
              <a:spcPct val="90000"/>
            </a:lnSpc>
            <a:spcBef>
              <a:spcPct val="0"/>
            </a:spcBef>
            <a:spcAft>
              <a:spcPct val="20000"/>
            </a:spcAft>
            <a:buChar char="•"/>
          </a:pPr>
          <a:r>
            <a:rPr lang="en-US" altLang="ko-KR" sz="2000" kern="1200" dirty="0"/>
            <a:t>(</a:t>
          </a:r>
          <a:r>
            <a:rPr lang="ko-KR" altLang="en-US" sz="2000" kern="1200" dirty="0"/>
            <a:t>ㄴ</a:t>
          </a:r>
          <a:r>
            <a:rPr lang="en-US" altLang="ko-KR" sz="2000" kern="1200" dirty="0"/>
            <a:t>) </a:t>
          </a:r>
          <a:r>
            <a:rPr lang="en-US" altLang="ko-KR" sz="2000" kern="1200" dirty="0">
              <a:latin typeface="HY헤드라인M" panose="02030600000101010101" pitchFamily="18" charset="-127"/>
              <a:ea typeface="HY헤드라인M" panose="02030600000101010101" pitchFamily="18" charset="-127"/>
            </a:rPr>
            <a:t>5</a:t>
          </a:r>
          <a:r>
            <a:rPr lang="ko-KR" altLang="en-US" sz="2000" kern="1200" dirty="0">
              <a:latin typeface="HY헤드라인M" panose="02030600000101010101" pitchFamily="18" charset="-127"/>
              <a:ea typeface="HY헤드라인M" panose="02030600000101010101" pitchFamily="18" charset="-127"/>
            </a:rPr>
            <a:t>세기 이후에 등장하는 성모 축제</a:t>
          </a:r>
          <a:r>
            <a:rPr lang="ko-KR" altLang="en-US" sz="2000" kern="1200" dirty="0"/>
            <a:t>를 동방과 서방 각각 살펴본다</a:t>
          </a:r>
          <a:r>
            <a:rPr lang="en-US" altLang="ko-KR" sz="2000" kern="1200" dirty="0"/>
            <a:t>.</a:t>
          </a:r>
          <a:endParaRPr lang="ko-KR" altLang="en-US" sz="2000" kern="1200" dirty="0"/>
        </a:p>
        <a:p>
          <a:pPr marL="228600" lvl="1" indent="-228600" algn="l" defTabSz="889000" latinLnBrk="1">
            <a:lnSpc>
              <a:spcPct val="90000"/>
            </a:lnSpc>
            <a:spcBef>
              <a:spcPct val="0"/>
            </a:spcBef>
            <a:spcAft>
              <a:spcPct val="20000"/>
            </a:spcAft>
            <a:buChar char="•"/>
          </a:pPr>
          <a:r>
            <a:rPr lang="ko-KR" altLang="en-US" sz="2000" kern="1200" dirty="0"/>
            <a:t>나</a:t>
          </a:r>
          <a:r>
            <a:rPr lang="en-US" altLang="ko-KR" sz="2000" kern="1200" dirty="0"/>
            <a:t>) </a:t>
          </a:r>
          <a:r>
            <a:rPr lang="ko-KR" altLang="en-US" sz="2000" kern="1200" dirty="0">
              <a:solidFill>
                <a:srgbClr val="0070C0"/>
              </a:solidFill>
              <a:latin typeface="HY헤드라인M" panose="02030600000101010101" pitchFamily="18" charset="-127"/>
              <a:ea typeface="HY헤드라인M" panose="02030600000101010101" pitchFamily="18" charset="-127"/>
            </a:rPr>
            <a:t>공시적 방법</a:t>
          </a:r>
          <a:r>
            <a:rPr lang="ko-KR" altLang="en-US" sz="2000" kern="1200" dirty="0"/>
            <a:t> </a:t>
          </a:r>
          <a:r>
            <a:rPr lang="en-US" altLang="ko-KR" sz="2000" kern="1200" dirty="0"/>
            <a:t>– </a:t>
          </a:r>
          <a:r>
            <a:rPr lang="ko-KR" altLang="en-US" sz="2000" kern="1200" dirty="0"/>
            <a:t>제</a:t>
          </a:r>
          <a:r>
            <a:rPr lang="en-US" altLang="ko-KR" sz="2000" kern="1200" dirty="0"/>
            <a:t>2</a:t>
          </a:r>
          <a:r>
            <a:rPr lang="ko-KR" altLang="en-US" sz="2000" kern="1200" dirty="0"/>
            <a:t>차 바티칸 공의회 이후 </a:t>
          </a:r>
          <a:r>
            <a:rPr lang="ko-KR" altLang="en-US" sz="2000" kern="1200" dirty="0">
              <a:latin typeface="HY헤드라인M" panose="02030600000101010101" pitchFamily="18" charset="-127"/>
              <a:ea typeface="HY헤드라인M" panose="02030600000101010101" pitchFamily="18" charset="-127"/>
            </a:rPr>
            <a:t>개혁된 성모 축일의 전례문</a:t>
          </a:r>
          <a:r>
            <a:rPr lang="ko-KR" altLang="en-US" sz="2000" kern="1200" dirty="0"/>
            <a:t>을 각각 살펴본다</a:t>
          </a:r>
          <a:r>
            <a:rPr lang="en-US" altLang="ko-KR" sz="2000" kern="1200" dirty="0"/>
            <a:t>.</a:t>
          </a:r>
          <a:endParaRPr lang="ko-KR" altLang="en-US" sz="2000" kern="1200" dirty="0"/>
        </a:p>
        <a:p>
          <a:pPr marL="457200" lvl="2" indent="-228600" algn="l" defTabSz="889000" latinLnBrk="1">
            <a:lnSpc>
              <a:spcPct val="90000"/>
            </a:lnSpc>
            <a:spcBef>
              <a:spcPct val="0"/>
            </a:spcBef>
            <a:spcAft>
              <a:spcPct val="20000"/>
            </a:spcAft>
            <a:buChar char="•"/>
          </a:pPr>
          <a:r>
            <a:rPr lang="en-US" altLang="ko-KR" sz="2000" kern="1200" dirty="0"/>
            <a:t>(</a:t>
          </a:r>
          <a:r>
            <a:rPr lang="ko-KR" altLang="en-US" sz="2000" kern="1200" dirty="0" err="1"/>
            <a:t>ㄱ</a:t>
          </a:r>
          <a:r>
            <a:rPr lang="en-US" altLang="ko-KR" sz="2000" kern="1200" dirty="0"/>
            <a:t>) </a:t>
          </a:r>
          <a:r>
            <a:rPr lang="ko-KR" altLang="en-US" sz="2000" kern="1200" dirty="0"/>
            <a:t>성모 대축일</a:t>
          </a:r>
          <a:r>
            <a:rPr lang="en-US" altLang="ko-KR" sz="2000" kern="1200" dirty="0"/>
            <a:t>, (</a:t>
          </a:r>
          <a:r>
            <a:rPr lang="ko-KR" altLang="en-US" sz="2000" kern="1200" dirty="0"/>
            <a:t>ㄴ</a:t>
          </a:r>
          <a:r>
            <a:rPr lang="en-US" altLang="ko-KR" sz="2000" kern="1200" dirty="0"/>
            <a:t>) </a:t>
          </a:r>
          <a:r>
            <a:rPr lang="ko-KR" altLang="en-US" sz="2000" kern="1200" dirty="0"/>
            <a:t>성모 축일</a:t>
          </a:r>
          <a:r>
            <a:rPr lang="en-US" altLang="ko-KR" sz="2000" kern="1200" dirty="0"/>
            <a:t>, (</a:t>
          </a:r>
          <a:r>
            <a:rPr lang="ko-KR" altLang="en-US" sz="2000" kern="1200" dirty="0" err="1"/>
            <a:t>ㄷ</a:t>
          </a:r>
          <a:r>
            <a:rPr lang="en-US" altLang="ko-KR" sz="2000" kern="1200" dirty="0"/>
            <a:t>) </a:t>
          </a:r>
          <a:r>
            <a:rPr lang="ko-KR" altLang="en-US" sz="2000" kern="1200" dirty="0"/>
            <a:t>성모 기념일</a:t>
          </a:r>
        </a:p>
      </dsp:txBody>
      <dsp:txXfrm>
        <a:off x="0" y="2640195"/>
        <a:ext cx="10972800" cy="24218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272D40-2A22-4887-97C3-A6C8E76CB117}">
      <dsp:nvSpPr>
        <dsp:cNvPr id="0" name=""/>
        <dsp:cNvSpPr/>
      </dsp:nvSpPr>
      <dsp:spPr>
        <a:xfrm>
          <a:off x="0" y="0"/>
          <a:ext cx="10972800" cy="5124450"/>
        </a:xfrm>
        <a:prstGeom prst="roundRect">
          <a:avLst>
            <a:gd name="adj" fmla="val 8500"/>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3977143" numCol="1" spcCol="1270" anchor="t" anchorCtr="0">
          <a:noAutofit/>
        </a:bodyPr>
        <a:lstStyle/>
        <a:p>
          <a:pPr marL="0" lvl="0" indent="0" algn="l" defTabSz="1555750" latinLnBrk="1">
            <a:lnSpc>
              <a:spcPct val="90000"/>
            </a:lnSpc>
            <a:spcBef>
              <a:spcPct val="0"/>
            </a:spcBef>
            <a:spcAft>
              <a:spcPct val="35000"/>
            </a:spcAft>
            <a:buNone/>
          </a:pPr>
          <a:r>
            <a:rPr lang="ko-KR" altLang="en-US" sz="3500" kern="1200" dirty="0">
              <a:solidFill>
                <a:srgbClr val="0070C0"/>
              </a:solidFill>
              <a:latin typeface="Times New Roman" panose="02020603050405020304" pitchFamily="18" charset="0"/>
              <a:cs typeface="Times New Roman" panose="02020603050405020304" pitchFamily="18" charset="0"/>
            </a:rPr>
            <a:t>초세기 그리스도교 공동체의</a:t>
          </a:r>
          <a:r>
            <a:rPr lang="ko-KR" altLang="en-US" sz="3500" kern="1200" dirty="0">
              <a:latin typeface="Times New Roman" panose="02020603050405020304" pitchFamily="18" charset="0"/>
              <a:cs typeface="Times New Roman" panose="02020603050405020304" pitchFamily="18" charset="0"/>
            </a:rPr>
            <a:t> </a:t>
          </a:r>
          <a:r>
            <a:rPr lang="ko-KR" altLang="en-US" sz="3500" kern="1200" dirty="0">
              <a:solidFill>
                <a:srgbClr val="FF0000"/>
              </a:solidFill>
              <a:latin typeface="Times New Roman" panose="02020603050405020304" pitchFamily="18" charset="0"/>
              <a:ea typeface="HY헤드라인M" panose="02030600000101010101" pitchFamily="18" charset="-127"/>
              <a:cs typeface="Times New Roman" panose="02020603050405020304" pitchFamily="18" charset="0"/>
            </a:rPr>
            <a:t>순교자 공경</a:t>
          </a:r>
          <a:r>
            <a:rPr lang="en-US" altLang="ko-KR" sz="3500" kern="1200" dirty="0">
              <a:latin typeface="Times New Roman" panose="02020603050405020304" pitchFamily="18" charset="0"/>
              <a:ea typeface="HY헤드라인M" panose="02030600000101010101" pitchFamily="18" charset="-127"/>
              <a:cs typeface="Times New Roman" panose="02020603050405020304" pitchFamily="18" charset="0"/>
            </a:rPr>
            <a:t>(= </a:t>
          </a:r>
          <a:r>
            <a:rPr lang="ko-KR" altLang="en-US" sz="3500" kern="1200" dirty="0">
              <a:latin typeface="Times New Roman" panose="02020603050405020304" pitchFamily="18" charset="0"/>
              <a:ea typeface="HY헤드라인M" panose="02030600000101010101" pitchFamily="18" charset="-127"/>
              <a:cs typeface="Times New Roman" panose="02020603050405020304" pitchFamily="18" charset="0"/>
            </a:rPr>
            <a:t>성인 공경</a:t>
          </a:r>
          <a:r>
            <a:rPr lang="en-US" altLang="ko-KR" sz="3500" kern="1200" dirty="0">
              <a:latin typeface="Times New Roman" panose="02020603050405020304" pitchFamily="18" charset="0"/>
              <a:ea typeface="HY헤드라인M" panose="02030600000101010101" pitchFamily="18" charset="-127"/>
              <a:cs typeface="Times New Roman" panose="02020603050405020304" pitchFamily="18" charset="0"/>
            </a:rPr>
            <a:t>)</a:t>
          </a:r>
          <a:endParaRPr lang="ko-KR" altLang="en-US" sz="3500" kern="1200" dirty="0">
            <a:latin typeface="Times New Roman" panose="02020603050405020304" pitchFamily="18" charset="0"/>
            <a:ea typeface="HY헤드라인M" panose="02030600000101010101" pitchFamily="18" charset="-127"/>
            <a:cs typeface="Times New Roman" panose="02020603050405020304" pitchFamily="18" charset="0"/>
          </a:endParaRPr>
        </a:p>
      </dsp:txBody>
      <dsp:txXfrm>
        <a:off x="127577" y="127577"/>
        <a:ext cx="10717646" cy="4869296"/>
      </dsp:txXfrm>
    </dsp:sp>
    <dsp:sp modelId="{9198ECD1-F856-4056-BA24-DBF9B6C9CA6B}">
      <dsp:nvSpPr>
        <dsp:cNvPr id="0" name=""/>
        <dsp:cNvSpPr/>
      </dsp:nvSpPr>
      <dsp:spPr>
        <a:xfrm>
          <a:off x="255243" y="1309701"/>
          <a:ext cx="10424160" cy="3587115"/>
        </a:xfrm>
        <a:prstGeom prst="roundRect">
          <a:avLst>
            <a:gd name="adj" fmla="val 10500"/>
          </a:avLst>
        </a:prstGeom>
        <a:gradFill rotWithShape="0">
          <a:gsLst>
            <a:gs pos="0">
              <a:schemeClr val="accent3">
                <a:hueOff val="11250264"/>
                <a:satOff val="-16880"/>
                <a:lumOff val="-2745"/>
                <a:alphaOff val="0"/>
                <a:tint val="43000"/>
                <a:shade val="100000"/>
                <a:satMod val="165000"/>
              </a:schemeClr>
            </a:gs>
            <a:gs pos="55000">
              <a:schemeClr val="accent3">
                <a:hueOff val="11250264"/>
                <a:satOff val="-16880"/>
                <a:lumOff val="-2745"/>
                <a:alphaOff val="0"/>
                <a:tint val="83000"/>
                <a:shade val="100000"/>
                <a:satMod val="155000"/>
              </a:schemeClr>
            </a:gs>
            <a:gs pos="100000">
              <a:schemeClr val="accent3">
                <a:hueOff val="11250264"/>
                <a:satOff val="-16880"/>
                <a:lumOff val="-2745"/>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2277818" numCol="1" spcCol="1270" anchor="t" anchorCtr="0">
          <a:noAutofit/>
        </a:bodyPr>
        <a:lstStyle/>
        <a:p>
          <a:pPr marL="0" lvl="0" indent="0" algn="l" defTabSz="1555750" latinLnBrk="1">
            <a:lnSpc>
              <a:spcPct val="90000"/>
            </a:lnSpc>
            <a:spcBef>
              <a:spcPct val="0"/>
            </a:spcBef>
            <a:spcAft>
              <a:spcPct val="35000"/>
            </a:spcAft>
            <a:buNone/>
          </a:pPr>
          <a:r>
            <a:rPr lang="ko-KR" altLang="en-US" sz="3500" kern="1200" dirty="0"/>
            <a:t>성모 공경</a:t>
          </a:r>
        </a:p>
      </dsp:txBody>
      <dsp:txXfrm>
        <a:off x="365559" y="1420017"/>
        <a:ext cx="10203528" cy="3366483"/>
      </dsp:txXfrm>
    </dsp:sp>
    <dsp:sp modelId="{4E3335EE-A83D-4939-8408-46C389CC519D}">
      <dsp:nvSpPr>
        <dsp:cNvPr id="0" name=""/>
        <dsp:cNvSpPr/>
      </dsp:nvSpPr>
      <dsp:spPr>
        <a:xfrm>
          <a:off x="534924" y="2895314"/>
          <a:ext cx="3315739" cy="1614201"/>
        </a:xfrm>
        <a:prstGeom prst="roundRect">
          <a:avLst>
            <a:gd name="adj" fmla="val 10500"/>
          </a:avLst>
        </a:prstGeom>
        <a:solidFill>
          <a:schemeClr val="accent6">
            <a:lumMod val="20000"/>
            <a:lumOff val="80000"/>
            <a:alpha val="90000"/>
          </a:schemeClr>
        </a:solidFill>
        <a:ln w="9525" cap="flat" cmpd="sng" algn="ctr">
          <a:solidFill>
            <a:schemeClr val="accent3">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t" anchorCtr="0">
          <a:noAutofit/>
        </a:bodyPr>
        <a:lstStyle/>
        <a:p>
          <a:pPr marL="0" lvl="0" indent="0" algn="l" defTabSz="1066800" latinLnBrk="1">
            <a:lnSpc>
              <a:spcPct val="90000"/>
            </a:lnSpc>
            <a:spcBef>
              <a:spcPct val="0"/>
            </a:spcBef>
            <a:spcAft>
              <a:spcPct val="35000"/>
            </a:spcAft>
            <a:buNone/>
          </a:pPr>
          <a:r>
            <a:rPr lang="ko-KR" altLang="en-US" sz="2400" kern="1200" dirty="0"/>
            <a:t>성모는 </a:t>
          </a:r>
          <a:r>
            <a:rPr lang="ko-KR" altLang="en-US" sz="2400" kern="1200" dirty="0">
              <a:latin typeface="HY헤드라인M" panose="02030600000101010101" pitchFamily="18" charset="-127"/>
              <a:ea typeface="HY헤드라인M" panose="02030600000101010101" pitchFamily="18" charset="-127"/>
            </a:rPr>
            <a:t>신앙인의 모범</a:t>
          </a:r>
        </a:p>
        <a:p>
          <a:pPr marL="171450" lvl="1" indent="-171450" algn="l" defTabSz="844550" latinLnBrk="1">
            <a:lnSpc>
              <a:spcPct val="90000"/>
            </a:lnSpc>
            <a:spcBef>
              <a:spcPct val="0"/>
            </a:spcBef>
            <a:spcAft>
              <a:spcPct val="15000"/>
            </a:spcAft>
            <a:buChar char="•"/>
          </a:pPr>
          <a:r>
            <a:rPr lang="ko-KR" altLang="en-US" sz="1900" kern="1200" dirty="0"/>
            <a:t>신앙인 가운데 으뜸</a:t>
          </a:r>
        </a:p>
      </dsp:txBody>
      <dsp:txXfrm>
        <a:off x="584566" y="2944956"/>
        <a:ext cx="3216455" cy="1514917"/>
      </dsp:txXfrm>
    </dsp:sp>
    <dsp:sp modelId="{CD9C230E-5FA6-40E4-A97E-5FBF5E923BD3}">
      <dsp:nvSpPr>
        <dsp:cNvPr id="0" name=""/>
        <dsp:cNvSpPr/>
      </dsp:nvSpPr>
      <dsp:spPr>
        <a:xfrm>
          <a:off x="3958355" y="2895314"/>
          <a:ext cx="6479470" cy="1614201"/>
        </a:xfrm>
        <a:prstGeom prst="roundRect">
          <a:avLst>
            <a:gd name="adj" fmla="val 10500"/>
          </a:avLst>
        </a:prstGeom>
        <a:solidFill>
          <a:schemeClr val="accent1">
            <a:lumMod val="20000"/>
            <a:lumOff val="80000"/>
            <a:alpha val="90000"/>
          </a:schemeClr>
        </a:solidFill>
        <a:ln w="9525" cap="flat" cmpd="sng" algn="ctr">
          <a:solidFill>
            <a:schemeClr val="accent3">
              <a:hueOff val="11250264"/>
              <a:satOff val="-16880"/>
              <a:lumOff val="-2745"/>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t" anchorCtr="0">
          <a:noAutofit/>
        </a:bodyPr>
        <a:lstStyle/>
        <a:p>
          <a:pPr marL="0" lvl="0" indent="0" algn="l" defTabSz="1066800" latinLnBrk="1">
            <a:lnSpc>
              <a:spcPct val="90000"/>
            </a:lnSpc>
            <a:spcBef>
              <a:spcPct val="0"/>
            </a:spcBef>
            <a:spcAft>
              <a:spcPct val="35000"/>
            </a:spcAft>
            <a:buNone/>
          </a:pPr>
          <a:r>
            <a:rPr lang="ko-KR" altLang="en-US" sz="2400" kern="1200" dirty="0"/>
            <a:t>성모는 </a:t>
          </a:r>
          <a:r>
            <a:rPr lang="ko-KR" altLang="en-US" sz="2400" kern="1200" dirty="0">
              <a:latin typeface="HY헤드라인M" panose="02030600000101010101" pitchFamily="18" charset="-127"/>
              <a:ea typeface="HY헤드라인M" panose="02030600000101010101" pitchFamily="18" charset="-127"/>
            </a:rPr>
            <a:t>그리스도 신비에 대한 탁월한 증언</a:t>
          </a:r>
        </a:p>
        <a:p>
          <a:pPr marL="171450" lvl="1" indent="-171450" algn="l" defTabSz="844550" latinLnBrk="1">
            <a:lnSpc>
              <a:spcPct val="90000"/>
            </a:lnSpc>
            <a:spcBef>
              <a:spcPct val="0"/>
            </a:spcBef>
            <a:spcAft>
              <a:spcPct val="15000"/>
            </a:spcAft>
            <a:buChar char="•"/>
          </a:pPr>
          <a:r>
            <a:rPr lang="ko-KR" altLang="en-US" sz="1900" kern="1200" dirty="0"/>
            <a:t>구원역사상 육화의 신비가 이루어지는 데에 있어 주인공</a:t>
          </a:r>
        </a:p>
      </dsp:txBody>
      <dsp:txXfrm>
        <a:off x="4007997" y="2944956"/>
        <a:ext cx="6380186" cy="15149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2FD95A-EE21-42D3-8CE6-9217D54F06BB}">
      <dsp:nvSpPr>
        <dsp:cNvPr id="0" name=""/>
        <dsp:cNvSpPr/>
      </dsp:nvSpPr>
      <dsp:spPr>
        <a:xfrm>
          <a:off x="456377" y="1154120"/>
          <a:ext cx="2688829" cy="2217721"/>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l" defTabSz="800100" latinLnBrk="1">
            <a:lnSpc>
              <a:spcPct val="90000"/>
            </a:lnSpc>
            <a:spcBef>
              <a:spcPct val="0"/>
            </a:spcBef>
            <a:spcAft>
              <a:spcPct val="15000"/>
            </a:spcAft>
            <a:buChar char="•"/>
          </a:pPr>
          <a:r>
            <a:rPr lang="ko-KR" altLang="en-US" sz="1800" kern="1200" dirty="0"/>
            <a:t>신앙인의 모범</a:t>
          </a:r>
        </a:p>
        <a:p>
          <a:pPr marL="171450" lvl="1" indent="-171450" algn="l" defTabSz="800100" latinLnBrk="1">
            <a:lnSpc>
              <a:spcPct val="90000"/>
            </a:lnSpc>
            <a:spcBef>
              <a:spcPct val="0"/>
            </a:spcBef>
            <a:spcAft>
              <a:spcPct val="15000"/>
            </a:spcAft>
            <a:buChar char="•"/>
          </a:pPr>
          <a:r>
            <a:rPr lang="ko-KR" altLang="en-US" sz="1800" kern="1200" dirty="0"/>
            <a:t>육화 신비의 탁월한 증언</a:t>
          </a:r>
        </a:p>
      </dsp:txBody>
      <dsp:txXfrm>
        <a:off x="507413" y="1205156"/>
        <a:ext cx="2586757" cy="1640423"/>
      </dsp:txXfrm>
    </dsp:sp>
    <dsp:sp modelId="{F814564D-F95C-4397-A6C0-AE529FB175BB}">
      <dsp:nvSpPr>
        <dsp:cNvPr id="0" name=""/>
        <dsp:cNvSpPr/>
      </dsp:nvSpPr>
      <dsp:spPr>
        <a:xfrm>
          <a:off x="1936201" y="1570156"/>
          <a:ext cx="3130967" cy="3130967"/>
        </a:xfrm>
        <a:prstGeom prst="leftCircularArrow">
          <a:avLst>
            <a:gd name="adj1" fmla="val 3680"/>
            <a:gd name="adj2" fmla="val 458551"/>
            <a:gd name="adj3" fmla="val 2234061"/>
            <a:gd name="adj4" fmla="val 9024489"/>
            <a:gd name="adj5" fmla="val 4293"/>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480E1B2E-FE5F-4FA9-87BD-ECAD9011F68A}">
      <dsp:nvSpPr>
        <dsp:cNvPr id="0" name=""/>
        <dsp:cNvSpPr/>
      </dsp:nvSpPr>
      <dsp:spPr>
        <a:xfrm>
          <a:off x="1053895" y="2896616"/>
          <a:ext cx="2390070" cy="950452"/>
        </a:xfrm>
        <a:prstGeom prst="roundRect">
          <a:avLst>
            <a:gd name="adj" fmla="val 10000"/>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latinLnBrk="1">
            <a:lnSpc>
              <a:spcPct val="90000"/>
            </a:lnSpc>
            <a:spcBef>
              <a:spcPct val="0"/>
            </a:spcBef>
            <a:spcAft>
              <a:spcPct val="35000"/>
            </a:spcAft>
            <a:buNone/>
          </a:pPr>
          <a:r>
            <a:rPr lang="ko-KR" altLang="en-US" sz="3200" kern="1200" dirty="0"/>
            <a:t>성모 공경</a:t>
          </a:r>
        </a:p>
      </dsp:txBody>
      <dsp:txXfrm>
        <a:off x="1081733" y="2924454"/>
        <a:ext cx="2334394" cy="894776"/>
      </dsp:txXfrm>
    </dsp:sp>
    <dsp:sp modelId="{0F627DB5-3C6E-453D-B16B-E235A1928E18}">
      <dsp:nvSpPr>
        <dsp:cNvPr id="0" name=""/>
        <dsp:cNvSpPr/>
      </dsp:nvSpPr>
      <dsp:spPr>
        <a:xfrm>
          <a:off x="3992605" y="1154120"/>
          <a:ext cx="2688829" cy="2217721"/>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5625132"/>
              <a:satOff val="-8440"/>
              <a:lumOff val="-137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l" defTabSz="800100" latinLnBrk="1">
            <a:lnSpc>
              <a:spcPct val="90000"/>
            </a:lnSpc>
            <a:spcBef>
              <a:spcPct val="0"/>
            </a:spcBef>
            <a:spcAft>
              <a:spcPct val="15000"/>
            </a:spcAft>
            <a:buChar char="•"/>
          </a:pPr>
          <a:r>
            <a:rPr lang="ko-KR" altLang="en-US" sz="1800" kern="1200" dirty="0"/>
            <a:t>구원의 시작</a:t>
          </a:r>
        </a:p>
        <a:p>
          <a:pPr marL="171450" lvl="1" indent="-171450" algn="l" defTabSz="800100" latinLnBrk="1">
            <a:lnSpc>
              <a:spcPct val="90000"/>
            </a:lnSpc>
            <a:spcBef>
              <a:spcPct val="0"/>
            </a:spcBef>
            <a:spcAft>
              <a:spcPct val="15000"/>
            </a:spcAft>
            <a:buChar char="•"/>
          </a:pPr>
          <a:r>
            <a:rPr lang="ko-KR" altLang="en-US" sz="1800" kern="1200" dirty="0"/>
            <a:t>파스카 사건의 시작</a:t>
          </a:r>
        </a:p>
      </dsp:txBody>
      <dsp:txXfrm>
        <a:off x="4043641" y="1680382"/>
        <a:ext cx="2586757" cy="1640423"/>
      </dsp:txXfrm>
    </dsp:sp>
    <dsp:sp modelId="{4FC4288E-B76F-47B4-AFC8-D9C0C43F85C8}">
      <dsp:nvSpPr>
        <dsp:cNvPr id="0" name=""/>
        <dsp:cNvSpPr/>
      </dsp:nvSpPr>
      <dsp:spPr>
        <a:xfrm>
          <a:off x="5450023" y="-262116"/>
          <a:ext cx="3474540" cy="3474540"/>
        </a:xfrm>
        <a:prstGeom prst="circularArrow">
          <a:avLst>
            <a:gd name="adj1" fmla="val 3316"/>
            <a:gd name="adj2" fmla="val 409637"/>
            <a:gd name="adj3" fmla="val 19414853"/>
            <a:gd name="adj4" fmla="val 12575511"/>
            <a:gd name="adj5" fmla="val 3869"/>
          </a:avLst>
        </a:prstGeom>
        <a:gradFill rotWithShape="0">
          <a:gsLst>
            <a:gs pos="0">
              <a:schemeClr val="accent3">
                <a:hueOff val="11250264"/>
                <a:satOff val="-16880"/>
                <a:lumOff val="-2745"/>
                <a:alphaOff val="0"/>
                <a:tint val="43000"/>
                <a:shade val="100000"/>
                <a:satMod val="165000"/>
              </a:schemeClr>
            </a:gs>
            <a:gs pos="55000">
              <a:schemeClr val="accent3">
                <a:hueOff val="11250264"/>
                <a:satOff val="-16880"/>
                <a:lumOff val="-2745"/>
                <a:alphaOff val="0"/>
                <a:tint val="83000"/>
                <a:shade val="100000"/>
                <a:satMod val="155000"/>
              </a:schemeClr>
            </a:gs>
            <a:gs pos="100000">
              <a:schemeClr val="accent3">
                <a:hueOff val="11250264"/>
                <a:satOff val="-16880"/>
                <a:lumOff val="-2745"/>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C205202B-4C91-4DF9-A884-33B681EB27B1}">
      <dsp:nvSpPr>
        <dsp:cNvPr id="0" name=""/>
        <dsp:cNvSpPr/>
      </dsp:nvSpPr>
      <dsp:spPr>
        <a:xfrm>
          <a:off x="4590123" y="678894"/>
          <a:ext cx="2390070" cy="950452"/>
        </a:xfrm>
        <a:prstGeom prst="roundRect">
          <a:avLst>
            <a:gd name="adj" fmla="val 10000"/>
          </a:avLst>
        </a:prstGeom>
        <a:gradFill rotWithShape="0">
          <a:gsLst>
            <a:gs pos="0">
              <a:schemeClr val="accent3">
                <a:hueOff val="5625132"/>
                <a:satOff val="-8440"/>
                <a:lumOff val="-1373"/>
                <a:alphaOff val="0"/>
                <a:tint val="43000"/>
                <a:shade val="100000"/>
                <a:satMod val="165000"/>
              </a:schemeClr>
            </a:gs>
            <a:gs pos="55000">
              <a:schemeClr val="accent3">
                <a:hueOff val="5625132"/>
                <a:satOff val="-8440"/>
                <a:lumOff val="-1373"/>
                <a:alphaOff val="0"/>
                <a:tint val="83000"/>
                <a:shade val="100000"/>
                <a:satMod val="155000"/>
              </a:schemeClr>
            </a:gs>
            <a:gs pos="100000">
              <a:schemeClr val="accent3">
                <a:hueOff val="5625132"/>
                <a:satOff val="-8440"/>
                <a:lumOff val="-1373"/>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latinLnBrk="1">
            <a:lnSpc>
              <a:spcPct val="90000"/>
            </a:lnSpc>
            <a:spcBef>
              <a:spcPct val="0"/>
            </a:spcBef>
            <a:spcAft>
              <a:spcPct val="35000"/>
            </a:spcAft>
            <a:buNone/>
          </a:pPr>
          <a:r>
            <a:rPr lang="ko-KR" altLang="en-US" sz="3200" kern="1200" dirty="0"/>
            <a:t>육화 사건</a:t>
          </a:r>
        </a:p>
      </dsp:txBody>
      <dsp:txXfrm>
        <a:off x="4617961" y="706732"/>
        <a:ext cx="2334394" cy="894776"/>
      </dsp:txXfrm>
    </dsp:sp>
    <dsp:sp modelId="{02EBF402-6703-46D0-868E-70B4030C9E47}">
      <dsp:nvSpPr>
        <dsp:cNvPr id="0" name=""/>
        <dsp:cNvSpPr/>
      </dsp:nvSpPr>
      <dsp:spPr>
        <a:xfrm>
          <a:off x="7528834" y="1154120"/>
          <a:ext cx="2688829" cy="2217721"/>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11250264"/>
              <a:satOff val="-16880"/>
              <a:lumOff val="-274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l" defTabSz="800100" latinLnBrk="1">
            <a:lnSpc>
              <a:spcPct val="90000"/>
            </a:lnSpc>
            <a:spcBef>
              <a:spcPct val="0"/>
            </a:spcBef>
            <a:spcAft>
              <a:spcPct val="15000"/>
            </a:spcAft>
            <a:buChar char="•"/>
          </a:pPr>
          <a:r>
            <a:rPr lang="ko-KR" altLang="en-US" sz="1800" kern="1200" dirty="0"/>
            <a:t>주님의 십자가에 못박히심</a:t>
          </a:r>
          <a:r>
            <a:rPr lang="en-US" altLang="ko-KR" sz="1800" kern="1200" dirty="0"/>
            <a:t>, </a:t>
          </a:r>
          <a:r>
            <a:rPr lang="ko-KR" altLang="en-US" sz="1800" kern="1200" dirty="0"/>
            <a:t>묻히심</a:t>
          </a:r>
          <a:r>
            <a:rPr lang="en-US" altLang="ko-KR" sz="1800" kern="1200" dirty="0"/>
            <a:t>, </a:t>
          </a:r>
          <a:r>
            <a:rPr lang="ko-KR" altLang="en-US" sz="1800" kern="1200" dirty="0"/>
            <a:t>부활하심</a:t>
          </a:r>
          <a:r>
            <a:rPr lang="en-US" altLang="ko-KR" sz="1800" kern="1200" dirty="0"/>
            <a:t>.</a:t>
          </a:r>
          <a:endParaRPr lang="ko-KR" altLang="en-US" sz="1800" kern="1200" dirty="0"/>
        </a:p>
        <a:p>
          <a:pPr marL="171450" lvl="1" indent="-171450" algn="l" defTabSz="800100" latinLnBrk="1">
            <a:lnSpc>
              <a:spcPct val="90000"/>
            </a:lnSpc>
            <a:spcBef>
              <a:spcPct val="0"/>
            </a:spcBef>
            <a:spcAft>
              <a:spcPct val="15000"/>
            </a:spcAft>
            <a:buChar char="•"/>
          </a:pPr>
          <a:r>
            <a:rPr lang="ko-KR" altLang="en-US" sz="1800" kern="1200" dirty="0"/>
            <a:t>그리스도교 신앙의 핵심</a:t>
          </a:r>
        </a:p>
      </dsp:txBody>
      <dsp:txXfrm>
        <a:off x="7579870" y="1205156"/>
        <a:ext cx="2586757" cy="1640423"/>
      </dsp:txXfrm>
    </dsp:sp>
    <dsp:sp modelId="{D8F2E7CD-2394-46E0-8140-2943AB13D2B4}">
      <dsp:nvSpPr>
        <dsp:cNvPr id="0" name=""/>
        <dsp:cNvSpPr/>
      </dsp:nvSpPr>
      <dsp:spPr>
        <a:xfrm>
          <a:off x="8126351" y="2896616"/>
          <a:ext cx="2390070" cy="950452"/>
        </a:xfrm>
        <a:prstGeom prst="roundRect">
          <a:avLst>
            <a:gd name="adj" fmla="val 10000"/>
          </a:avLst>
        </a:prstGeom>
        <a:gradFill rotWithShape="0">
          <a:gsLst>
            <a:gs pos="0">
              <a:schemeClr val="accent3">
                <a:hueOff val="11250264"/>
                <a:satOff val="-16880"/>
                <a:lumOff val="-2745"/>
                <a:alphaOff val="0"/>
                <a:tint val="43000"/>
                <a:shade val="100000"/>
                <a:satMod val="165000"/>
              </a:schemeClr>
            </a:gs>
            <a:gs pos="55000">
              <a:schemeClr val="accent3">
                <a:hueOff val="11250264"/>
                <a:satOff val="-16880"/>
                <a:lumOff val="-2745"/>
                <a:alphaOff val="0"/>
                <a:tint val="83000"/>
                <a:shade val="100000"/>
                <a:satMod val="155000"/>
              </a:schemeClr>
            </a:gs>
            <a:gs pos="100000">
              <a:schemeClr val="accent3">
                <a:hueOff val="11250264"/>
                <a:satOff val="-16880"/>
                <a:lumOff val="-2745"/>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latinLnBrk="1">
            <a:lnSpc>
              <a:spcPct val="90000"/>
            </a:lnSpc>
            <a:spcBef>
              <a:spcPct val="0"/>
            </a:spcBef>
            <a:spcAft>
              <a:spcPct val="35000"/>
            </a:spcAft>
            <a:buNone/>
          </a:pPr>
          <a:r>
            <a:rPr lang="ko-KR" altLang="en-US" sz="3200" kern="1200" dirty="0"/>
            <a:t>파스카 사건</a:t>
          </a:r>
        </a:p>
      </dsp:txBody>
      <dsp:txXfrm>
        <a:off x="8154189" y="2924454"/>
        <a:ext cx="2334394" cy="89477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55168A-B636-4EAF-AB75-2B69490AB5AA}">
      <dsp:nvSpPr>
        <dsp:cNvPr id="0" name=""/>
        <dsp:cNvSpPr/>
      </dsp:nvSpPr>
      <dsp:spPr>
        <a:xfrm>
          <a:off x="-5116992" y="-783865"/>
          <a:ext cx="6093694" cy="6093694"/>
        </a:xfrm>
        <a:prstGeom prst="blockArc">
          <a:avLst>
            <a:gd name="adj1" fmla="val 18900000"/>
            <a:gd name="adj2" fmla="val 2700000"/>
            <a:gd name="adj3" fmla="val 354"/>
          </a:avLst>
        </a:pr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38A233A-DC60-4E46-A7A2-6D1597A14C7E}">
      <dsp:nvSpPr>
        <dsp:cNvPr id="0" name=""/>
        <dsp:cNvSpPr/>
      </dsp:nvSpPr>
      <dsp:spPr>
        <a:xfrm>
          <a:off x="364315" y="238337"/>
          <a:ext cx="10546001" cy="476493"/>
        </a:xfrm>
        <a:prstGeom prst="rect">
          <a:avLst/>
        </a:prstGeom>
        <a:gradFill rotWithShape="0">
          <a:gsLst>
            <a:gs pos="0">
              <a:schemeClr val="accent2">
                <a:hueOff val="0"/>
                <a:satOff val="0"/>
                <a:lumOff val="0"/>
                <a:alphaOff val="0"/>
                <a:tint val="43000"/>
                <a:shade val="100000"/>
                <a:satMod val="165000"/>
              </a:schemeClr>
            </a:gs>
            <a:gs pos="55000">
              <a:schemeClr val="accent2">
                <a:hueOff val="0"/>
                <a:satOff val="0"/>
                <a:lumOff val="0"/>
                <a:alphaOff val="0"/>
                <a:tint val="83000"/>
                <a:shade val="100000"/>
                <a:satMod val="155000"/>
              </a:schemeClr>
            </a:gs>
            <a:gs pos="100000">
              <a:schemeClr val="accent2">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78217" tIns="45720" rIns="45720" bIns="45720" numCol="1" spcCol="1270" anchor="ctr" anchorCtr="0">
          <a:noAutofit/>
        </a:bodyPr>
        <a:lstStyle/>
        <a:p>
          <a:pPr marL="0" lvl="0" indent="0" algn="l" defTabSz="800100" latinLnBrk="1">
            <a:lnSpc>
              <a:spcPct val="90000"/>
            </a:lnSpc>
            <a:spcBef>
              <a:spcPct val="0"/>
            </a:spcBef>
            <a:spcAft>
              <a:spcPct val="35000"/>
            </a:spcAft>
            <a:buNone/>
          </a:pPr>
          <a:r>
            <a:rPr lang="en-US" altLang="ko-KR" sz="1800" kern="1200" dirty="0">
              <a:solidFill>
                <a:srgbClr val="002060"/>
              </a:solidFill>
            </a:rPr>
            <a:t>8</a:t>
          </a:r>
          <a:r>
            <a:rPr lang="ko-KR" altLang="en-US" sz="1800" kern="1200" dirty="0">
              <a:solidFill>
                <a:srgbClr val="002060"/>
              </a:solidFill>
            </a:rPr>
            <a:t>월 </a:t>
          </a:r>
          <a:r>
            <a:rPr lang="en-US" altLang="ko-KR" sz="1800" kern="1200" dirty="0">
              <a:solidFill>
                <a:srgbClr val="002060"/>
              </a:solidFill>
            </a:rPr>
            <a:t>15</a:t>
          </a:r>
          <a:r>
            <a:rPr lang="ko-KR" altLang="en-US" sz="1800" kern="1200" dirty="0">
              <a:solidFill>
                <a:srgbClr val="002060"/>
              </a:solidFill>
            </a:rPr>
            <a:t>일 </a:t>
          </a:r>
          <a:r>
            <a:rPr lang="en-US" altLang="ko-KR" sz="1800" kern="1200" dirty="0">
              <a:solidFill>
                <a:srgbClr val="002060"/>
              </a:solidFill>
            </a:rPr>
            <a:t>– </a:t>
          </a:r>
          <a:r>
            <a:rPr lang="ko-KR" altLang="en-US" sz="1800" kern="1200" dirty="0">
              <a:solidFill>
                <a:srgbClr val="002060"/>
              </a:solidFill>
            </a:rPr>
            <a:t>성모의 천상 탄일</a:t>
          </a:r>
        </a:p>
      </dsp:txBody>
      <dsp:txXfrm>
        <a:off x="364315" y="238337"/>
        <a:ext cx="10546001" cy="476493"/>
      </dsp:txXfrm>
    </dsp:sp>
    <dsp:sp modelId="{4E4FDAD9-9704-45D2-A6FA-E6463B1F82F2}">
      <dsp:nvSpPr>
        <dsp:cNvPr id="0" name=""/>
        <dsp:cNvSpPr/>
      </dsp:nvSpPr>
      <dsp:spPr>
        <a:xfrm>
          <a:off x="66507" y="178775"/>
          <a:ext cx="595616" cy="595616"/>
        </a:xfrm>
        <a:prstGeom prst="ellipse">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B38FA93-440F-45E8-B665-D989676851E2}">
      <dsp:nvSpPr>
        <dsp:cNvPr id="0" name=""/>
        <dsp:cNvSpPr/>
      </dsp:nvSpPr>
      <dsp:spPr>
        <a:xfrm>
          <a:off x="756263" y="952986"/>
          <a:ext cx="10154053" cy="476493"/>
        </a:xfrm>
        <a:prstGeom prst="rect">
          <a:avLst/>
        </a:prstGeom>
        <a:gradFill rotWithShape="0">
          <a:gsLst>
            <a:gs pos="0">
              <a:schemeClr val="accent2">
                <a:hueOff val="936304"/>
                <a:satOff val="-1168"/>
                <a:lumOff val="275"/>
                <a:alphaOff val="0"/>
                <a:tint val="43000"/>
                <a:shade val="100000"/>
                <a:satMod val="165000"/>
              </a:schemeClr>
            </a:gs>
            <a:gs pos="55000">
              <a:schemeClr val="accent2">
                <a:hueOff val="936304"/>
                <a:satOff val="-1168"/>
                <a:lumOff val="275"/>
                <a:alphaOff val="0"/>
                <a:tint val="83000"/>
                <a:shade val="100000"/>
                <a:satMod val="155000"/>
              </a:schemeClr>
            </a:gs>
            <a:gs pos="100000">
              <a:schemeClr val="accent2">
                <a:hueOff val="936304"/>
                <a:satOff val="-1168"/>
                <a:lumOff val="275"/>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78217" tIns="45720" rIns="45720" bIns="45720" numCol="1" spcCol="1270" anchor="ctr" anchorCtr="0">
          <a:noAutofit/>
        </a:bodyPr>
        <a:lstStyle/>
        <a:p>
          <a:pPr marL="0" lvl="0" indent="0" algn="l" defTabSz="800100" latinLnBrk="1">
            <a:lnSpc>
              <a:spcPct val="90000"/>
            </a:lnSpc>
            <a:spcBef>
              <a:spcPct val="0"/>
            </a:spcBef>
            <a:spcAft>
              <a:spcPct val="35000"/>
            </a:spcAft>
            <a:buNone/>
          </a:pPr>
          <a:r>
            <a:rPr lang="en-US" altLang="ko-KR" sz="1800" kern="1200" dirty="0">
              <a:solidFill>
                <a:srgbClr val="002060"/>
              </a:solidFill>
            </a:rPr>
            <a:t>9</a:t>
          </a:r>
          <a:r>
            <a:rPr lang="ko-KR" altLang="en-US" sz="1800" kern="1200" dirty="0">
              <a:solidFill>
                <a:srgbClr val="002060"/>
              </a:solidFill>
            </a:rPr>
            <a:t>월 </a:t>
          </a:r>
          <a:r>
            <a:rPr lang="en-US" altLang="ko-KR" sz="1800" kern="1200" dirty="0">
              <a:solidFill>
                <a:srgbClr val="002060"/>
              </a:solidFill>
            </a:rPr>
            <a:t>8</a:t>
          </a:r>
          <a:r>
            <a:rPr lang="ko-KR" altLang="en-US" sz="1800" kern="1200" dirty="0">
              <a:solidFill>
                <a:srgbClr val="002060"/>
              </a:solidFill>
            </a:rPr>
            <a:t>일 </a:t>
          </a:r>
          <a:r>
            <a:rPr lang="en-US" altLang="ko-KR" sz="1800" kern="1200" dirty="0">
              <a:solidFill>
                <a:srgbClr val="002060"/>
              </a:solidFill>
            </a:rPr>
            <a:t>– </a:t>
          </a:r>
          <a:r>
            <a:rPr lang="ko-KR" altLang="en-US" sz="1800" kern="1200" dirty="0">
              <a:solidFill>
                <a:srgbClr val="002060"/>
              </a:solidFill>
            </a:rPr>
            <a:t>성모의 지상 탄일</a:t>
          </a:r>
        </a:p>
      </dsp:txBody>
      <dsp:txXfrm>
        <a:off x="756263" y="952986"/>
        <a:ext cx="10154053" cy="476493"/>
      </dsp:txXfrm>
    </dsp:sp>
    <dsp:sp modelId="{D2EEFE0F-28B1-4BA7-BDC1-A8C12EABE721}">
      <dsp:nvSpPr>
        <dsp:cNvPr id="0" name=""/>
        <dsp:cNvSpPr/>
      </dsp:nvSpPr>
      <dsp:spPr>
        <a:xfrm>
          <a:off x="458455" y="893425"/>
          <a:ext cx="595616" cy="595616"/>
        </a:xfrm>
        <a:prstGeom prst="ellipse">
          <a:avLst/>
        </a:prstGeom>
        <a:solidFill>
          <a:schemeClr val="lt1">
            <a:hueOff val="0"/>
            <a:satOff val="0"/>
            <a:lumOff val="0"/>
            <a:alphaOff val="0"/>
          </a:schemeClr>
        </a:solidFill>
        <a:ln w="9525" cap="flat" cmpd="sng" algn="ctr">
          <a:solidFill>
            <a:schemeClr val="accent2">
              <a:hueOff val="936304"/>
              <a:satOff val="-1168"/>
              <a:lumOff val="275"/>
              <a:alphaOff val="0"/>
            </a:schemeClr>
          </a:solidFill>
          <a:prstDash val="solid"/>
        </a:ln>
        <a:effectLst/>
      </dsp:spPr>
      <dsp:style>
        <a:lnRef idx="1">
          <a:scrgbClr r="0" g="0" b="0"/>
        </a:lnRef>
        <a:fillRef idx="1">
          <a:scrgbClr r="0" g="0" b="0"/>
        </a:fillRef>
        <a:effectRef idx="0">
          <a:scrgbClr r="0" g="0" b="0"/>
        </a:effectRef>
        <a:fontRef idx="minor"/>
      </dsp:style>
    </dsp:sp>
    <dsp:sp modelId="{0D4E220F-1121-4D3F-B0B7-4CD1CF569B1A}">
      <dsp:nvSpPr>
        <dsp:cNvPr id="0" name=""/>
        <dsp:cNvSpPr/>
      </dsp:nvSpPr>
      <dsp:spPr>
        <a:xfrm>
          <a:off x="935492" y="1667636"/>
          <a:ext cx="9974825" cy="476493"/>
        </a:xfrm>
        <a:prstGeom prst="rect">
          <a:avLst/>
        </a:prstGeom>
        <a:gradFill rotWithShape="0">
          <a:gsLst>
            <a:gs pos="0">
              <a:schemeClr val="accent2">
                <a:hueOff val="1872608"/>
                <a:satOff val="-2336"/>
                <a:lumOff val="549"/>
                <a:alphaOff val="0"/>
                <a:tint val="43000"/>
                <a:shade val="100000"/>
                <a:satMod val="165000"/>
              </a:schemeClr>
            </a:gs>
            <a:gs pos="55000">
              <a:schemeClr val="accent2">
                <a:hueOff val="1872608"/>
                <a:satOff val="-2336"/>
                <a:lumOff val="549"/>
                <a:alphaOff val="0"/>
                <a:tint val="83000"/>
                <a:shade val="100000"/>
                <a:satMod val="155000"/>
              </a:schemeClr>
            </a:gs>
            <a:gs pos="100000">
              <a:schemeClr val="accent2">
                <a:hueOff val="1872608"/>
                <a:satOff val="-2336"/>
                <a:lumOff val="549"/>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78217" tIns="45720" rIns="45720" bIns="45720" numCol="1" spcCol="1270" anchor="ctr" anchorCtr="0">
          <a:noAutofit/>
        </a:bodyPr>
        <a:lstStyle/>
        <a:p>
          <a:pPr marL="0" lvl="0" indent="0" algn="l" defTabSz="800100" latinLnBrk="1">
            <a:lnSpc>
              <a:spcPct val="90000"/>
            </a:lnSpc>
            <a:spcBef>
              <a:spcPct val="0"/>
            </a:spcBef>
            <a:spcAft>
              <a:spcPct val="35000"/>
            </a:spcAft>
            <a:buNone/>
          </a:pPr>
          <a:r>
            <a:rPr lang="en-US" altLang="ko-KR" sz="1800" kern="1200" dirty="0">
              <a:solidFill>
                <a:srgbClr val="002060"/>
              </a:solidFill>
            </a:rPr>
            <a:t>11</a:t>
          </a:r>
          <a:r>
            <a:rPr lang="ko-KR" altLang="en-US" sz="1800" kern="1200" dirty="0">
              <a:solidFill>
                <a:srgbClr val="002060"/>
              </a:solidFill>
            </a:rPr>
            <a:t>월 </a:t>
          </a:r>
          <a:r>
            <a:rPr lang="en-US" altLang="ko-KR" sz="1800" kern="1200" dirty="0">
              <a:solidFill>
                <a:srgbClr val="002060"/>
              </a:solidFill>
            </a:rPr>
            <a:t>21</a:t>
          </a:r>
          <a:r>
            <a:rPr lang="ko-KR" altLang="en-US" sz="1800" kern="1200" dirty="0">
              <a:solidFill>
                <a:srgbClr val="002060"/>
              </a:solidFill>
            </a:rPr>
            <a:t>일 </a:t>
          </a:r>
          <a:r>
            <a:rPr lang="en-US" altLang="ko-KR" sz="1800" kern="1200" dirty="0">
              <a:solidFill>
                <a:srgbClr val="002060"/>
              </a:solidFill>
            </a:rPr>
            <a:t>– </a:t>
          </a:r>
          <a:r>
            <a:rPr lang="ko-KR" altLang="en-US" sz="1800" kern="1200" dirty="0">
              <a:solidFill>
                <a:srgbClr val="002060"/>
              </a:solidFill>
            </a:rPr>
            <a:t>성모 봉헌 축일</a:t>
          </a:r>
        </a:p>
      </dsp:txBody>
      <dsp:txXfrm>
        <a:off x="935492" y="1667636"/>
        <a:ext cx="9974825" cy="476493"/>
      </dsp:txXfrm>
    </dsp:sp>
    <dsp:sp modelId="{45EC0376-82C7-4AA7-AE33-F751B02C679B}">
      <dsp:nvSpPr>
        <dsp:cNvPr id="0" name=""/>
        <dsp:cNvSpPr/>
      </dsp:nvSpPr>
      <dsp:spPr>
        <a:xfrm>
          <a:off x="637683" y="1608074"/>
          <a:ext cx="595616" cy="595616"/>
        </a:xfrm>
        <a:prstGeom prst="ellipse">
          <a:avLst/>
        </a:prstGeom>
        <a:solidFill>
          <a:schemeClr val="lt1">
            <a:hueOff val="0"/>
            <a:satOff val="0"/>
            <a:lumOff val="0"/>
            <a:alphaOff val="0"/>
          </a:schemeClr>
        </a:solidFill>
        <a:ln w="9525" cap="flat" cmpd="sng" algn="ctr">
          <a:solidFill>
            <a:schemeClr val="accent2">
              <a:hueOff val="1872608"/>
              <a:satOff val="-2336"/>
              <a:lumOff val="549"/>
              <a:alphaOff val="0"/>
            </a:schemeClr>
          </a:solidFill>
          <a:prstDash val="solid"/>
        </a:ln>
        <a:effectLst/>
      </dsp:spPr>
      <dsp:style>
        <a:lnRef idx="1">
          <a:scrgbClr r="0" g="0" b="0"/>
        </a:lnRef>
        <a:fillRef idx="1">
          <a:scrgbClr r="0" g="0" b="0"/>
        </a:fillRef>
        <a:effectRef idx="0">
          <a:scrgbClr r="0" g="0" b="0"/>
        </a:effectRef>
        <a:fontRef idx="minor"/>
      </dsp:style>
    </dsp:sp>
    <dsp:sp modelId="{6F13790C-BFF4-4894-B90D-F5DC9E7E2E80}">
      <dsp:nvSpPr>
        <dsp:cNvPr id="0" name=""/>
        <dsp:cNvSpPr/>
      </dsp:nvSpPr>
      <dsp:spPr>
        <a:xfrm>
          <a:off x="935492" y="2381833"/>
          <a:ext cx="9974825" cy="476493"/>
        </a:xfrm>
        <a:prstGeom prst="rect">
          <a:avLst/>
        </a:prstGeom>
        <a:gradFill rotWithShape="0">
          <a:gsLst>
            <a:gs pos="0">
              <a:schemeClr val="accent2">
                <a:hueOff val="2808911"/>
                <a:satOff val="-3503"/>
                <a:lumOff val="824"/>
                <a:alphaOff val="0"/>
                <a:tint val="43000"/>
                <a:shade val="100000"/>
                <a:satMod val="165000"/>
              </a:schemeClr>
            </a:gs>
            <a:gs pos="55000">
              <a:schemeClr val="accent2">
                <a:hueOff val="2808911"/>
                <a:satOff val="-3503"/>
                <a:lumOff val="824"/>
                <a:alphaOff val="0"/>
                <a:tint val="83000"/>
                <a:shade val="100000"/>
                <a:satMod val="155000"/>
              </a:schemeClr>
            </a:gs>
            <a:gs pos="100000">
              <a:schemeClr val="accent2">
                <a:hueOff val="2808911"/>
                <a:satOff val="-3503"/>
                <a:lumOff val="824"/>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78217" tIns="45720" rIns="45720" bIns="45720" numCol="1" spcCol="1270" anchor="ctr" anchorCtr="0">
          <a:noAutofit/>
        </a:bodyPr>
        <a:lstStyle/>
        <a:p>
          <a:pPr marL="0" lvl="0" indent="0" algn="l" defTabSz="800100" latinLnBrk="1">
            <a:lnSpc>
              <a:spcPct val="90000"/>
            </a:lnSpc>
            <a:spcBef>
              <a:spcPct val="0"/>
            </a:spcBef>
            <a:spcAft>
              <a:spcPct val="35000"/>
            </a:spcAft>
            <a:buNone/>
          </a:pPr>
          <a:r>
            <a:rPr lang="en-US" altLang="ko-KR" sz="1800" kern="1200" dirty="0">
              <a:solidFill>
                <a:srgbClr val="FF0000"/>
              </a:solidFill>
            </a:rPr>
            <a:t>12</a:t>
          </a:r>
          <a:r>
            <a:rPr lang="ko-KR" altLang="en-US" sz="1800" kern="1200" dirty="0">
              <a:solidFill>
                <a:srgbClr val="FF0000"/>
              </a:solidFill>
            </a:rPr>
            <a:t>월 </a:t>
          </a:r>
          <a:r>
            <a:rPr lang="en-US" altLang="ko-KR" sz="1800" kern="1200" dirty="0">
              <a:solidFill>
                <a:srgbClr val="FF0000"/>
              </a:solidFill>
            </a:rPr>
            <a:t>26</a:t>
          </a:r>
          <a:r>
            <a:rPr lang="ko-KR" altLang="en-US" sz="1800" kern="1200" dirty="0">
              <a:solidFill>
                <a:srgbClr val="FF0000"/>
              </a:solidFill>
            </a:rPr>
            <a:t>일 </a:t>
          </a:r>
          <a:r>
            <a:rPr lang="en-US" altLang="ko-KR" sz="1800" kern="1200" dirty="0">
              <a:solidFill>
                <a:srgbClr val="FF0000"/>
              </a:solidFill>
            </a:rPr>
            <a:t>– </a:t>
          </a:r>
          <a:r>
            <a:rPr lang="ko-KR" altLang="en-US" sz="1800" kern="1200" dirty="0">
              <a:solidFill>
                <a:srgbClr val="FF0000"/>
              </a:solidFill>
            </a:rPr>
            <a:t>하느님의 어머니 경하 축일</a:t>
          </a:r>
        </a:p>
      </dsp:txBody>
      <dsp:txXfrm>
        <a:off x="935492" y="2381833"/>
        <a:ext cx="9974825" cy="476493"/>
      </dsp:txXfrm>
    </dsp:sp>
    <dsp:sp modelId="{D710E30B-3205-4830-BD29-060EB176EFEA}">
      <dsp:nvSpPr>
        <dsp:cNvPr id="0" name=""/>
        <dsp:cNvSpPr/>
      </dsp:nvSpPr>
      <dsp:spPr>
        <a:xfrm>
          <a:off x="637683" y="2322271"/>
          <a:ext cx="595616" cy="595616"/>
        </a:xfrm>
        <a:prstGeom prst="ellipse">
          <a:avLst/>
        </a:prstGeom>
        <a:solidFill>
          <a:schemeClr val="lt1">
            <a:hueOff val="0"/>
            <a:satOff val="0"/>
            <a:lumOff val="0"/>
            <a:alphaOff val="0"/>
          </a:schemeClr>
        </a:solidFill>
        <a:ln w="9525" cap="flat" cmpd="sng" algn="ctr">
          <a:solidFill>
            <a:schemeClr val="accent2">
              <a:hueOff val="2808911"/>
              <a:satOff val="-3503"/>
              <a:lumOff val="824"/>
              <a:alphaOff val="0"/>
            </a:schemeClr>
          </a:solidFill>
          <a:prstDash val="solid"/>
        </a:ln>
        <a:effectLst/>
      </dsp:spPr>
      <dsp:style>
        <a:lnRef idx="1">
          <a:scrgbClr r="0" g="0" b="0"/>
        </a:lnRef>
        <a:fillRef idx="1">
          <a:scrgbClr r="0" g="0" b="0"/>
        </a:fillRef>
        <a:effectRef idx="0">
          <a:scrgbClr r="0" g="0" b="0"/>
        </a:effectRef>
        <a:fontRef idx="minor"/>
      </dsp:style>
    </dsp:sp>
    <dsp:sp modelId="{AA12394C-F2C5-429D-82AC-4DBC54ABA68B}">
      <dsp:nvSpPr>
        <dsp:cNvPr id="0" name=""/>
        <dsp:cNvSpPr/>
      </dsp:nvSpPr>
      <dsp:spPr>
        <a:xfrm>
          <a:off x="756263" y="3096482"/>
          <a:ext cx="10154053" cy="476493"/>
        </a:xfrm>
        <a:prstGeom prst="rect">
          <a:avLst/>
        </a:prstGeom>
        <a:gradFill rotWithShape="0">
          <a:gsLst>
            <a:gs pos="0">
              <a:schemeClr val="accent2">
                <a:hueOff val="3745215"/>
                <a:satOff val="-4671"/>
                <a:lumOff val="1098"/>
                <a:alphaOff val="0"/>
                <a:tint val="43000"/>
                <a:shade val="100000"/>
                <a:satMod val="165000"/>
              </a:schemeClr>
            </a:gs>
            <a:gs pos="55000">
              <a:schemeClr val="accent2">
                <a:hueOff val="3745215"/>
                <a:satOff val="-4671"/>
                <a:lumOff val="1098"/>
                <a:alphaOff val="0"/>
                <a:tint val="83000"/>
                <a:shade val="100000"/>
                <a:satMod val="155000"/>
              </a:schemeClr>
            </a:gs>
            <a:gs pos="100000">
              <a:schemeClr val="accent2">
                <a:hueOff val="3745215"/>
                <a:satOff val="-4671"/>
                <a:lumOff val="1098"/>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78217" tIns="45720" rIns="45720" bIns="45720" numCol="1" spcCol="1270" anchor="ctr" anchorCtr="0">
          <a:noAutofit/>
        </a:bodyPr>
        <a:lstStyle/>
        <a:p>
          <a:pPr marL="0" lvl="0" indent="0" algn="l" defTabSz="800100" latinLnBrk="1">
            <a:lnSpc>
              <a:spcPct val="90000"/>
            </a:lnSpc>
            <a:spcBef>
              <a:spcPct val="0"/>
            </a:spcBef>
            <a:spcAft>
              <a:spcPct val="35000"/>
            </a:spcAft>
            <a:buNone/>
          </a:pPr>
          <a:r>
            <a:rPr lang="en-US" altLang="ko-KR" sz="1800" kern="1200" dirty="0">
              <a:solidFill>
                <a:srgbClr val="FF0000"/>
              </a:solidFill>
            </a:rPr>
            <a:t>2</a:t>
          </a:r>
          <a:r>
            <a:rPr lang="ko-KR" altLang="en-US" sz="1800" kern="1200" dirty="0">
              <a:solidFill>
                <a:srgbClr val="FF0000"/>
              </a:solidFill>
            </a:rPr>
            <a:t>월 </a:t>
          </a:r>
          <a:r>
            <a:rPr lang="en-US" altLang="ko-KR" sz="1800" kern="1200" dirty="0">
              <a:solidFill>
                <a:srgbClr val="FF0000"/>
              </a:solidFill>
            </a:rPr>
            <a:t>2</a:t>
          </a:r>
          <a:r>
            <a:rPr lang="ko-KR" altLang="en-US" sz="1800" kern="1200" dirty="0">
              <a:solidFill>
                <a:srgbClr val="FF0000"/>
              </a:solidFill>
            </a:rPr>
            <a:t>일 </a:t>
          </a:r>
          <a:r>
            <a:rPr lang="en-US" altLang="ko-KR" sz="1800" kern="1200" dirty="0">
              <a:solidFill>
                <a:srgbClr val="FF0000"/>
              </a:solidFill>
            </a:rPr>
            <a:t>– </a:t>
          </a:r>
          <a:r>
            <a:rPr lang="ko-KR" altLang="en-US" sz="1800" kern="1200" dirty="0">
              <a:solidFill>
                <a:srgbClr val="FF0000"/>
              </a:solidFill>
            </a:rPr>
            <a:t>주님 봉헌 축일</a:t>
          </a:r>
        </a:p>
      </dsp:txBody>
      <dsp:txXfrm>
        <a:off x="756263" y="3096482"/>
        <a:ext cx="10154053" cy="476493"/>
      </dsp:txXfrm>
    </dsp:sp>
    <dsp:sp modelId="{9B68BFEE-7AF6-457F-802B-8770BBACF872}">
      <dsp:nvSpPr>
        <dsp:cNvPr id="0" name=""/>
        <dsp:cNvSpPr/>
      </dsp:nvSpPr>
      <dsp:spPr>
        <a:xfrm>
          <a:off x="458455" y="3036921"/>
          <a:ext cx="595616" cy="595616"/>
        </a:xfrm>
        <a:prstGeom prst="ellipse">
          <a:avLst/>
        </a:prstGeom>
        <a:solidFill>
          <a:schemeClr val="lt1">
            <a:hueOff val="0"/>
            <a:satOff val="0"/>
            <a:lumOff val="0"/>
            <a:alphaOff val="0"/>
          </a:schemeClr>
        </a:solidFill>
        <a:ln w="9525" cap="flat" cmpd="sng" algn="ctr">
          <a:solidFill>
            <a:schemeClr val="accent2">
              <a:hueOff val="3745215"/>
              <a:satOff val="-4671"/>
              <a:lumOff val="1098"/>
              <a:alphaOff val="0"/>
            </a:schemeClr>
          </a:solidFill>
          <a:prstDash val="solid"/>
        </a:ln>
        <a:effectLst/>
      </dsp:spPr>
      <dsp:style>
        <a:lnRef idx="1">
          <a:scrgbClr r="0" g="0" b="0"/>
        </a:lnRef>
        <a:fillRef idx="1">
          <a:scrgbClr r="0" g="0" b="0"/>
        </a:fillRef>
        <a:effectRef idx="0">
          <a:scrgbClr r="0" g="0" b="0"/>
        </a:effectRef>
        <a:fontRef idx="minor"/>
      </dsp:style>
    </dsp:sp>
    <dsp:sp modelId="{9BC24C16-6A6F-4E22-988B-BA69BB8EE829}">
      <dsp:nvSpPr>
        <dsp:cNvPr id="0" name=""/>
        <dsp:cNvSpPr/>
      </dsp:nvSpPr>
      <dsp:spPr>
        <a:xfrm>
          <a:off x="364315" y="3811132"/>
          <a:ext cx="10546001" cy="476493"/>
        </a:xfrm>
        <a:prstGeom prst="rect">
          <a:avLst/>
        </a:prstGeom>
        <a:gradFill rotWithShape="0">
          <a:gsLst>
            <a:gs pos="0">
              <a:schemeClr val="accent2">
                <a:hueOff val="4681519"/>
                <a:satOff val="-5839"/>
                <a:lumOff val="1373"/>
                <a:alphaOff val="0"/>
                <a:tint val="43000"/>
                <a:shade val="100000"/>
                <a:satMod val="165000"/>
              </a:schemeClr>
            </a:gs>
            <a:gs pos="55000">
              <a:schemeClr val="accent2">
                <a:hueOff val="4681519"/>
                <a:satOff val="-5839"/>
                <a:lumOff val="1373"/>
                <a:alphaOff val="0"/>
                <a:tint val="83000"/>
                <a:shade val="100000"/>
                <a:satMod val="155000"/>
              </a:schemeClr>
            </a:gs>
            <a:gs pos="100000">
              <a:schemeClr val="accent2">
                <a:hueOff val="4681519"/>
                <a:satOff val="-5839"/>
                <a:lumOff val="1373"/>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78217" tIns="45720" rIns="45720" bIns="45720" numCol="1" spcCol="1270" anchor="ctr" anchorCtr="0">
          <a:noAutofit/>
        </a:bodyPr>
        <a:lstStyle/>
        <a:p>
          <a:pPr marL="0" lvl="0" indent="0" algn="l" defTabSz="800100" latinLnBrk="1">
            <a:lnSpc>
              <a:spcPct val="90000"/>
            </a:lnSpc>
            <a:spcBef>
              <a:spcPct val="0"/>
            </a:spcBef>
            <a:spcAft>
              <a:spcPct val="35000"/>
            </a:spcAft>
            <a:buNone/>
          </a:pPr>
          <a:r>
            <a:rPr lang="en-US" altLang="ko-KR" sz="1800" kern="1200" dirty="0">
              <a:solidFill>
                <a:srgbClr val="FF0000"/>
              </a:solidFill>
            </a:rPr>
            <a:t>(3</a:t>
          </a:r>
          <a:r>
            <a:rPr lang="ko-KR" altLang="en-US" sz="1800" kern="1200" dirty="0">
              <a:solidFill>
                <a:srgbClr val="FF0000"/>
              </a:solidFill>
            </a:rPr>
            <a:t>월 </a:t>
          </a:r>
          <a:r>
            <a:rPr lang="en-US" altLang="ko-KR" sz="1800" kern="1200" dirty="0">
              <a:solidFill>
                <a:srgbClr val="FF0000"/>
              </a:solidFill>
            </a:rPr>
            <a:t>25</a:t>
          </a:r>
          <a:r>
            <a:rPr lang="ko-KR" altLang="en-US" sz="1800" kern="1200" dirty="0">
              <a:solidFill>
                <a:srgbClr val="FF0000"/>
              </a:solidFill>
            </a:rPr>
            <a:t>일</a:t>
          </a:r>
          <a:r>
            <a:rPr lang="en-US" altLang="ko-KR" sz="1800" kern="1200" dirty="0">
              <a:solidFill>
                <a:srgbClr val="FF0000"/>
              </a:solidFill>
            </a:rPr>
            <a:t>)</a:t>
          </a:r>
          <a:r>
            <a:rPr lang="ko-KR" altLang="en-US" sz="1800" kern="1200" dirty="0">
              <a:solidFill>
                <a:srgbClr val="FF0000"/>
              </a:solidFill>
            </a:rPr>
            <a:t> </a:t>
          </a:r>
          <a:r>
            <a:rPr lang="en-US" altLang="ko-KR" sz="1800" kern="1200" dirty="0">
              <a:solidFill>
                <a:srgbClr val="FF0000"/>
              </a:solidFill>
            </a:rPr>
            <a:t>– </a:t>
          </a:r>
          <a:r>
            <a:rPr lang="ko-KR" altLang="en-US" sz="1800" kern="1200" dirty="0">
              <a:solidFill>
                <a:srgbClr val="FF0000"/>
              </a:solidFill>
            </a:rPr>
            <a:t>주님의 수태 고지 축일</a:t>
          </a:r>
        </a:p>
      </dsp:txBody>
      <dsp:txXfrm>
        <a:off x="364315" y="3811132"/>
        <a:ext cx="10546001" cy="476493"/>
      </dsp:txXfrm>
    </dsp:sp>
    <dsp:sp modelId="{5E507B2E-2264-45D1-B8FB-BFAA0CEFE1ED}">
      <dsp:nvSpPr>
        <dsp:cNvPr id="0" name=""/>
        <dsp:cNvSpPr/>
      </dsp:nvSpPr>
      <dsp:spPr>
        <a:xfrm>
          <a:off x="66507" y="3751570"/>
          <a:ext cx="595616" cy="595616"/>
        </a:xfrm>
        <a:prstGeom prst="ellipse">
          <a:avLst/>
        </a:prstGeom>
        <a:solidFill>
          <a:schemeClr val="lt1">
            <a:hueOff val="0"/>
            <a:satOff val="0"/>
            <a:lumOff val="0"/>
            <a:alphaOff val="0"/>
          </a:schemeClr>
        </a:solidFill>
        <a:ln w="9525" cap="flat" cmpd="sng" algn="ctr">
          <a:solidFill>
            <a:schemeClr val="accent2">
              <a:hueOff val="4681519"/>
              <a:satOff val="-5839"/>
              <a:lumOff val="1373"/>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6C12FE-C276-4721-8C90-6C544D3814FB}">
      <dsp:nvSpPr>
        <dsp:cNvPr id="0" name=""/>
        <dsp:cNvSpPr/>
      </dsp:nvSpPr>
      <dsp:spPr>
        <a:xfrm rot="5400000">
          <a:off x="-125469" y="126564"/>
          <a:ext cx="836463" cy="585524"/>
        </a:xfrm>
        <a:prstGeom prst="chevron">
          <a:avLst/>
        </a:prstGeom>
        <a:gradFill rotWithShape="0">
          <a:gsLst>
            <a:gs pos="0">
              <a:schemeClr val="accent1">
                <a:hueOff val="0"/>
                <a:satOff val="0"/>
                <a:lumOff val="0"/>
                <a:alphaOff val="0"/>
                <a:tint val="43000"/>
                <a:shade val="100000"/>
                <a:satMod val="165000"/>
              </a:schemeClr>
            </a:gs>
            <a:gs pos="55000">
              <a:schemeClr val="accent1">
                <a:hueOff val="0"/>
                <a:satOff val="0"/>
                <a:lumOff val="0"/>
                <a:alphaOff val="0"/>
                <a:tint val="83000"/>
                <a:shade val="100000"/>
                <a:satMod val="155000"/>
              </a:schemeClr>
            </a:gs>
            <a:gs pos="100000">
              <a:schemeClr val="accent1">
                <a:hueOff val="0"/>
                <a:satOff val="0"/>
                <a:lumOff val="0"/>
                <a:alphaOff val="0"/>
                <a:shade val="85000"/>
                <a:satMod val="100000"/>
              </a:schemeClr>
            </a:gs>
          </a:gsLst>
          <a:path path="circle">
            <a:fillToRect l="-40000" t="-90000" r="140000" b="190000"/>
          </a:path>
        </a:gradFill>
        <a:ln w="9525" cap="flat" cmpd="sng" algn="ctr">
          <a:solidFill>
            <a:schemeClr val="accent1">
              <a:hueOff val="0"/>
              <a:satOff val="0"/>
              <a:lumOff val="0"/>
              <a:alphaOff val="0"/>
            </a:schemeClr>
          </a:solidFill>
          <a:prstDash val="solid"/>
        </a:ln>
        <a:effectLst>
          <a:outerShdw blurRad="508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latinLnBrk="1">
            <a:lnSpc>
              <a:spcPct val="90000"/>
            </a:lnSpc>
            <a:spcBef>
              <a:spcPct val="0"/>
            </a:spcBef>
            <a:spcAft>
              <a:spcPct val="35000"/>
            </a:spcAft>
            <a:buNone/>
          </a:pPr>
          <a:r>
            <a:rPr lang="en-US" altLang="ko-KR" sz="1600" kern="1200" dirty="0"/>
            <a:t>9/8</a:t>
          </a:r>
          <a:endParaRPr lang="ko-KR" altLang="en-US" sz="1600" kern="1200" dirty="0"/>
        </a:p>
      </dsp:txBody>
      <dsp:txXfrm rot="-5400000">
        <a:off x="1" y="293856"/>
        <a:ext cx="585524" cy="250939"/>
      </dsp:txXfrm>
    </dsp:sp>
    <dsp:sp modelId="{D5D73D7C-3DD4-4034-BB17-0A9D9A729AF1}">
      <dsp:nvSpPr>
        <dsp:cNvPr id="0" name=""/>
        <dsp:cNvSpPr/>
      </dsp:nvSpPr>
      <dsp:spPr>
        <a:xfrm rot="5400000">
          <a:off x="3492774" y="-2906154"/>
          <a:ext cx="543701" cy="6358200"/>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latinLnBrk="1">
            <a:lnSpc>
              <a:spcPct val="90000"/>
            </a:lnSpc>
            <a:spcBef>
              <a:spcPct val="0"/>
            </a:spcBef>
            <a:spcAft>
              <a:spcPct val="15000"/>
            </a:spcAft>
            <a:buChar char="•"/>
          </a:pPr>
          <a:r>
            <a:rPr lang="ko-KR" altLang="en-US" sz="2200" kern="1200" dirty="0"/>
            <a:t>성모 지상 탄일</a:t>
          </a:r>
        </a:p>
      </dsp:txBody>
      <dsp:txXfrm rot="-5400000">
        <a:off x="585525" y="27636"/>
        <a:ext cx="6331659" cy="490619"/>
      </dsp:txXfrm>
    </dsp:sp>
    <dsp:sp modelId="{A229ACC3-94E2-4DDB-A565-9459DBE929EA}">
      <dsp:nvSpPr>
        <dsp:cNvPr id="0" name=""/>
        <dsp:cNvSpPr/>
      </dsp:nvSpPr>
      <dsp:spPr>
        <a:xfrm rot="5400000">
          <a:off x="-125469" y="864026"/>
          <a:ext cx="836463" cy="585524"/>
        </a:xfrm>
        <a:prstGeom prst="chevron">
          <a:avLst/>
        </a:prstGeom>
        <a:gradFill rotWithShape="0">
          <a:gsLst>
            <a:gs pos="0">
              <a:schemeClr val="accent1">
                <a:hueOff val="0"/>
                <a:satOff val="0"/>
                <a:lumOff val="0"/>
                <a:alphaOff val="0"/>
                <a:tint val="43000"/>
                <a:shade val="100000"/>
                <a:satMod val="165000"/>
              </a:schemeClr>
            </a:gs>
            <a:gs pos="55000">
              <a:schemeClr val="accent1">
                <a:hueOff val="0"/>
                <a:satOff val="0"/>
                <a:lumOff val="0"/>
                <a:alphaOff val="0"/>
                <a:tint val="83000"/>
                <a:shade val="100000"/>
                <a:satMod val="155000"/>
              </a:schemeClr>
            </a:gs>
            <a:gs pos="100000">
              <a:schemeClr val="accent1">
                <a:hueOff val="0"/>
                <a:satOff val="0"/>
                <a:lumOff val="0"/>
                <a:alphaOff val="0"/>
                <a:shade val="85000"/>
                <a:satMod val="100000"/>
              </a:schemeClr>
            </a:gs>
          </a:gsLst>
          <a:path path="circle">
            <a:fillToRect l="-40000" t="-90000" r="140000" b="190000"/>
          </a:path>
        </a:gradFill>
        <a:ln w="9525" cap="flat" cmpd="sng" algn="ctr">
          <a:solidFill>
            <a:schemeClr val="accent1">
              <a:hueOff val="0"/>
              <a:satOff val="0"/>
              <a:lumOff val="0"/>
              <a:alphaOff val="0"/>
            </a:schemeClr>
          </a:solidFill>
          <a:prstDash val="solid"/>
        </a:ln>
        <a:effectLst>
          <a:outerShdw blurRad="508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latinLnBrk="1">
            <a:lnSpc>
              <a:spcPct val="90000"/>
            </a:lnSpc>
            <a:spcBef>
              <a:spcPct val="0"/>
            </a:spcBef>
            <a:spcAft>
              <a:spcPct val="35000"/>
            </a:spcAft>
            <a:buNone/>
          </a:pPr>
          <a:r>
            <a:rPr lang="en-US" altLang="ko-KR" sz="1600" kern="1200" dirty="0"/>
            <a:t>11/21</a:t>
          </a:r>
          <a:endParaRPr lang="ko-KR" altLang="en-US" sz="1600" kern="1200" dirty="0"/>
        </a:p>
      </dsp:txBody>
      <dsp:txXfrm rot="-5400000">
        <a:off x="1" y="1031318"/>
        <a:ext cx="585524" cy="250939"/>
      </dsp:txXfrm>
    </dsp:sp>
    <dsp:sp modelId="{83193881-05D0-460E-8E24-921FFFFFA538}">
      <dsp:nvSpPr>
        <dsp:cNvPr id="0" name=""/>
        <dsp:cNvSpPr/>
      </dsp:nvSpPr>
      <dsp:spPr>
        <a:xfrm rot="5400000">
          <a:off x="3492774" y="-2168692"/>
          <a:ext cx="543701" cy="6358200"/>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latinLnBrk="1">
            <a:lnSpc>
              <a:spcPct val="90000"/>
            </a:lnSpc>
            <a:spcBef>
              <a:spcPct val="0"/>
            </a:spcBef>
            <a:spcAft>
              <a:spcPct val="15000"/>
            </a:spcAft>
            <a:buChar char="•"/>
          </a:pPr>
          <a:r>
            <a:rPr lang="ko-KR" altLang="en-US" sz="2200" kern="1200" dirty="0"/>
            <a:t>성모 봉헌</a:t>
          </a:r>
        </a:p>
      </dsp:txBody>
      <dsp:txXfrm rot="-5400000">
        <a:off x="585525" y="765098"/>
        <a:ext cx="6331659" cy="490619"/>
      </dsp:txXfrm>
    </dsp:sp>
    <dsp:sp modelId="{BC3210C2-E7B3-45EA-B2B8-A1C419632060}">
      <dsp:nvSpPr>
        <dsp:cNvPr id="0" name=""/>
        <dsp:cNvSpPr/>
      </dsp:nvSpPr>
      <dsp:spPr>
        <a:xfrm rot="5400000">
          <a:off x="-125469" y="1601488"/>
          <a:ext cx="836463" cy="585524"/>
        </a:xfrm>
        <a:prstGeom prst="chevron">
          <a:avLst/>
        </a:prstGeom>
        <a:solidFill>
          <a:srgbClr val="FF0000"/>
        </a:solidFill>
        <a:ln w="9525" cap="flat" cmpd="sng" algn="ctr">
          <a:solidFill>
            <a:schemeClr val="accent1">
              <a:hueOff val="0"/>
              <a:satOff val="0"/>
              <a:lumOff val="0"/>
              <a:alphaOff val="0"/>
            </a:schemeClr>
          </a:solidFill>
          <a:prstDash val="solid"/>
        </a:ln>
        <a:effectLst>
          <a:outerShdw blurRad="508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latinLnBrk="1">
            <a:lnSpc>
              <a:spcPct val="90000"/>
            </a:lnSpc>
            <a:spcBef>
              <a:spcPct val="0"/>
            </a:spcBef>
            <a:spcAft>
              <a:spcPct val="35000"/>
            </a:spcAft>
            <a:buNone/>
          </a:pPr>
          <a:r>
            <a:rPr lang="en-US" altLang="ko-KR" sz="1600" kern="1200" dirty="0"/>
            <a:t>(3/25)</a:t>
          </a:r>
          <a:endParaRPr lang="ko-KR" altLang="en-US" sz="1600" kern="1200" dirty="0"/>
        </a:p>
      </dsp:txBody>
      <dsp:txXfrm rot="-5400000">
        <a:off x="1" y="1768780"/>
        <a:ext cx="585524" cy="250939"/>
      </dsp:txXfrm>
    </dsp:sp>
    <dsp:sp modelId="{EEBDC623-1F4D-4896-99D0-D2B4E618994E}">
      <dsp:nvSpPr>
        <dsp:cNvPr id="0" name=""/>
        <dsp:cNvSpPr/>
      </dsp:nvSpPr>
      <dsp:spPr>
        <a:xfrm rot="5400000">
          <a:off x="3492774" y="-1431230"/>
          <a:ext cx="543701" cy="6358200"/>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latinLnBrk="1">
            <a:lnSpc>
              <a:spcPct val="90000"/>
            </a:lnSpc>
            <a:spcBef>
              <a:spcPct val="0"/>
            </a:spcBef>
            <a:spcAft>
              <a:spcPct val="15000"/>
            </a:spcAft>
            <a:buChar char="•"/>
          </a:pPr>
          <a:r>
            <a:rPr lang="ko-KR" altLang="en-US" sz="2200" kern="1200" dirty="0"/>
            <a:t>주님 수태 고지</a:t>
          </a:r>
        </a:p>
      </dsp:txBody>
      <dsp:txXfrm rot="-5400000">
        <a:off x="585525" y="1502560"/>
        <a:ext cx="6331659" cy="490619"/>
      </dsp:txXfrm>
    </dsp:sp>
    <dsp:sp modelId="{92EF7561-587D-471B-BEA6-2FCCE5D85DEF}">
      <dsp:nvSpPr>
        <dsp:cNvPr id="0" name=""/>
        <dsp:cNvSpPr/>
      </dsp:nvSpPr>
      <dsp:spPr>
        <a:xfrm rot="5400000">
          <a:off x="-125469" y="2338950"/>
          <a:ext cx="836463" cy="585524"/>
        </a:xfrm>
        <a:prstGeom prst="chevron">
          <a:avLst/>
        </a:prstGeom>
        <a:solidFill>
          <a:srgbClr val="FF0000"/>
        </a:solidFill>
        <a:ln w="9525" cap="flat" cmpd="sng" algn="ctr">
          <a:solidFill>
            <a:schemeClr val="accent1">
              <a:hueOff val="0"/>
              <a:satOff val="0"/>
              <a:lumOff val="0"/>
              <a:alphaOff val="0"/>
            </a:schemeClr>
          </a:solidFill>
          <a:prstDash val="solid"/>
        </a:ln>
        <a:effectLst>
          <a:outerShdw blurRad="508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latinLnBrk="1">
            <a:lnSpc>
              <a:spcPct val="90000"/>
            </a:lnSpc>
            <a:spcBef>
              <a:spcPct val="0"/>
            </a:spcBef>
            <a:spcAft>
              <a:spcPct val="35000"/>
            </a:spcAft>
            <a:buNone/>
          </a:pPr>
          <a:r>
            <a:rPr lang="en-US" altLang="ko-KR" sz="1600" kern="1200" dirty="0"/>
            <a:t>12/26</a:t>
          </a:r>
          <a:endParaRPr lang="ko-KR" altLang="en-US" sz="1600" kern="1200" dirty="0"/>
        </a:p>
      </dsp:txBody>
      <dsp:txXfrm rot="-5400000">
        <a:off x="1" y="2506242"/>
        <a:ext cx="585524" cy="250939"/>
      </dsp:txXfrm>
    </dsp:sp>
    <dsp:sp modelId="{3B1FB1EC-0469-4FB2-B2A9-55F1F871E7CD}">
      <dsp:nvSpPr>
        <dsp:cNvPr id="0" name=""/>
        <dsp:cNvSpPr/>
      </dsp:nvSpPr>
      <dsp:spPr>
        <a:xfrm rot="5400000">
          <a:off x="3492774" y="-693768"/>
          <a:ext cx="543701" cy="6358200"/>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latinLnBrk="1">
            <a:lnSpc>
              <a:spcPct val="90000"/>
            </a:lnSpc>
            <a:spcBef>
              <a:spcPct val="0"/>
            </a:spcBef>
            <a:spcAft>
              <a:spcPct val="15000"/>
            </a:spcAft>
            <a:buChar char="•"/>
          </a:pPr>
          <a:r>
            <a:rPr lang="ko-KR" altLang="en-US" sz="2200" kern="1200" dirty="0"/>
            <a:t>하느님의 어머니 경하</a:t>
          </a:r>
        </a:p>
      </dsp:txBody>
      <dsp:txXfrm rot="-5400000">
        <a:off x="585525" y="2240022"/>
        <a:ext cx="6331659" cy="490619"/>
      </dsp:txXfrm>
    </dsp:sp>
    <dsp:sp modelId="{7999D105-35A8-409A-ABE3-78514F7FB73D}">
      <dsp:nvSpPr>
        <dsp:cNvPr id="0" name=""/>
        <dsp:cNvSpPr/>
      </dsp:nvSpPr>
      <dsp:spPr>
        <a:xfrm rot="5400000">
          <a:off x="-125469" y="3076412"/>
          <a:ext cx="836463" cy="585524"/>
        </a:xfrm>
        <a:prstGeom prst="chevron">
          <a:avLst/>
        </a:prstGeom>
        <a:solidFill>
          <a:srgbClr val="FF0000"/>
        </a:solidFill>
        <a:ln w="9525" cap="flat" cmpd="sng" algn="ctr">
          <a:solidFill>
            <a:schemeClr val="accent1">
              <a:hueOff val="0"/>
              <a:satOff val="0"/>
              <a:lumOff val="0"/>
              <a:alphaOff val="0"/>
            </a:schemeClr>
          </a:solidFill>
          <a:prstDash val="solid"/>
        </a:ln>
        <a:effectLst>
          <a:outerShdw blurRad="508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latinLnBrk="1">
            <a:lnSpc>
              <a:spcPct val="90000"/>
            </a:lnSpc>
            <a:spcBef>
              <a:spcPct val="0"/>
            </a:spcBef>
            <a:spcAft>
              <a:spcPct val="35000"/>
            </a:spcAft>
            <a:buNone/>
          </a:pPr>
          <a:r>
            <a:rPr lang="en-US" altLang="ko-KR" sz="1600" kern="1200" dirty="0"/>
            <a:t>2/2</a:t>
          </a:r>
          <a:endParaRPr lang="ko-KR" altLang="en-US" sz="1600" kern="1200" dirty="0"/>
        </a:p>
      </dsp:txBody>
      <dsp:txXfrm rot="-5400000">
        <a:off x="1" y="3243704"/>
        <a:ext cx="585524" cy="250939"/>
      </dsp:txXfrm>
    </dsp:sp>
    <dsp:sp modelId="{399F238E-3F9B-454F-8ADF-558FFBE87EA4}">
      <dsp:nvSpPr>
        <dsp:cNvPr id="0" name=""/>
        <dsp:cNvSpPr/>
      </dsp:nvSpPr>
      <dsp:spPr>
        <a:xfrm rot="5400000">
          <a:off x="3492774" y="43693"/>
          <a:ext cx="543701" cy="6358200"/>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latinLnBrk="1">
            <a:lnSpc>
              <a:spcPct val="90000"/>
            </a:lnSpc>
            <a:spcBef>
              <a:spcPct val="0"/>
            </a:spcBef>
            <a:spcAft>
              <a:spcPct val="15000"/>
            </a:spcAft>
            <a:buChar char="•"/>
          </a:pPr>
          <a:r>
            <a:rPr lang="ko-KR" altLang="en-US" sz="2200" kern="1200" dirty="0"/>
            <a:t>주님 봉헌</a:t>
          </a:r>
        </a:p>
      </dsp:txBody>
      <dsp:txXfrm rot="-5400000">
        <a:off x="585525" y="2977484"/>
        <a:ext cx="6331659" cy="490619"/>
      </dsp:txXfrm>
    </dsp:sp>
    <dsp:sp modelId="{C75CCFD6-7D0D-43C5-9CF5-A4CCA4A86904}">
      <dsp:nvSpPr>
        <dsp:cNvPr id="0" name=""/>
        <dsp:cNvSpPr/>
      </dsp:nvSpPr>
      <dsp:spPr>
        <a:xfrm rot="5400000">
          <a:off x="-125469" y="3813874"/>
          <a:ext cx="836463" cy="585524"/>
        </a:xfrm>
        <a:prstGeom prst="chevron">
          <a:avLst/>
        </a:prstGeom>
        <a:gradFill rotWithShape="0">
          <a:gsLst>
            <a:gs pos="0">
              <a:schemeClr val="accent1">
                <a:hueOff val="0"/>
                <a:satOff val="0"/>
                <a:lumOff val="0"/>
                <a:alphaOff val="0"/>
                <a:tint val="43000"/>
                <a:shade val="100000"/>
                <a:satMod val="165000"/>
              </a:schemeClr>
            </a:gs>
            <a:gs pos="55000">
              <a:schemeClr val="accent1">
                <a:hueOff val="0"/>
                <a:satOff val="0"/>
                <a:lumOff val="0"/>
                <a:alphaOff val="0"/>
                <a:tint val="83000"/>
                <a:shade val="100000"/>
                <a:satMod val="155000"/>
              </a:schemeClr>
            </a:gs>
            <a:gs pos="100000">
              <a:schemeClr val="accent1">
                <a:hueOff val="0"/>
                <a:satOff val="0"/>
                <a:lumOff val="0"/>
                <a:alphaOff val="0"/>
                <a:shade val="85000"/>
                <a:satMod val="100000"/>
              </a:schemeClr>
            </a:gs>
          </a:gsLst>
          <a:path path="circle">
            <a:fillToRect l="-40000" t="-90000" r="140000" b="190000"/>
          </a:path>
        </a:gradFill>
        <a:ln w="9525" cap="flat" cmpd="sng" algn="ctr">
          <a:solidFill>
            <a:schemeClr val="accent1">
              <a:hueOff val="0"/>
              <a:satOff val="0"/>
              <a:lumOff val="0"/>
              <a:alphaOff val="0"/>
            </a:schemeClr>
          </a:solidFill>
          <a:prstDash val="solid"/>
        </a:ln>
        <a:effectLst>
          <a:outerShdw blurRad="508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latinLnBrk="1">
            <a:lnSpc>
              <a:spcPct val="90000"/>
            </a:lnSpc>
            <a:spcBef>
              <a:spcPct val="0"/>
            </a:spcBef>
            <a:spcAft>
              <a:spcPct val="35000"/>
            </a:spcAft>
            <a:buNone/>
          </a:pPr>
          <a:r>
            <a:rPr lang="en-US" altLang="ko-KR" sz="1600" kern="1200" dirty="0"/>
            <a:t>8/15</a:t>
          </a:r>
          <a:endParaRPr lang="ko-KR" altLang="en-US" sz="1600" kern="1200" dirty="0"/>
        </a:p>
      </dsp:txBody>
      <dsp:txXfrm rot="-5400000">
        <a:off x="1" y="3981166"/>
        <a:ext cx="585524" cy="250939"/>
      </dsp:txXfrm>
    </dsp:sp>
    <dsp:sp modelId="{F0CD2DAF-C277-48C6-B146-AC82ADC9511E}">
      <dsp:nvSpPr>
        <dsp:cNvPr id="0" name=""/>
        <dsp:cNvSpPr/>
      </dsp:nvSpPr>
      <dsp:spPr>
        <a:xfrm rot="5400000">
          <a:off x="3492774" y="781155"/>
          <a:ext cx="543701" cy="6358200"/>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latinLnBrk="1">
            <a:lnSpc>
              <a:spcPct val="90000"/>
            </a:lnSpc>
            <a:spcBef>
              <a:spcPct val="0"/>
            </a:spcBef>
            <a:spcAft>
              <a:spcPct val="15000"/>
            </a:spcAft>
            <a:buChar char="•"/>
          </a:pPr>
          <a:r>
            <a:rPr lang="ko-KR" altLang="en-US" sz="2200" kern="1200" dirty="0"/>
            <a:t>성모 천상 탄일</a:t>
          </a:r>
        </a:p>
      </dsp:txBody>
      <dsp:txXfrm rot="-5400000">
        <a:off x="585525" y="3714946"/>
        <a:ext cx="6331659" cy="49061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4C3279-A683-4E6F-B606-2B4274D4C035}">
      <dsp:nvSpPr>
        <dsp:cNvPr id="0" name=""/>
        <dsp:cNvSpPr/>
      </dsp:nvSpPr>
      <dsp:spPr>
        <a:xfrm>
          <a:off x="-5116992" y="-783865"/>
          <a:ext cx="6093694" cy="6093694"/>
        </a:xfrm>
        <a:prstGeom prst="blockArc">
          <a:avLst>
            <a:gd name="adj1" fmla="val 18900000"/>
            <a:gd name="adj2" fmla="val 2700000"/>
            <a:gd name="adj3" fmla="val 354"/>
          </a:avLst>
        </a:pr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1A44F3C-01F7-4C57-9427-2D8B46C1AC54}">
      <dsp:nvSpPr>
        <dsp:cNvPr id="0" name=""/>
        <dsp:cNvSpPr/>
      </dsp:nvSpPr>
      <dsp:spPr>
        <a:xfrm>
          <a:off x="427226" y="282782"/>
          <a:ext cx="10483090" cy="565926"/>
        </a:xfrm>
        <a:prstGeom prst="rect">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49204" tIns="55880" rIns="55880" bIns="55880" numCol="1" spcCol="1270" anchor="ctr" anchorCtr="0">
          <a:noAutofit/>
        </a:bodyPr>
        <a:lstStyle/>
        <a:p>
          <a:pPr marL="0" lvl="0" indent="0" algn="l" defTabSz="977900" latinLnBrk="1">
            <a:lnSpc>
              <a:spcPct val="90000"/>
            </a:lnSpc>
            <a:spcBef>
              <a:spcPct val="0"/>
            </a:spcBef>
            <a:spcAft>
              <a:spcPct val="35000"/>
            </a:spcAft>
            <a:buNone/>
          </a:pPr>
          <a:r>
            <a:rPr lang="en-US" altLang="ko-KR" sz="2200" kern="1200" dirty="0">
              <a:solidFill>
                <a:srgbClr val="FF0000"/>
              </a:solidFill>
            </a:rPr>
            <a:t>1</a:t>
          </a:r>
          <a:r>
            <a:rPr lang="ko-KR" altLang="en-US" sz="2200" kern="1200" dirty="0">
              <a:solidFill>
                <a:srgbClr val="FF0000"/>
              </a:solidFill>
            </a:rPr>
            <a:t>월 </a:t>
          </a:r>
          <a:r>
            <a:rPr lang="en-US" altLang="ko-KR" sz="2200" kern="1200" dirty="0">
              <a:solidFill>
                <a:srgbClr val="FF0000"/>
              </a:solidFill>
            </a:rPr>
            <a:t>1</a:t>
          </a:r>
          <a:r>
            <a:rPr lang="ko-KR" altLang="en-US" sz="2200" kern="1200" dirty="0">
              <a:solidFill>
                <a:srgbClr val="FF0000"/>
              </a:solidFill>
            </a:rPr>
            <a:t>일 </a:t>
          </a:r>
          <a:r>
            <a:rPr lang="en-US" altLang="ko-KR" sz="2200" kern="1200" dirty="0">
              <a:solidFill>
                <a:srgbClr val="FF0000"/>
              </a:solidFill>
            </a:rPr>
            <a:t>– </a:t>
          </a:r>
          <a:r>
            <a:rPr lang="ko-KR" altLang="en-US" sz="2200" kern="1200" dirty="0">
              <a:solidFill>
                <a:srgbClr val="FF0000"/>
              </a:solidFill>
            </a:rPr>
            <a:t>하느님의 어머니 성 마리아 축일 </a:t>
          </a:r>
          <a:r>
            <a:rPr lang="en-US" altLang="ko-KR" sz="2200" kern="1200" dirty="0">
              <a:solidFill>
                <a:schemeClr val="tx1"/>
              </a:solidFill>
            </a:rPr>
            <a:t>/ 7</a:t>
          </a:r>
          <a:r>
            <a:rPr lang="ko-KR" altLang="en-US" sz="2200" kern="1200" dirty="0">
              <a:solidFill>
                <a:schemeClr val="tx1"/>
              </a:solidFill>
            </a:rPr>
            <a:t>세기 이전 로마에서 기원</a:t>
          </a:r>
        </a:p>
      </dsp:txBody>
      <dsp:txXfrm>
        <a:off x="427226" y="282782"/>
        <a:ext cx="10483090" cy="565926"/>
      </dsp:txXfrm>
    </dsp:sp>
    <dsp:sp modelId="{027C267D-482E-4D48-94A2-137D0E3047E9}">
      <dsp:nvSpPr>
        <dsp:cNvPr id="0" name=""/>
        <dsp:cNvSpPr/>
      </dsp:nvSpPr>
      <dsp:spPr>
        <a:xfrm>
          <a:off x="73522" y="212041"/>
          <a:ext cx="707408" cy="707408"/>
        </a:xfrm>
        <a:prstGeom prst="ellipse">
          <a:avLst/>
        </a:prstGeom>
        <a:solidFill>
          <a:schemeClr val="lt1">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A7A98591-3B3E-4D8D-98B5-F5CE8DF17984}">
      <dsp:nvSpPr>
        <dsp:cNvPr id="0" name=""/>
        <dsp:cNvSpPr/>
      </dsp:nvSpPr>
      <dsp:spPr>
        <a:xfrm>
          <a:off x="832752" y="1131400"/>
          <a:ext cx="10077564" cy="565926"/>
        </a:xfrm>
        <a:prstGeom prst="rect">
          <a:avLst/>
        </a:prstGeom>
        <a:gradFill rotWithShape="0">
          <a:gsLst>
            <a:gs pos="0">
              <a:schemeClr val="accent3">
                <a:hueOff val="2812566"/>
                <a:satOff val="-4220"/>
                <a:lumOff val="-686"/>
                <a:alphaOff val="0"/>
                <a:tint val="43000"/>
                <a:shade val="100000"/>
                <a:satMod val="165000"/>
              </a:schemeClr>
            </a:gs>
            <a:gs pos="55000">
              <a:schemeClr val="accent3">
                <a:hueOff val="2812566"/>
                <a:satOff val="-4220"/>
                <a:lumOff val="-686"/>
                <a:alphaOff val="0"/>
                <a:tint val="83000"/>
                <a:shade val="100000"/>
                <a:satMod val="155000"/>
              </a:schemeClr>
            </a:gs>
            <a:gs pos="100000">
              <a:schemeClr val="accent3">
                <a:hueOff val="2812566"/>
                <a:satOff val="-4220"/>
                <a:lumOff val="-686"/>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49204" tIns="55880" rIns="55880" bIns="55880" numCol="1" spcCol="1270" anchor="ctr" anchorCtr="0">
          <a:noAutofit/>
        </a:bodyPr>
        <a:lstStyle/>
        <a:p>
          <a:pPr marL="0" lvl="0" indent="0" algn="l" defTabSz="977900" latinLnBrk="1">
            <a:lnSpc>
              <a:spcPct val="90000"/>
            </a:lnSpc>
            <a:spcBef>
              <a:spcPct val="0"/>
            </a:spcBef>
            <a:spcAft>
              <a:spcPct val="35000"/>
            </a:spcAft>
            <a:buNone/>
          </a:pPr>
          <a:r>
            <a:rPr lang="en-US" altLang="ko-KR" sz="2200" kern="1200" dirty="0">
              <a:solidFill>
                <a:srgbClr val="FF0000"/>
              </a:solidFill>
            </a:rPr>
            <a:t>2</a:t>
          </a:r>
          <a:r>
            <a:rPr lang="ko-KR" altLang="en-US" sz="2200" kern="1200" dirty="0">
              <a:solidFill>
                <a:srgbClr val="FF0000"/>
              </a:solidFill>
            </a:rPr>
            <a:t>월 </a:t>
          </a:r>
          <a:r>
            <a:rPr lang="en-US" altLang="ko-KR" sz="2200" kern="1200" dirty="0">
              <a:solidFill>
                <a:srgbClr val="FF0000"/>
              </a:solidFill>
            </a:rPr>
            <a:t>2</a:t>
          </a:r>
          <a:r>
            <a:rPr lang="ko-KR" altLang="en-US" sz="2200" kern="1200" dirty="0">
              <a:solidFill>
                <a:srgbClr val="FF0000"/>
              </a:solidFill>
            </a:rPr>
            <a:t>일 </a:t>
          </a:r>
          <a:r>
            <a:rPr lang="en-US" altLang="ko-KR" sz="2200" kern="1200" dirty="0">
              <a:solidFill>
                <a:srgbClr val="FF0000"/>
              </a:solidFill>
            </a:rPr>
            <a:t>– </a:t>
          </a:r>
          <a:r>
            <a:rPr lang="ko-KR" altLang="en-US" sz="2200" kern="1200" dirty="0">
              <a:solidFill>
                <a:srgbClr val="FF0000"/>
              </a:solidFill>
            </a:rPr>
            <a:t>주님 봉헌 축일 </a:t>
          </a:r>
          <a:r>
            <a:rPr lang="en-US" altLang="ko-KR" sz="2200" kern="1200" dirty="0">
              <a:solidFill>
                <a:schemeClr val="tx1"/>
              </a:solidFill>
            </a:rPr>
            <a:t>/ 7</a:t>
          </a:r>
          <a:r>
            <a:rPr lang="ko-KR" altLang="en-US" sz="2200" kern="1200" dirty="0">
              <a:solidFill>
                <a:schemeClr val="tx1"/>
              </a:solidFill>
            </a:rPr>
            <a:t>세기경 동방에서 전파</a:t>
          </a:r>
        </a:p>
      </dsp:txBody>
      <dsp:txXfrm>
        <a:off x="832752" y="1131400"/>
        <a:ext cx="10077564" cy="565926"/>
      </dsp:txXfrm>
    </dsp:sp>
    <dsp:sp modelId="{8AA6C6F7-6F85-4BF6-8498-F96B31873396}">
      <dsp:nvSpPr>
        <dsp:cNvPr id="0" name=""/>
        <dsp:cNvSpPr/>
      </dsp:nvSpPr>
      <dsp:spPr>
        <a:xfrm>
          <a:off x="479048" y="1060659"/>
          <a:ext cx="707408" cy="707408"/>
        </a:xfrm>
        <a:prstGeom prst="ellipse">
          <a:avLst/>
        </a:prstGeom>
        <a:solidFill>
          <a:schemeClr val="lt1">
            <a:hueOff val="0"/>
            <a:satOff val="0"/>
            <a:lumOff val="0"/>
            <a:alphaOff val="0"/>
          </a:schemeClr>
        </a:solidFill>
        <a:ln w="9525" cap="flat" cmpd="sng" algn="ctr">
          <a:solidFill>
            <a:schemeClr val="accent3">
              <a:hueOff val="2812566"/>
              <a:satOff val="-4220"/>
              <a:lumOff val="-686"/>
              <a:alphaOff val="0"/>
            </a:schemeClr>
          </a:solidFill>
          <a:prstDash val="solid"/>
        </a:ln>
        <a:effectLst/>
      </dsp:spPr>
      <dsp:style>
        <a:lnRef idx="1">
          <a:scrgbClr r="0" g="0" b="0"/>
        </a:lnRef>
        <a:fillRef idx="1">
          <a:scrgbClr r="0" g="0" b="0"/>
        </a:fillRef>
        <a:effectRef idx="0">
          <a:scrgbClr r="0" g="0" b="0"/>
        </a:effectRef>
        <a:fontRef idx="minor"/>
      </dsp:style>
    </dsp:sp>
    <dsp:sp modelId="{52D30C0C-B221-445B-8B36-E278913127C0}">
      <dsp:nvSpPr>
        <dsp:cNvPr id="0" name=""/>
        <dsp:cNvSpPr/>
      </dsp:nvSpPr>
      <dsp:spPr>
        <a:xfrm>
          <a:off x="957216" y="1980018"/>
          <a:ext cx="9953100" cy="565926"/>
        </a:xfrm>
        <a:prstGeom prst="rect">
          <a:avLst/>
        </a:prstGeom>
        <a:gradFill rotWithShape="0">
          <a:gsLst>
            <a:gs pos="0">
              <a:schemeClr val="accent3">
                <a:hueOff val="5625132"/>
                <a:satOff val="-8440"/>
                <a:lumOff val="-1373"/>
                <a:alphaOff val="0"/>
                <a:tint val="43000"/>
                <a:shade val="100000"/>
                <a:satMod val="165000"/>
              </a:schemeClr>
            </a:gs>
            <a:gs pos="55000">
              <a:schemeClr val="accent3">
                <a:hueOff val="5625132"/>
                <a:satOff val="-8440"/>
                <a:lumOff val="-1373"/>
                <a:alphaOff val="0"/>
                <a:tint val="83000"/>
                <a:shade val="100000"/>
                <a:satMod val="155000"/>
              </a:schemeClr>
            </a:gs>
            <a:gs pos="100000">
              <a:schemeClr val="accent3">
                <a:hueOff val="5625132"/>
                <a:satOff val="-8440"/>
                <a:lumOff val="-1373"/>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49204" tIns="55880" rIns="55880" bIns="55880" numCol="1" spcCol="1270" anchor="ctr" anchorCtr="0">
          <a:noAutofit/>
        </a:bodyPr>
        <a:lstStyle/>
        <a:p>
          <a:pPr marL="0" lvl="0" indent="0" algn="l" defTabSz="977900" latinLnBrk="1">
            <a:lnSpc>
              <a:spcPct val="90000"/>
            </a:lnSpc>
            <a:spcBef>
              <a:spcPct val="0"/>
            </a:spcBef>
            <a:spcAft>
              <a:spcPct val="35000"/>
            </a:spcAft>
            <a:buNone/>
          </a:pPr>
          <a:r>
            <a:rPr lang="en-US" altLang="ko-KR" sz="2200" kern="1200" dirty="0">
              <a:solidFill>
                <a:srgbClr val="FF0000"/>
              </a:solidFill>
            </a:rPr>
            <a:t>3</a:t>
          </a:r>
          <a:r>
            <a:rPr lang="ko-KR" altLang="en-US" sz="2200" kern="1200" dirty="0">
              <a:solidFill>
                <a:srgbClr val="FF0000"/>
              </a:solidFill>
            </a:rPr>
            <a:t>월 </a:t>
          </a:r>
          <a:r>
            <a:rPr lang="en-US" altLang="ko-KR" sz="2200" kern="1200" dirty="0">
              <a:solidFill>
                <a:srgbClr val="FF0000"/>
              </a:solidFill>
            </a:rPr>
            <a:t>25</a:t>
          </a:r>
          <a:r>
            <a:rPr lang="ko-KR" altLang="en-US" sz="2200" kern="1200" dirty="0">
              <a:solidFill>
                <a:srgbClr val="FF0000"/>
              </a:solidFill>
            </a:rPr>
            <a:t>일 </a:t>
          </a:r>
          <a:r>
            <a:rPr lang="en-US" altLang="ko-KR" sz="2200" kern="1200" dirty="0">
              <a:solidFill>
                <a:srgbClr val="FF0000"/>
              </a:solidFill>
            </a:rPr>
            <a:t>– </a:t>
          </a:r>
          <a:r>
            <a:rPr lang="ko-KR" altLang="en-US" sz="2200" kern="1200" dirty="0">
              <a:solidFill>
                <a:srgbClr val="FF0000"/>
              </a:solidFill>
            </a:rPr>
            <a:t>주님 수태 고지 축일 </a:t>
          </a:r>
          <a:r>
            <a:rPr lang="en-US" altLang="ko-KR" sz="2200" kern="1200" dirty="0">
              <a:solidFill>
                <a:schemeClr val="tx1"/>
              </a:solidFill>
            </a:rPr>
            <a:t>/ 7</a:t>
          </a:r>
          <a:r>
            <a:rPr lang="ko-KR" altLang="en-US" sz="2200" kern="1200" dirty="0">
              <a:solidFill>
                <a:schemeClr val="tx1"/>
              </a:solidFill>
            </a:rPr>
            <a:t>세기경 동방에서 전파</a:t>
          </a:r>
          <a:endParaRPr lang="ko-KR" altLang="en-US" sz="2200" kern="1200" dirty="0">
            <a:solidFill>
              <a:srgbClr val="FF0000"/>
            </a:solidFill>
          </a:endParaRPr>
        </a:p>
      </dsp:txBody>
      <dsp:txXfrm>
        <a:off x="957216" y="1980018"/>
        <a:ext cx="9953100" cy="565926"/>
      </dsp:txXfrm>
    </dsp:sp>
    <dsp:sp modelId="{A503124A-07D6-4F0F-8F10-A646929E6D4E}">
      <dsp:nvSpPr>
        <dsp:cNvPr id="0" name=""/>
        <dsp:cNvSpPr/>
      </dsp:nvSpPr>
      <dsp:spPr>
        <a:xfrm>
          <a:off x="603512" y="1909277"/>
          <a:ext cx="707408" cy="707408"/>
        </a:xfrm>
        <a:prstGeom prst="ellipse">
          <a:avLst/>
        </a:prstGeom>
        <a:solidFill>
          <a:schemeClr val="lt1">
            <a:hueOff val="0"/>
            <a:satOff val="0"/>
            <a:lumOff val="0"/>
            <a:alphaOff val="0"/>
          </a:schemeClr>
        </a:solidFill>
        <a:ln w="9525" cap="flat" cmpd="sng" algn="ctr">
          <a:solidFill>
            <a:schemeClr val="accent3">
              <a:hueOff val="5625132"/>
              <a:satOff val="-8440"/>
              <a:lumOff val="-1373"/>
              <a:alphaOff val="0"/>
            </a:schemeClr>
          </a:solidFill>
          <a:prstDash val="solid"/>
        </a:ln>
        <a:effectLst/>
      </dsp:spPr>
      <dsp:style>
        <a:lnRef idx="1">
          <a:scrgbClr r="0" g="0" b="0"/>
        </a:lnRef>
        <a:fillRef idx="1">
          <a:scrgbClr r="0" g="0" b="0"/>
        </a:fillRef>
        <a:effectRef idx="0">
          <a:scrgbClr r="0" g="0" b="0"/>
        </a:effectRef>
        <a:fontRef idx="minor"/>
      </dsp:style>
    </dsp:sp>
    <dsp:sp modelId="{49552AB8-8D17-480D-A1B4-58A7149AFF22}">
      <dsp:nvSpPr>
        <dsp:cNvPr id="0" name=""/>
        <dsp:cNvSpPr/>
      </dsp:nvSpPr>
      <dsp:spPr>
        <a:xfrm>
          <a:off x="832752" y="2828636"/>
          <a:ext cx="10077564" cy="565926"/>
        </a:xfrm>
        <a:prstGeom prst="rect">
          <a:avLst/>
        </a:prstGeom>
        <a:gradFill rotWithShape="0">
          <a:gsLst>
            <a:gs pos="0">
              <a:schemeClr val="accent3">
                <a:hueOff val="8437698"/>
                <a:satOff val="-12660"/>
                <a:lumOff val="-2059"/>
                <a:alphaOff val="0"/>
                <a:tint val="43000"/>
                <a:shade val="100000"/>
                <a:satMod val="165000"/>
              </a:schemeClr>
            </a:gs>
            <a:gs pos="55000">
              <a:schemeClr val="accent3">
                <a:hueOff val="8437698"/>
                <a:satOff val="-12660"/>
                <a:lumOff val="-2059"/>
                <a:alphaOff val="0"/>
                <a:tint val="83000"/>
                <a:shade val="100000"/>
                <a:satMod val="155000"/>
              </a:schemeClr>
            </a:gs>
            <a:gs pos="100000">
              <a:schemeClr val="accent3">
                <a:hueOff val="8437698"/>
                <a:satOff val="-12660"/>
                <a:lumOff val="-2059"/>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49204" tIns="55880" rIns="55880" bIns="55880" numCol="1" spcCol="1270" anchor="ctr" anchorCtr="0">
          <a:noAutofit/>
        </a:bodyPr>
        <a:lstStyle/>
        <a:p>
          <a:pPr marL="0" lvl="0" indent="0" algn="l" defTabSz="977900" latinLnBrk="1">
            <a:lnSpc>
              <a:spcPct val="90000"/>
            </a:lnSpc>
            <a:spcBef>
              <a:spcPct val="0"/>
            </a:spcBef>
            <a:spcAft>
              <a:spcPct val="35000"/>
            </a:spcAft>
            <a:buNone/>
          </a:pPr>
          <a:r>
            <a:rPr lang="en-US" altLang="ko-KR" sz="2200" kern="1200" dirty="0">
              <a:solidFill>
                <a:srgbClr val="002060"/>
              </a:solidFill>
            </a:rPr>
            <a:t>8</a:t>
          </a:r>
          <a:r>
            <a:rPr lang="ko-KR" altLang="en-US" sz="2200" kern="1200" dirty="0">
              <a:solidFill>
                <a:srgbClr val="002060"/>
              </a:solidFill>
            </a:rPr>
            <a:t>월 </a:t>
          </a:r>
          <a:r>
            <a:rPr lang="en-US" altLang="ko-KR" sz="2200" kern="1200" dirty="0">
              <a:solidFill>
                <a:srgbClr val="002060"/>
              </a:solidFill>
            </a:rPr>
            <a:t>15</a:t>
          </a:r>
          <a:r>
            <a:rPr lang="ko-KR" altLang="en-US" sz="2200" kern="1200" dirty="0">
              <a:solidFill>
                <a:srgbClr val="002060"/>
              </a:solidFill>
            </a:rPr>
            <a:t>일 </a:t>
          </a:r>
          <a:r>
            <a:rPr lang="en-US" altLang="ko-KR" sz="2200" kern="1200" dirty="0">
              <a:solidFill>
                <a:srgbClr val="002060"/>
              </a:solidFill>
            </a:rPr>
            <a:t>– </a:t>
          </a:r>
          <a:r>
            <a:rPr lang="ko-KR" altLang="en-US" sz="2200" kern="1200" dirty="0">
              <a:solidFill>
                <a:srgbClr val="002060"/>
              </a:solidFill>
            </a:rPr>
            <a:t>성모의 천상 탄일 </a:t>
          </a:r>
          <a:r>
            <a:rPr lang="en-US" altLang="ko-KR" sz="2200" kern="1200" dirty="0">
              <a:solidFill>
                <a:schemeClr val="tx1"/>
              </a:solidFill>
            </a:rPr>
            <a:t>/ 7</a:t>
          </a:r>
          <a:r>
            <a:rPr lang="ko-KR" altLang="en-US" sz="2200" kern="1200" dirty="0">
              <a:solidFill>
                <a:schemeClr val="tx1"/>
              </a:solidFill>
            </a:rPr>
            <a:t>세기경</a:t>
          </a:r>
          <a:r>
            <a:rPr lang="en-US" altLang="ko-KR" sz="2200" kern="1200" dirty="0">
              <a:solidFill>
                <a:schemeClr val="tx1"/>
              </a:solidFill>
            </a:rPr>
            <a:t> </a:t>
          </a:r>
          <a:r>
            <a:rPr lang="ko-KR" altLang="en-US" sz="2200" kern="1200" dirty="0">
              <a:solidFill>
                <a:schemeClr val="tx1"/>
              </a:solidFill>
            </a:rPr>
            <a:t>동방에서 전파</a:t>
          </a:r>
          <a:endParaRPr lang="ko-KR" altLang="en-US" sz="2200" kern="1200" dirty="0">
            <a:solidFill>
              <a:srgbClr val="002060"/>
            </a:solidFill>
          </a:endParaRPr>
        </a:p>
      </dsp:txBody>
      <dsp:txXfrm>
        <a:off x="832752" y="2828636"/>
        <a:ext cx="10077564" cy="565926"/>
      </dsp:txXfrm>
    </dsp:sp>
    <dsp:sp modelId="{FFCCBAAC-9CAA-4688-B744-FB41E954FCFC}">
      <dsp:nvSpPr>
        <dsp:cNvPr id="0" name=""/>
        <dsp:cNvSpPr/>
      </dsp:nvSpPr>
      <dsp:spPr>
        <a:xfrm>
          <a:off x="479048" y="2757895"/>
          <a:ext cx="707408" cy="707408"/>
        </a:xfrm>
        <a:prstGeom prst="ellipse">
          <a:avLst/>
        </a:prstGeom>
        <a:solidFill>
          <a:schemeClr val="lt1">
            <a:hueOff val="0"/>
            <a:satOff val="0"/>
            <a:lumOff val="0"/>
            <a:alphaOff val="0"/>
          </a:schemeClr>
        </a:solidFill>
        <a:ln w="9525" cap="flat" cmpd="sng" algn="ctr">
          <a:solidFill>
            <a:schemeClr val="accent3">
              <a:hueOff val="8437698"/>
              <a:satOff val="-12660"/>
              <a:lumOff val="-2059"/>
              <a:alphaOff val="0"/>
            </a:schemeClr>
          </a:solidFill>
          <a:prstDash val="solid"/>
        </a:ln>
        <a:effectLst/>
      </dsp:spPr>
      <dsp:style>
        <a:lnRef idx="1">
          <a:scrgbClr r="0" g="0" b="0"/>
        </a:lnRef>
        <a:fillRef idx="1">
          <a:scrgbClr r="0" g="0" b="0"/>
        </a:fillRef>
        <a:effectRef idx="0">
          <a:scrgbClr r="0" g="0" b="0"/>
        </a:effectRef>
        <a:fontRef idx="minor"/>
      </dsp:style>
    </dsp:sp>
    <dsp:sp modelId="{A1D5ABC2-D85A-437F-8997-AE21BE8062FD}">
      <dsp:nvSpPr>
        <dsp:cNvPr id="0" name=""/>
        <dsp:cNvSpPr/>
      </dsp:nvSpPr>
      <dsp:spPr>
        <a:xfrm>
          <a:off x="427226" y="3677254"/>
          <a:ext cx="10483090" cy="565926"/>
        </a:xfrm>
        <a:prstGeom prst="rect">
          <a:avLst/>
        </a:prstGeom>
        <a:gradFill rotWithShape="0">
          <a:gsLst>
            <a:gs pos="0">
              <a:schemeClr val="accent3">
                <a:hueOff val="11250264"/>
                <a:satOff val="-16880"/>
                <a:lumOff val="-2745"/>
                <a:alphaOff val="0"/>
                <a:tint val="43000"/>
                <a:shade val="100000"/>
                <a:satMod val="165000"/>
              </a:schemeClr>
            </a:gs>
            <a:gs pos="55000">
              <a:schemeClr val="accent3">
                <a:hueOff val="11250264"/>
                <a:satOff val="-16880"/>
                <a:lumOff val="-2745"/>
                <a:alphaOff val="0"/>
                <a:tint val="83000"/>
                <a:shade val="100000"/>
                <a:satMod val="155000"/>
              </a:schemeClr>
            </a:gs>
            <a:gs pos="100000">
              <a:schemeClr val="accent3">
                <a:hueOff val="11250264"/>
                <a:satOff val="-16880"/>
                <a:lumOff val="-2745"/>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49204" tIns="55880" rIns="55880" bIns="55880" numCol="1" spcCol="1270" anchor="ctr" anchorCtr="0">
          <a:noAutofit/>
        </a:bodyPr>
        <a:lstStyle/>
        <a:p>
          <a:pPr marL="0" lvl="0" indent="0" algn="l" defTabSz="977900" latinLnBrk="1">
            <a:lnSpc>
              <a:spcPct val="90000"/>
            </a:lnSpc>
            <a:spcBef>
              <a:spcPct val="0"/>
            </a:spcBef>
            <a:spcAft>
              <a:spcPct val="35000"/>
            </a:spcAft>
            <a:buNone/>
          </a:pPr>
          <a:r>
            <a:rPr lang="en-US" altLang="ko-KR" sz="2200" kern="1200" dirty="0">
              <a:solidFill>
                <a:srgbClr val="002060"/>
              </a:solidFill>
            </a:rPr>
            <a:t>9</a:t>
          </a:r>
          <a:r>
            <a:rPr lang="ko-KR" altLang="en-US" sz="2200" kern="1200" dirty="0">
              <a:solidFill>
                <a:srgbClr val="002060"/>
              </a:solidFill>
            </a:rPr>
            <a:t>월 </a:t>
          </a:r>
          <a:r>
            <a:rPr lang="en-US" altLang="ko-KR" sz="2200" kern="1200" dirty="0">
              <a:solidFill>
                <a:srgbClr val="002060"/>
              </a:solidFill>
            </a:rPr>
            <a:t>8</a:t>
          </a:r>
          <a:r>
            <a:rPr lang="ko-KR" altLang="en-US" sz="2200" kern="1200" dirty="0">
              <a:solidFill>
                <a:srgbClr val="002060"/>
              </a:solidFill>
            </a:rPr>
            <a:t>일 </a:t>
          </a:r>
          <a:r>
            <a:rPr lang="en-US" altLang="ko-KR" sz="2200" kern="1200" dirty="0">
              <a:solidFill>
                <a:srgbClr val="002060"/>
              </a:solidFill>
            </a:rPr>
            <a:t>– </a:t>
          </a:r>
          <a:r>
            <a:rPr lang="ko-KR" altLang="en-US" sz="2200" kern="1200" dirty="0">
              <a:solidFill>
                <a:srgbClr val="002060"/>
              </a:solidFill>
            </a:rPr>
            <a:t>성모의 지상 탄일 </a:t>
          </a:r>
          <a:r>
            <a:rPr lang="en-US" altLang="ko-KR" sz="2200" kern="1200" dirty="0">
              <a:solidFill>
                <a:schemeClr val="tx1"/>
              </a:solidFill>
            </a:rPr>
            <a:t>/ 7</a:t>
          </a:r>
          <a:r>
            <a:rPr lang="ko-KR" altLang="en-US" sz="2200" kern="1200" dirty="0">
              <a:solidFill>
                <a:schemeClr val="tx1"/>
              </a:solidFill>
            </a:rPr>
            <a:t>세기경 동방에서 전파</a:t>
          </a:r>
          <a:endParaRPr lang="ko-KR" altLang="en-US" sz="2200" kern="1200" dirty="0">
            <a:solidFill>
              <a:srgbClr val="002060"/>
            </a:solidFill>
          </a:endParaRPr>
        </a:p>
      </dsp:txBody>
      <dsp:txXfrm>
        <a:off x="427226" y="3677254"/>
        <a:ext cx="10483090" cy="565926"/>
      </dsp:txXfrm>
    </dsp:sp>
    <dsp:sp modelId="{2EE9E490-B243-4911-BB0F-09A474488DA1}">
      <dsp:nvSpPr>
        <dsp:cNvPr id="0" name=""/>
        <dsp:cNvSpPr/>
      </dsp:nvSpPr>
      <dsp:spPr>
        <a:xfrm>
          <a:off x="73522" y="3606513"/>
          <a:ext cx="707408" cy="707408"/>
        </a:xfrm>
        <a:prstGeom prst="ellipse">
          <a:avLst/>
        </a:prstGeom>
        <a:solidFill>
          <a:schemeClr val="lt1">
            <a:hueOff val="0"/>
            <a:satOff val="0"/>
            <a:lumOff val="0"/>
            <a:alphaOff val="0"/>
          </a:schemeClr>
        </a:solidFill>
        <a:ln w="9525" cap="flat" cmpd="sng" algn="ctr">
          <a:solidFill>
            <a:schemeClr val="accent3">
              <a:hueOff val="11250264"/>
              <a:satOff val="-16880"/>
              <a:lumOff val="-2745"/>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7185E0-8AC8-4A2E-A384-D40918433E51}">
      <dsp:nvSpPr>
        <dsp:cNvPr id="0" name=""/>
        <dsp:cNvSpPr/>
      </dsp:nvSpPr>
      <dsp:spPr>
        <a:xfrm>
          <a:off x="2747" y="1368529"/>
          <a:ext cx="2168918" cy="1788904"/>
        </a:xfrm>
        <a:prstGeom prst="roundRect">
          <a:avLst>
            <a:gd name="adj" fmla="val 10000"/>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 tIns="24765" rIns="24765" bIns="24765" numCol="1" spcCol="1270" anchor="t" anchorCtr="0">
          <a:noAutofit/>
        </a:bodyPr>
        <a:lstStyle/>
        <a:p>
          <a:pPr marL="114300" lvl="1" indent="-114300" algn="l" defTabSz="577850" latinLnBrk="1">
            <a:lnSpc>
              <a:spcPct val="90000"/>
            </a:lnSpc>
            <a:spcBef>
              <a:spcPct val="0"/>
            </a:spcBef>
            <a:spcAft>
              <a:spcPct val="15000"/>
            </a:spcAft>
            <a:buChar char="•"/>
          </a:pPr>
          <a:r>
            <a:rPr lang="en-US" altLang="ko-KR" sz="1300" kern="1200" dirty="0"/>
            <a:t>5</a:t>
          </a:r>
          <a:r>
            <a:rPr lang="ko-KR" altLang="en-US" sz="1300" kern="1200" dirty="0"/>
            <a:t>세기경 시작</a:t>
          </a:r>
        </a:p>
        <a:p>
          <a:pPr marL="114300" lvl="1" indent="-114300" algn="l" defTabSz="577850" latinLnBrk="1">
            <a:lnSpc>
              <a:spcPct val="90000"/>
            </a:lnSpc>
            <a:spcBef>
              <a:spcPct val="0"/>
            </a:spcBef>
            <a:spcAft>
              <a:spcPct val="15000"/>
            </a:spcAft>
            <a:buChar char="•"/>
          </a:pPr>
          <a:r>
            <a:rPr lang="ko-KR" altLang="en-US" sz="1300" kern="1200" dirty="0"/>
            <a:t>주님 성탄 축일</a:t>
          </a:r>
        </a:p>
        <a:p>
          <a:pPr marL="114300" lvl="1" indent="-114300" algn="l" defTabSz="577850" latinLnBrk="1">
            <a:lnSpc>
              <a:spcPct val="90000"/>
            </a:lnSpc>
            <a:spcBef>
              <a:spcPct val="0"/>
            </a:spcBef>
            <a:spcAft>
              <a:spcPct val="15000"/>
            </a:spcAft>
            <a:buChar char="•"/>
          </a:pPr>
          <a:r>
            <a:rPr lang="ko-KR" altLang="en-US" sz="1300" kern="1200" dirty="0"/>
            <a:t>성탄 </a:t>
          </a:r>
          <a:r>
            <a:rPr lang="en-US" altLang="ko-KR" sz="1300" kern="1200" dirty="0"/>
            <a:t>= </a:t>
          </a:r>
          <a:r>
            <a:rPr lang="ko-KR" altLang="en-US" sz="1300" kern="1200" dirty="0"/>
            <a:t>하느님의</a:t>
          </a:r>
          <a:r>
            <a:rPr lang="en-US" altLang="ko-KR" sz="1300" kern="1200" dirty="0"/>
            <a:t> </a:t>
          </a:r>
          <a:r>
            <a:rPr lang="ko-KR" altLang="en-US" sz="1300" kern="1200" dirty="0"/>
            <a:t>육화 </a:t>
          </a:r>
          <a:r>
            <a:rPr lang="en-US" altLang="ko-KR" sz="1300" kern="1200" dirty="0"/>
            <a:t>= ‘</a:t>
          </a:r>
          <a:r>
            <a:rPr lang="ko-KR" altLang="en-US" sz="1300" kern="1200" dirty="0"/>
            <a:t>파스카의 시작</a:t>
          </a:r>
          <a:r>
            <a:rPr lang="en-US" altLang="ko-KR" sz="1300" kern="1200" dirty="0"/>
            <a:t>’</a:t>
          </a:r>
          <a:endParaRPr lang="ko-KR" altLang="en-US" sz="1300" kern="1200" dirty="0"/>
        </a:p>
      </dsp:txBody>
      <dsp:txXfrm>
        <a:off x="43915" y="1409697"/>
        <a:ext cx="2086582" cy="1323231"/>
      </dsp:txXfrm>
    </dsp:sp>
    <dsp:sp modelId="{024F3094-43F4-46A7-B062-A8098C73FFAF}">
      <dsp:nvSpPr>
        <dsp:cNvPr id="0" name=""/>
        <dsp:cNvSpPr/>
      </dsp:nvSpPr>
      <dsp:spPr>
        <a:xfrm>
          <a:off x="1196433" y="1704120"/>
          <a:ext cx="2525565" cy="2525565"/>
        </a:xfrm>
        <a:prstGeom prst="leftCircularArrow">
          <a:avLst>
            <a:gd name="adj1" fmla="val 3680"/>
            <a:gd name="adj2" fmla="val 458551"/>
            <a:gd name="adj3" fmla="val 2234061"/>
            <a:gd name="adj4" fmla="val 9024489"/>
            <a:gd name="adj5" fmla="val 4293"/>
          </a:avLst>
        </a:prstGeom>
        <a:gradFill rotWithShape="0">
          <a:gsLst>
            <a:gs pos="0">
              <a:schemeClr val="accent2">
                <a:hueOff val="0"/>
                <a:satOff val="0"/>
                <a:lumOff val="0"/>
                <a:alphaOff val="0"/>
                <a:tint val="43000"/>
                <a:shade val="100000"/>
                <a:satMod val="165000"/>
              </a:schemeClr>
            </a:gs>
            <a:gs pos="55000">
              <a:schemeClr val="accent2">
                <a:hueOff val="0"/>
                <a:satOff val="0"/>
                <a:lumOff val="0"/>
                <a:alphaOff val="0"/>
                <a:tint val="83000"/>
                <a:shade val="100000"/>
                <a:satMod val="155000"/>
              </a:schemeClr>
            </a:gs>
            <a:gs pos="100000">
              <a:schemeClr val="accent2">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4ADCA711-591B-4FBA-88D9-BD12F6D20C7A}">
      <dsp:nvSpPr>
        <dsp:cNvPr id="0" name=""/>
        <dsp:cNvSpPr/>
      </dsp:nvSpPr>
      <dsp:spPr>
        <a:xfrm>
          <a:off x="484729" y="2774097"/>
          <a:ext cx="1927927" cy="766673"/>
        </a:xfrm>
        <a:prstGeom prst="roundRect">
          <a:avLst>
            <a:gd name="adj" fmla="val 10000"/>
          </a:avLst>
        </a:prstGeom>
        <a:gradFill rotWithShape="0">
          <a:gsLst>
            <a:gs pos="0">
              <a:schemeClr val="accent2">
                <a:hueOff val="0"/>
                <a:satOff val="0"/>
                <a:lumOff val="0"/>
                <a:alphaOff val="0"/>
                <a:tint val="43000"/>
                <a:shade val="100000"/>
                <a:satMod val="165000"/>
              </a:schemeClr>
            </a:gs>
            <a:gs pos="55000">
              <a:schemeClr val="accent2">
                <a:hueOff val="0"/>
                <a:satOff val="0"/>
                <a:lumOff val="0"/>
                <a:alphaOff val="0"/>
                <a:tint val="83000"/>
                <a:shade val="100000"/>
                <a:satMod val="155000"/>
              </a:schemeClr>
            </a:gs>
            <a:gs pos="100000">
              <a:schemeClr val="accent2">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latinLnBrk="1">
            <a:lnSpc>
              <a:spcPct val="90000"/>
            </a:lnSpc>
            <a:spcBef>
              <a:spcPct val="0"/>
            </a:spcBef>
            <a:spcAft>
              <a:spcPct val="35000"/>
            </a:spcAft>
            <a:buNone/>
          </a:pPr>
          <a:r>
            <a:rPr lang="ko-KR" altLang="en-US" sz="1600" kern="1200" dirty="0"/>
            <a:t>로마 </a:t>
          </a:r>
          <a:r>
            <a:rPr lang="en-US" altLang="ko-KR" sz="1600" kern="1200" dirty="0"/>
            <a:t>12</a:t>
          </a:r>
          <a:r>
            <a:rPr lang="ko-KR" altLang="en-US" sz="1600" kern="1200" dirty="0"/>
            <a:t>월 </a:t>
          </a:r>
          <a:r>
            <a:rPr lang="en-US" altLang="ko-KR" sz="1600" kern="1200" dirty="0"/>
            <a:t>25</a:t>
          </a:r>
          <a:r>
            <a:rPr lang="ko-KR" altLang="en-US" sz="1600" kern="1200" dirty="0"/>
            <a:t>일</a:t>
          </a:r>
        </a:p>
      </dsp:txBody>
      <dsp:txXfrm>
        <a:off x="507184" y="2796552"/>
        <a:ext cx="1883017" cy="721763"/>
      </dsp:txXfrm>
    </dsp:sp>
    <dsp:sp modelId="{DD4E8D5D-F9FE-4087-8CDE-DC91F81BCF43}">
      <dsp:nvSpPr>
        <dsp:cNvPr id="0" name=""/>
        <dsp:cNvSpPr/>
      </dsp:nvSpPr>
      <dsp:spPr>
        <a:xfrm>
          <a:off x="2855212" y="1368529"/>
          <a:ext cx="2168918" cy="1788904"/>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 tIns="24765" rIns="24765" bIns="24765" numCol="1" spcCol="1270" anchor="t" anchorCtr="0">
          <a:noAutofit/>
        </a:bodyPr>
        <a:lstStyle/>
        <a:p>
          <a:pPr marL="114300" lvl="1" indent="-114300" algn="l" defTabSz="577850" latinLnBrk="1">
            <a:lnSpc>
              <a:spcPct val="90000"/>
            </a:lnSpc>
            <a:spcBef>
              <a:spcPct val="0"/>
            </a:spcBef>
            <a:spcAft>
              <a:spcPct val="15000"/>
            </a:spcAft>
            <a:buChar char="•"/>
          </a:pPr>
          <a:r>
            <a:rPr lang="en-US" altLang="ko-KR" sz="1300" kern="1200" dirty="0"/>
            <a:t>5</a:t>
          </a:r>
          <a:r>
            <a:rPr lang="ko-KR" altLang="en-US" sz="1300" kern="1200" dirty="0"/>
            <a:t>세기경 전파</a:t>
          </a:r>
        </a:p>
        <a:p>
          <a:pPr marL="114300" lvl="1" indent="-114300" algn="l" defTabSz="577850" latinLnBrk="1">
            <a:lnSpc>
              <a:spcPct val="90000"/>
            </a:lnSpc>
            <a:spcBef>
              <a:spcPct val="0"/>
            </a:spcBef>
            <a:spcAft>
              <a:spcPct val="15000"/>
            </a:spcAft>
            <a:buChar char="•"/>
          </a:pPr>
          <a:r>
            <a:rPr lang="ko-KR" altLang="en-US" sz="1300" kern="1200" dirty="0"/>
            <a:t>주님 탄생의 신비를 기념</a:t>
          </a:r>
        </a:p>
      </dsp:txBody>
      <dsp:txXfrm>
        <a:off x="2896380" y="1793033"/>
        <a:ext cx="2086582" cy="1323231"/>
      </dsp:txXfrm>
    </dsp:sp>
    <dsp:sp modelId="{2E1FD303-187C-4884-9F33-34707154BFA2}">
      <dsp:nvSpPr>
        <dsp:cNvPr id="0" name=""/>
        <dsp:cNvSpPr/>
      </dsp:nvSpPr>
      <dsp:spPr>
        <a:xfrm>
          <a:off x="4030824" y="226134"/>
          <a:ext cx="2802705" cy="2802705"/>
        </a:xfrm>
        <a:prstGeom prst="circularArrow">
          <a:avLst>
            <a:gd name="adj1" fmla="val 3316"/>
            <a:gd name="adj2" fmla="val 409637"/>
            <a:gd name="adj3" fmla="val 19414853"/>
            <a:gd name="adj4" fmla="val 12575511"/>
            <a:gd name="adj5" fmla="val 3869"/>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EA50E904-E84E-4F4F-BB21-B14A399232AB}">
      <dsp:nvSpPr>
        <dsp:cNvPr id="0" name=""/>
        <dsp:cNvSpPr/>
      </dsp:nvSpPr>
      <dsp:spPr>
        <a:xfrm>
          <a:off x="3337194" y="985192"/>
          <a:ext cx="1927927" cy="766673"/>
        </a:xfrm>
        <a:prstGeom prst="roundRect">
          <a:avLst>
            <a:gd name="adj" fmla="val 10000"/>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latinLnBrk="1">
            <a:lnSpc>
              <a:spcPct val="90000"/>
            </a:lnSpc>
            <a:spcBef>
              <a:spcPct val="0"/>
            </a:spcBef>
            <a:spcAft>
              <a:spcPct val="35000"/>
            </a:spcAft>
            <a:buNone/>
          </a:pPr>
          <a:r>
            <a:rPr lang="ko-KR" altLang="en-US" sz="1600" kern="1200" dirty="0"/>
            <a:t>비잔티움 </a:t>
          </a:r>
          <a:r>
            <a:rPr lang="en-US" altLang="ko-KR" sz="1600" kern="1200" dirty="0"/>
            <a:t>12</a:t>
          </a:r>
          <a:r>
            <a:rPr lang="ko-KR" altLang="en-US" sz="1600" kern="1200" dirty="0"/>
            <a:t>월 </a:t>
          </a:r>
          <a:r>
            <a:rPr lang="en-US" altLang="ko-KR" sz="1600" kern="1200" dirty="0"/>
            <a:t>25</a:t>
          </a:r>
          <a:r>
            <a:rPr lang="ko-KR" altLang="en-US" sz="1600" kern="1200" dirty="0"/>
            <a:t>일</a:t>
          </a:r>
        </a:p>
      </dsp:txBody>
      <dsp:txXfrm>
        <a:off x="3359649" y="1007647"/>
        <a:ext cx="1883017" cy="721763"/>
      </dsp:txXfrm>
    </dsp:sp>
    <dsp:sp modelId="{24D49F0D-7BC9-4A77-98D9-7E17AFF9B628}">
      <dsp:nvSpPr>
        <dsp:cNvPr id="0" name=""/>
        <dsp:cNvSpPr/>
      </dsp:nvSpPr>
      <dsp:spPr>
        <a:xfrm>
          <a:off x="5707677" y="1368529"/>
          <a:ext cx="2168918" cy="178890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 tIns="24765" rIns="24765" bIns="24765" numCol="1" spcCol="1270" anchor="t" anchorCtr="0">
          <a:noAutofit/>
        </a:bodyPr>
        <a:lstStyle/>
        <a:p>
          <a:pPr marL="114300" lvl="1" indent="-114300" algn="l" defTabSz="577850" latinLnBrk="1">
            <a:lnSpc>
              <a:spcPct val="90000"/>
            </a:lnSpc>
            <a:spcBef>
              <a:spcPct val="0"/>
            </a:spcBef>
            <a:spcAft>
              <a:spcPct val="15000"/>
            </a:spcAft>
            <a:buChar char="•"/>
          </a:pPr>
          <a:r>
            <a:rPr lang="ko-KR" altLang="en-US" sz="1300" kern="1200" dirty="0"/>
            <a:t>출산 이튿날 아침 산모를 축하하던 민간의 관습이 경신례로 도입</a:t>
          </a:r>
        </a:p>
      </dsp:txBody>
      <dsp:txXfrm>
        <a:off x="5748845" y="1409697"/>
        <a:ext cx="2086582" cy="1323231"/>
      </dsp:txXfrm>
    </dsp:sp>
    <dsp:sp modelId="{A1849E8E-368A-4B10-A919-28FA941055BF}">
      <dsp:nvSpPr>
        <dsp:cNvPr id="0" name=""/>
        <dsp:cNvSpPr/>
      </dsp:nvSpPr>
      <dsp:spPr>
        <a:xfrm>
          <a:off x="6901363" y="1704120"/>
          <a:ext cx="2525565" cy="2525565"/>
        </a:xfrm>
        <a:prstGeom prst="leftCircularArrow">
          <a:avLst>
            <a:gd name="adj1" fmla="val 3680"/>
            <a:gd name="adj2" fmla="val 458551"/>
            <a:gd name="adj3" fmla="val 2234061"/>
            <a:gd name="adj4" fmla="val 9024489"/>
            <a:gd name="adj5" fmla="val 4293"/>
          </a:avLst>
        </a:prstGeom>
        <a:gradFill rotWithShape="0">
          <a:gsLst>
            <a:gs pos="0">
              <a:schemeClr val="accent4">
                <a:hueOff val="0"/>
                <a:satOff val="0"/>
                <a:lumOff val="0"/>
                <a:alphaOff val="0"/>
                <a:tint val="43000"/>
                <a:shade val="100000"/>
                <a:satMod val="165000"/>
              </a:schemeClr>
            </a:gs>
            <a:gs pos="55000">
              <a:schemeClr val="accent4">
                <a:hueOff val="0"/>
                <a:satOff val="0"/>
                <a:lumOff val="0"/>
                <a:alphaOff val="0"/>
                <a:tint val="83000"/>
                <a:shade val="100000"/>
                <a:satMod val="155000"/>
              </a:schemeClr>
            </a:gs>
            <a:gs pos="100000">
              <a:schemeClr val="accent4">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639E8A9F-CA31-4DB5-98FD-81A6C95DFF23}">
      <dsp:nvSpPr>
        <dsp:cNvPr id="0" name=""/>
        <dsp:cNvSpPr/>
      </dsp:nvSpPr>
      <dsp:spPr>
        <a:xfrm>
          <a:off x="6189659" y="2774097"/>
          <a:ext cx="1927927" cy="766673"/>
        </a:xfrm>
        <a:prstGeom prst="roundRect">
          <a:avLst>
            <a:gd name="adj" fmla="val 10000"/>
          </a:avLst>
        </a:prstGeom>
        <a:gradFill rotWithShape="0">
          <a:gsLst>
            <a:gs pos="0">
              <a:schemeClr val="accent4">
                <a:hueOff val="0"/>
                <a:satOff val="0"/>
                <a:lumOff val="0"/>
                <a:alphaOff val="0"/>
                <a:tint val="43000"/>
                <a:shade val="100000"/>
                <a:satMod val="165000"/>
              </a:schemeClr>
            </a:gs>
            <a:gs pos="55000">
              <a:schemeClr val="accent4">
                <a:hueOff val="0"/>
                <a:satOff val="0"/>
                <a:lumOff val="0"/>
                <a:alphaOff val="0"/>
                <a:tint val="83000"/>
                <a:shade val="100000"/>
                <a:satMod val="155000"/>
              </a:schemeClr>
            </a:gs>
            <a:gs pos="100000">
              <a:schemeClr val="accent4">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latinLnBrk="1">
            <a:lnSpc>
              <a:spcPct val="90000"/>
            </a:lnSpc>
            <a:spcBef>
              <a:spcPct val="0"/>
            </a:spcBef>
            <a:spcAft>
              <a:spcPct val="35000"/>
            </a:spcAft>
            <a:buNone/>
          </a:pPr>
          <a:r>
            <a:rPr lang="ko-KR" altLang="en-US" sz="1600" kern="1200" dirty="0"/>
            <a:t>비잔티움 </a:t>
          </a:r>
          <a:r>
            <a:rPr lang="en-US" altLang="ko-KR" sz="1600" kern="1200" dirty="0"/>
            <a:t>12</a:t>
          </a:r>
          <a:r>
            <a:rPr lang="ko-KR" altLang="en-US" sz="1600" kern="1200" dirty="0"/>
            <a:t>월 </a:t>
          </a:r>
          <a:r>
            <a:rPr lang="en-US" altLang="ko-KR" sz="1600" kern="1200" dirty="0"/>
            <a:t>26</a:t>
          </a:r>
          <a:r>
            <a:rPr lang="ko-KR" altLang="en-US" sz="1600" kern="1200" dirty="0"/>
            <a:t>일</a:t>
          </a:r>
        </a:p>
      </dsp:txBody>
      <dsp:txXfrm>
        <a:off x="6212114" y="2796552"/>
        <a:ext cx="1883017" cy="721763"/>
      </dsp:txXfrm>
    </dsp:sp>
    <dsp:sp modelId="{C101198F-3C74-4B80-B5BE-BC0D970D3A45}">
      <dsp:nvSpPr>
        <dsp:cNvPr id="0" name=""/>
        <dsp:cNvSpPr/>
      </dsp:nvSpPr>
      <dsp:spPr>
        <a:xfrm>
          <a:off x="8560142" y="1368529"/>
          <a:ext cx="2168918" cy="1788904"/>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 tIns="24765" rIns="24765" bIns="24765" numCol="1" spcCol="1270" anchor="t" anchorCtr="0">
          <a:noAutofit/>
        </a:bodyPr>
        <a:lstStyle/>
        <a:p>
          <a:pPr marL="114300" lvl="1" indent="-114300" algn="l" defTabSz="577850" latinLnBrk="1">
            <a:lnSpc>
              <a:spcPct val="90000"/>
            </a:lnSpc>
            <a:spcBef>
              <a:spcPct val="0"/>
            </a:spcBef>
            <a:spcAft>
              <a:spcPct val="15000"/>
            </a:spcAft>
            <a:buChar char="•"/>
          </a:pPr>
          <a:r>
            <a:rPr lang="ko-KR" altLang="en-US" sz="1300" kern="1200" dirty="0"/>
            <a:t>출산 </a:t>
          </a:r>
          <a:r>
            <a:rPr lang="en-US" altLang="ko-KR" sz="1300" kern="1200" dirty="0"/>
            <a:t>8</a:t>
          </a:r>
          <a:r>
            <a:rPr lang="ko-KR" altLang="en-US" sz="1300" kern="1200" dirty="0"/>
            <a:t>일째 할례를 베풀었다는 성경 증언에 근거</a:t>
          </a:r>
        </a:p>
        <a:p>
          <a:pPr marL="114300" lvl="1" indent="-114300" algn="l" defTabSz="577850" latinLnBrk="1">
            <a:lnSpc>
              <a:spcPct val="90000"/>
            </a:lnSpc>
            <a:spcBef>
              <a:spcPct val="0"/>
            </a:spcBef>
            <a:spcAft>
              <a:spcPct val="15000"/>
            </a:spcAft>
            <a:buChar char="•"/>
          </a:pPr>
          <a:r>
            <a:rPr lang="ko-KR" altLang="en-US" sz="1300" kern="1200" dirty="0"/>
            <a:t>하느님의 어머니를 경하함으로써 육화 신비를 기념</a:t>
          </a:r>
        </a:p>
      </dsp:txBody>
      <dsp:txXfrm>
        <a:off x="8601310" y="1793033"/>
        <a:ext cx="2086582" cy="1323231"/>
      </dsp:txXfrm>
    </dsp:sp>
    <dsp:sp modelId="{CE1FAB53-8100-4BA9-A5D5-9B3DCAE4E979}">
      <dsp:nvSpPr>
        <dsp:cNvPr id="0" name=""/>
        <dsp:cNvSpPr/>
      </dsp:nvSpPr>
      <dsp:spPr>
        <a:xfrm>
          <a:off x="9042124" y="985192"/>
          <a:ext cx="1927927" cy="766673"/>
        </a:xfrm>
        <a:prstGeom prst="roundRect">
          <a:avLst>
            <a:gd name="adj" fmla="val 10000"/>
          </a:avLst>
        </a:prstGeom>
        <a:gradFill rotWithShape="0">
          <a:gsLst>
            <a:gs pos="0">
              <a:schemeClr val="accent5">
                <a:hueOff val="0"/>
                <a:satOff val="0"/>
                <a:lumOff val="0"/>
                <a:alphaOff val="0"/>
                <a:tint val="43000"/>
                <a:shade val="100000"/>
                <a:satMod val="165000"/>
              </a:schemeClr>
            </a:gs>
            <a:gs pos="55000">
              <a:schemeClr val="accent5">
                <a:hueOff val="0"/>
                <a:satOff val="0"/>
                <a:lumOff val="0"/>
                <a:alphaOff val="0"/>
                <a:tint val="83000"/>
                <a:shade val="100000"/>
                <a:satMod val="155000"/>
              </a:schemeClr>
            </a:gs>
            <a:gs pos="100000">
              <a:schemeClr val="accent5">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latinLnBrk="1">
            <a:lnSpc>
              <a:spcPct val="90000"/>
            </a:lnSpc>
            <a:spcBef>
              <a:spcPct val="0"/>
            </a:spcBef>
            <a:spcAft>
              <a:spcPct val="35000"/>
            </a:spcAft>
            <a:buNone/>
          </a:pPr>
          <a:r>
            <a:rPr lang="ko-KR" altLang="en-US" sz="1600" kern="1200" dirty="0"/>
            <a:t>로마 </a:t>
          </a:r>
          <a:r>
            <a:rPr lang="en-US" altLang="ko-KR" sz="1600" kern="1200" dirty="0"/>
            <a:t>1</a:t>
          </a:r>
          <a:r>
            <a:rPr lang="ko-KR" altLang="en-US" sz="1600" kern="1200" dirty="0"/>
            <a:t>월 </a:t>
          </a:r>
          <a:r>
            <a:rPr lang="en-US" altLang="ko-KR" sz="1600" kern="1200" dirty="0"/>
            <a:t>1</a:t>
          </a:r>
          <a:r>
            <a:rPr lang="ko-KR" altLang="en-US" sz="1600" kern="1200" dirty="0"/>
            <a:t>일</a:t>
          </a:r>
        </a:p>
      </dsp:txBody>
      <dsp:txXfrm>
        <a:off x="9064579" y="1007647"/>
        <a:ext cx="1883017" cy="72176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188651-ABD3-468E-A700-C702E9978BA8}">
      <dsp:nvSpPr>
        <dsp:cNvPr id="0" name=""/>
        <dsp:cNvSpPr/>
      </dsp:nvSpPr>
      <dsp:spPr>
        <a:xfrm rot="5400000">
          <a:off x="-213341" y="215047"/>
          <a:ext cx="1422275" cy="995592"/>
        </a:xfrm>
        <a:prstGeom prst="chevron">
          <a:avLst/>
        </a:prstGeom>
        <a:gradFill rotWithShape="0">
          <a:gsLst>
            <a:gs pos="0">
              <a:schemeClr val="accent2">
                <a:hueOff val="0"/>
                <a:satOff val="0"/>
                <a:lumOff val="0"/>
                <a:alphaOff val="0"/>
                <a:tint val="1000"/>
                <a:satMod val="255000"/>
              </a:schemeClr>
            </a:gs>
            <a:gs pos="55000">
              <a:schemeClr val="accent2">
                <a:hueOff val="0"/>
                <a:satOff val="0"/>
                <a:lumOff val="0"/>
                <a:alphaOff val="0"/>
                <a:tint val="12000"/>
                <a:satMod val="255000"/>
              </a:schemeClr>
            </a:gs>
            <a:gs pos="100000">
              <a:schemeClr val="accent2">
                <a:hueOff val="0"/>
                <a:satOff val="0"/>
                <a:lumOff val="0"/>
                <a:alphaOff val="0"/>
                <a:tint val="45000"/>
                <a:satMod val="250000"/>
              </a:schemeClr>
            </a:gs>
          </a:gsLst>
          <a:path path="circle">
            <a:fillToRect l="-40000" t="-90000" r="140000" b="190000"/>
          </a:path>
        </a:gradFill>
        <a:ln w="9525" cap="flat" cmpd="sng" algn="ctr">
          <a:solidFill>
            <a:schemeClr val="accent2">
              <a:hueOff val="0"/>
              <a:satOff val="0"/>
              <a:lumOff val="0"/>
              <a:alphaOff val="0"/>
            </a:schemeClr>
          </a:solidFill>
          <a:prstDash val="solid"/>
        </a:ln>
        <a:effectLst>
          <a:outerShdw blurRad="50800" dist="25400" dir="5400000" rotWithShape="0">
            <a:srgbClr val="000000">
              <a:alpha val="40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9685" tIns="19685" rIns="19685" bIns="19685" numCol="1" spcCol="1270" anchor="ctr" anchorCtr="0">
          <a:noAutofit/>
        </a:bodyPr>
        <a:lstStyle/>
        <a:p>
          <a:pPr marL="0" lvl="0" indent="0" algn="ctr" defTabSz="1377950" rtl="0" latinLnBrk="1">
            <a:lnSpc>
              <a:spcPct val="90000"/>
            </a:lnSpc>
            <a:spcBef>
              <a:spcPct val="0"/>
            </a:spcBef>
            <a:spcAft>
              <a:spcPct val="35000"/>
            </a:spcAft>
            <a:buNone/>
          </a:pPr>
          <a:r>
            <a:rPr lang="en-US" altLang="ko-KR" sz="3100" kern="1200" dirty="0"/>
            <a:t>6-7C</a:t>
          </a:r>
          <a:endParaRPr lang="ko-KR" sz="3100" kern="1200" dirty="0"/>
        </a:p>
      </dsp:txBody>
      <dsp:txXfrm rot="-5400000">
        <a:off x="1" y="499501"/>
        <a:ext cx="995592" cy="426683"/>
      </dsp:txXfrm>
    </dsp:sp>
    <dsp:sp modelId="{DAED5E91-44C7-44EB-9D2A-452E7D5FA22D}">
      <dsp:nvSpPr>
        <dsp:cNvPr id="0" name=""/>
        <dsp:cNvSpPr/>
      </dsp:nvSpPr>
      <dsp:spPr>
        <a:xfrm rot="5400000">
          <a:off x="6131556" y="-5134257"/>
          <a:ext cx="924479" cy="11196407"/>
        </a:xfrm>
        <a:prstGeom prst="round2Same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latinLnBrk="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6-7</a:t>
          </a:r>
          <a:r>
            <a:rPr lang="ko-KR" sz="2000" kern="1200" dirty="0">
              <a:latin typeface="Times New Roman" panose="02020603050405020304" pitchFamily="18" charset="0"/>
              <a:cs typeface="Times New Roman" panose="02020603050405020304" pitchFamily="18" charset="0"/>
            </a:rPr>
            <a:t>세기 </a:t>
          </a:r>
          <a:r>
            <a:rPr lang="ko-KR" sz="2000" kern="1200" dirty="0" err="1">
              <a:latin typeface="Times New Roman" panose="02020603050405020304" pitchFamily="18" charset="0"/>
              <a:cs typeface="Times New Roman" panose="02020603050405020304" pitchFamily="18" charset="0"/>
            </a:rPr>
            <a:t>갈리아</a:t>
          </a:r>
          <a:r>
            <a:rPr lang="en-US" altLang="ko-KR" sz="2000" kern="1200" dirty="0">
              <a:latin typeface="Times New Roman" panose="02020603050405020304" pitchFamily="18" charset="0"/>
              <a:cs typeface="Times New Roman" panose="02020603050405020304" pitchFamily="18" charset="0"/>
            </a:rPr>
            <a:t>: </a:t>
          </a:r>
          <a:r>
            <a:rPr lang="en-US" sz="2000" kern="1200" dirty="0">
              <a:latin typeface="Times New Roman" panose="02020603050405020304" pitchFamily="18" charset="0"/>
              <a:cs typeface="Times New Roman" panose="02020603050405020304" pitchFamily="18" charset="0"/>
            </a:rPr>
            <a:t>1/18 “</a:t>
          </a:r>
          <a:r>
            <a:rPr lang="en-US" sz="2000" kern="1200" dirty="0" err="1">
              <a:latin typeface="Times New Roman" panose="02020603050405020304" pitchFamily="18" charset="0"/>
              <a:cs typeface="Times New Roman" panose="02020603050405020304" pitchFamily="18" charset="0"/>
            </a:rPr>
            <a:t>Natalitia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sanctae</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Mariae</a:t>
          </a:r>
          <a:r>
            <a:rPr lang="en-US" sz="2000" kern="1200" dirty="0">
              <a:latin typeface="Times New Roman" panose="02020603050405020304" pitchFamily="18" charset="0"/>
              <a:cs typeface="Times New Roman" panose="02020603050405020304" pitchFamily="18" charset="0"/>
            </a:rPr>
            <a:t>”(</a:t>
          </a:r>
          <a:r>
            <a:rPr lang="ko-KR" sz="2000" kern="1200" dirty="0">
              <a:latin typeface="Times New Roman" panose="02020603050405020304" pitchFamily="18" charset="0"/>
              <a:cs typeface="Times New Roman" panose="02020603050405020304" pitchFamily="18" charset="0"/>
            </a:rPr>
            <a:t>성 마리아의 성탄</a:t>
          </a:r>
          <a:r>
            <a:rPr lang="en-US" sz="2000" kern="1200" dirty="0">
              <a:latin typeface="Times New Roman" panose="02020603050405020304" pitchFamily="18" charset="0"/>
              <a:cs typeface="Times New Roman" panose="02020603050405020304" pitchFamily="18" charset="0"/>
            </a:rPr>
            <a:t>), 1/1 “</a:t>
          </a:r>
          <a:r>
            <a:rPr lang="it-IT" sz="2000" kern="1200" dirty="0">
              <a:latin typeface="Times New Roman" panose="02020603050405020304" pitchFamily="18" charset="0"/>
              <a:cs typeface="Times New Roman" panose="02020603050405020304" pitchFamily="18" charset="0"/>
            </a:rPr>
            <a:t>In circumcision Domini</a:t>
          </a:r>
          <a:r>
            <a:rPr lang="en-US" sz="2000" kern="1200" dirty="0">
              <a:latin typeface="Times New Roman" panose="02020603050405020304" pitchFamily="18" charset="0"/>
              <a:cs typeface="Times New Roman" panose="02020603050405020304" pitchFamily="18" charset="0"/>
            </a:rPr>
            <a:t>”(</a:t>
          </a:r>
          <a:r>
            <a:rPr lang="ko-KR" sz="2000" kern="1200" dirty="0">
              <a:latin typeface="Times New Roman" panose="02020603050405020304" pitchFamily="18" charset="0"/>
              <a:cs typeface="Times New Roman" panose="02020603050405020304" pitchFamily="18" charset="0"/>
            </a:rPr>
            <a:t>주님의 할례</a:t>
          </a:r>
          <a:r>
            <a:rPr lang="en-US" sz="2000" kern="1200" dirty="0">
              <a:latin typeface="Times New Roman" panose="02020603050405020304" pitchFamily="18" charset="0"/>
              <a:cs typeface="Times New Roman" panose="02020603050405020304" pitchFamily="18" charset="0"/>
            </a:rPr>
            <a:t>)</a:t>
          </a:r>
          <a:endParaRPr lang="ko-KR" sz="2000" kern="1200" dirty="0">
            <a:latin typeface="Times New Roman" panose="02020603050405020304" pitchFamily="18" charset="0"/>
            <a:cs typeface="Times New Roman" panose="02020603050405020304" pitchFamily="18" charset="0"/>
          </a:endParaRPr>
        </a:p>
      </dsp:txBody>
      <dsp:txXfrm rot="-5400000">
        <a:off x="995593" y="46835"/>
        <a:ext cx="11151278" cy="834221"/>
      </dsp:txXfrm>
    </dsp:sp>
    <dsp:sp modelId="{C5E25A55-8463-49F9-B321-856B69D99723}">
      <dsp:nvSpPr>
        <dsp:cNvPr id="0" name=""/>
        <dsp:cNvSpPr/>
      </dsp:nvSpPr>
      <dsp:spPr>
        <a:xfrm rot="5400000">
          <a:off x="-213341" y="1492417"/>
          <a:ext cx="1422275" cy="995592"/>
        </a:xfrm>
        <a:prstGeom prst="chevron">
          <a:avLst/>
        </a:prstGeom>
        <a:gradFill rotWithShape="0">
          <a:gsLst>
            <a:gs pos="0">
              <a:schemeClr val="accent2">
                <a:hueOff val="1560506"/>
                <a:satOff val="-1946"/>
                <a:lumOff val="458"/>
                <a:alphaOff val="0"/>
                <a:tint val="1000"/>
                <a:satMod val="255000"/>
              </a:schemeClr>
            </a:gs>
            <a:gs pos="55000">
              <a:schemeClr val="accent2">
                <a:hueOff val="1560506"/>
                <a:satOff val="-1946"/>
                <a:lumOff val="458"/>
                <a:alphaOff val="0"/>
                <a:tint val="12000"/>
                <a:satMod val="255000"/>
              </a:schemeClr>
            </a:gs>
            <a:gs pos="100000">
              <a:schemeClr val="accent2">
                <a:hueOff val="1560506"/>
                <a:satOff val="-1946"/>
                <a:lumOff val="458"/>
                <a:alphaOff val="0"/>
                <a:tint val="45000"/>
                <a:satMod val="250000"/>
              </a:schemeClr>
            </a:gs>
          </a:gsLst>
          <a:path path="circle">
            <a:fillToRect l="-40000" t="-90000" r="140000" b="190000"/>
          </a:path>
        </a:gradFill>
        <a:ln w="9525" cap="flat" cmpd="sng" algn="ctr">
          <a:solidFill>
            <a:schemeClr val="accent2">
              <a:hueOff val="1560506"/>
              <a:satOff val="-1946"/>
              <a:lumOff val="458"/>
              <a:alphaOff val="0"/>
            </a:schemeClr>
          </a:solidFill>
          <a:prstDash val="solid"/>
        </a:ln>
        <a:effectLst>
          <a:outerShdw blurRad="50800" dist="25400" dir="5400000" rotWithShape="0">
            <a:srgbClr val="000000">
              <a:alpha val="40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9685" tIns="19685" rIns="19685" bIns="19685" numCol="1" spcCol="1270" anchor="ctr" anchorCtr="0">
          <a:noAutofit/>
        </a:bodyPr>
        <a:lstStyle/>
        <a:p>
          <a:pPr marL="0" lvl="0" indent="0" algn="ctr" defTabSz="1377950" rtl="0" latinLnBrk="1">
            <a:lnSpc>
              <a:spcPct val="90000"/>
            </a:lnSpc>
            <a:spcBef>
              <a:spcPct val="0"/>
            </a:spcBef>
            <a:spcAft>
              <a:spcPct val="35000"/>
            </a:spcAft>
            <a:buNone/>
          </a:pPr>
          <a:r>
            <a:rPr lang="en-US" sz="3100" kern="1200" dirty="0"/>
            <a:t>6-7C</a:t>
          </a:r>
          <a:endParaRPr lang="ko-KR" sz="3100" kern="1200" dirty="0"/>
        </a:p>
      </dsp:txBody>
      <dsp:txXfrm rot="-5400000">
        <a:off x="1" y="1776871"/>
        <a:ext cx="995592" cy="426683"/>
      </dsp:txXfrm>
    </dsp:sp>
    <dsp:sp modelId="{15EBCAB8-121E-4B43-98E1-311E73F9220B}">
      <dsp:nvSpPr>
        <dsp:cNvPr id="0" name=""/>
        <dsp:cNvSpPr/>
      </dsp:nvSpPr>
      <dsp:spPr>
        <a:xfrm rot="5400000">
          <a:off x="6131556" y="-3856887"/>
          <a:ext cx="924479" cy="11196407"/>
        </a:xfrm>
        <a:prstGeom prst="round2SameRect">
          <a:avLst/>
        </a:prstGeom>
        <a:solidFill>
          <a:schemeClr val="lt1">
            <a:alpha val="90000"/>
            <a:hueOff val="0"/>
            <a:satOff val="0"/>
            <a:lumOff val="0"/>
            <a:alphaOff val="0"/>
          </a:schemeClr>
        </a:solidFill>
        <a:ln w="9525" cap="flat" cmpd="sng" algn="ctr">
          <a:solidFill>
            <a:schemeClr val="accent2">
              <a:hueOff val="1560506"/>
              <a:satOff val="-1946"/>
              <a:lumOff val="45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latinLnBrk="1">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6-7</a:t>
          </a:r>
          <a:r>
            <a:rPr lang="ko-KR" sz="2000" kern="1200" dirty="0">
              <a:latin typeface="Times New Roman" panose="02020603050405020304" pitchFamily="18" charset="0"/>
              <a:cs typeface="Times New Roman" panose="02020603050405020304" pitchFamily="18" charset="0"/>
            </a:rPr>
            <a:t>세기 스페인</a:t>
          </a:r>
          <a:r>
            <a:rPr lang="en-US" altLang="ko-KR" sz="2000" kern="1200" dirty="0">
              <a:latin typeface="Times New Roman" panose="02020603050405020304" pitchFamily="18" charset="0"/>
              <a:cs typeface="Times New Roman" panose="02020603050405020304" pitchFamily="18" charset="0"/>
            </a:rPr>
            <a:t>:</a:t>
          </a:r>
          <a:r>
            <a:rPr lang="ko-KR" sz="2000" kern="1200" dirty="0">
              <a:latin typeface="Times New Roman" panose="02020603050405020304" pitchFamily="18" charset="0"/>
              <a:cs typeface="Times New Roman" panose="02020603050405020304" pitchFamily="18" charset="0"/>
            </a:rPr>
            <a:t> </a:t>
          </a:r>
          <a:r>
            <a:rPr lang="en-US" sz="2000" kern="1200" dirty="0">
              <a:latin typeface="Times New Roman" panose="02020603050405020304" pitchFamily="18" charset="0"/>
              <a:cs typeface="Times New Roman" panose="02020603050405020304" pitchFamily="18" charset="0"/>
            </a:rPr>
            <a:t>12/18 “</a:t>
          </a:r>
          <a:r>
            <a:rPr lang="en-US" sz="2000" kern="1200" dirty="0" err="1">
              <a:latin typeface="Times New Roman" panose="02020603050405020304" pitchFamily="18" charset="0"/>
              <a:cs typeface="Times New Roman" panose="02020603050405020304" pitchFamily="18" charset="0"/>
            </a:rPr>
            <a:t>Festivitas</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sanctae</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Mariae</a:t>
          </a:r>
          <a:r>
            <a:rPr lang="en-US" sz="2000" kern="1200" dirty="0">
              <a:latin typeface="Times New Roman" panose="02020603050405020304" pitchFamily="18" charset="0"/>
              <a:cs typeface="Times New Roman" panose="02020603050405020304" pitchFamily="18" charset="0"/>
            </a:rPr>
            <a:t>”(</a:t>
          </a:r>
          <a:r>
            <a:rPr lang="ko-KR" sz="2000" kern="1200" dirty="0">
              <a:latin typeface="Times New Roman" panose="02020603050405020304" pitchFamily="18" charset="0"/>
              <a:cs typeface="Times New Roman" panose="02020603050405020304" pitchFamily="18" charset="0"/>
            </a:rPr>
            <a:t>성</a:t>
          </a:r>
          <a:r>
            <a:rPr lang="en-US" sz="2000" kern="1200" dirty="0">
              <a:latin typeface="Times New Roman" panose="02020603050405020304" pitchFamily="18" charset="0"/>
              <a:cs typeface="Times New Roman" panose="02020603050405020304" pitchFamily="18" charset="0"/>
            </a:rPr>
            <a:t> </a:t>
          </a:r>
          <a:r>
            <a:rPr lang="ko-KR" sz="2000" kern="1200" dirty="0">
              <a:latin typeface="Times New Roman" panose="02020603050405020304" pitchFamily="18" charset="0"/>
              <a:cs typeface="Times New Roman" panose="02020603050405020304" pitchFamily="18" charset="0"/>
            </a:rPr>
            <a:t>마리아의 축일</a:t>
          </a:r>
          <a:r>
            <a:rPr lang="en-US" sz="2000" kern="1200" dirty="0">
              <a:latin typeface="Times New Roman" panose="02020603050405020304" pitchFamily="18" charset="0"/>
              <a:cs typeface="Times New Roman" panose="02020603050405020304" pitchFamily="18" charset="0"/>
            </a:rPr>
            <a:t>)</a:t>
          </a:r>
          <a:endParaRPr lang="ko-KR" sz="2000" kern="1200" dirty="0">
            <a:latin typeface="Times New Roman" panose="02020603050405020304" pitchFamily="18" charset="0"/>
            <a:cs typeface="Times New Roman" panose="02020603050405020304" pitchFamily="18" charset="0"/>
          </a:endParaRPr>
        </a:p>
      </dsp:txBody>
      <dsp:txXfrm rot="-5400000">
        <a:off x="995593" y="1324205"/>
        <a:ext cx="11151278" cy="834221"/>
      </dsp:txXfrm>
    </dsp:sp>
    <dsp:sp modelId="{D310F193-EA95-4485-887E-3B2C5ABD4335}">
      <dsp:nvSpPr>
        <dsp:cNvPr id="0" name=""/>
        <dsp:cNvSpPr/>
      </dsp:nvSpPr>
      <dsp:spPr>
        <a:xfrm rot="5400000">
          <a:off x="-213341" y="2769788"/>
          <a:ext cx="1422275" cy="995592"/>
        </a:xfrm>
        <a:prstGeom prst="chevron">
          <a:avLst/>
        </a:prstGeom>
        <a:gradFill rotWithShape="0">
          <a:gsLst>
            <a:gs pos="0">
              <a:schemeClr val="accent2">
                <a:hueOff val="3121013"/>
                <a:satOff val="-3893"/>
                <a:lumOff val="915"/>
                <a:alphaOff val="0"/>
                <a:tint val="1000"/>
                <a:satMod val="255000"/>
              </a:schemeClr>
            </a:gs>
            <a:gs pos="55000">
              <a:schemeClr val="accent2">
                <a:hueOff val="3121013"/>
                <a:satOff val="-3893"/>
                <a:lumOff val="915"/>
                <a:alphaOff val="0"/>
                <a:tint val="12000"/>
                <a:satMod val="255000"/>
              </a:schemeClr>
            </a:gs>
            <a:gs pos="100000">
              <a:schemeClr val="accent2">
                <a:hueOff val="3121013"/>
                <a:satOff val="-3893"/>
                <a:lumOff val="915"/>
                <a:alphaOff val="0"/>
                <a:tint val="45000"/>
                <a:satMod val="250000"/>
              </a:schemeClr>
            </a:gs>
          </a:gsLst>
          <a:path path="circle">
            <a:fillToRect l="-40000" t="-90000" r="140000" b="190000"/>
          </a:path>
        </a:gradFill>
        <a:ln w="9525" cap="flat" cmpd="sng" algn="ctr">
          <a:solidFill>
            <a:schemeClr val="accent2">
              <a:hueOff val="3121013"/>
              <a:satOff val="-3893"/>
              <a:lumOff val="915"/>
              <a:alphaOff val="0"/>
            </a:schemeClr>
          </a:solidFill>
          <a:prstDash val="solid"/>
        </a:ln>
        <a:effectLst>
          <a:outerShdw blurRad="50800" dist="25400" dir="5400000" rotWithShape="0">
            <a:srgbClr val="000000">
              <a:alpha val="40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9685" tIns="19685" rIns="19685" bIns="19685" numCol="1" spcCol="1270" anchor="ctr" anchorCtr="0">
          <a:noAutofit/>
        </a:bodyPr>
        <a:lstStyle/>
        <a:p>
          <a:pPr marL="0" lvl="0" indent="0" algn="ctr" defTabSz="1377950" rtl="0" latinLnBrk="1">
            <a:lnSpc>
              <a:spcPct val="90000"/>
            </a:lnSpc>
            <a:spcBef>
              <a:spcPct val="0"/>
            </a:spcBef>
            <a:spcAft>
              <a:spcPct val="35000"/>
            </a:spcAft>
            <a:buNone/>
          </a:pPr>
          <a:r>
            <a:rPr lang="en-US" altLang="ko-KR" sz="3100" kern="1200" dirty="0"/>
            <a:t>16C</a:t>
          </a:r>
          <a:endParaRPr lang="ko-KR" sz="3100" kern="1200" dirty="0"/>
        </a:p>
      </dsp:txBody>
      <dsp:txXfrm rot="-5400000">
        <a:off x="1" y="3054242"/>
        <a:ext cx="995592" cy="426683"/>
      </dsp:txXfrm>
    </dsp:sp>
    <dsp:sp modelId="{FB286E1E-25C2-455D-AA94-647CF379BDF1}">
      <dsp:nvSpPr>
        <dsp:cNvPr id="0" name=""/>
        <dsp:cNvSpPr/>
      </dsp:nvSpPr>
      <dsp:spPr>
        <a:xfrm rot="5400000">
          <a:off x="6131556" y="-2579517"/>
          <a:ext cx="924479" cy="11196407"/>
        </a:xfrm>
        <a:prstGeom prst="round2SameRect">
          <a:avLst/>
        </a:prstGeom>
        <a:solidFill>
          <a:schemeClr val="lt1">
            <a:alpha val="90000"/>
            <a:hueOff val="0"/>
            <a:satOff val="0"/>
            <a:lumOff val="0"/>
            <a:alphaOff val="0"/>
          </a:schemeClr>
        </a:solidFill>
        <a:ln w="9525" cap="flat" cmpd="sng" algn="ctr">
          <a:solidFill>
            <a:schemeClr val="accent2">
              <a:hueOff val="3121013"/>
              <a:satOff val="-3893"/>
              <a:lumOff val="91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latinLnBrk="1">
            <a:lnSpc>
              <a:spcPct val="90000"/>
            </a:lnSpc>
            <a:spcBef>
              <a:spcPct val="0"/>
            </a:spcBef>
            <a:spcAft>
              <a:spcPct val="15000"/>
            </a:spcAft>
            <a:buChar char="•"/>
          </a:pPr>
          <a:r>
            <a:rPr lang="it-IT" sz="2000" kern="1200">
              <a:latin typeface="Times New Roman" panose="02020603050405020304" pitchFamily="18" charset="0"/>
              <a:cs typeface="Times New Roman" panose="02020603050405020304" pitchFamily="18" charset="0"/>
            </a:rPr>
            <a:t>MR</a:t>
          </a:r>
          <a:r>
            <a:rPr lang="en-US" sz="2000" kern="1200">
              <a:latin typeface="Times New Roman" panose="02020603050405020304" pitchFamily="18" charset="0"/>
              <a:cs typeface="Times New Roman" panose="02020603050405020304" pitchFamily="18" charset="0"/>
            </a:rPr>
            <a:t>1570 “</a:t>
          </a:r>
          <a:r>
            <a:rPr lang="it-IT" sz="2000" kern="1200">
              <a:latin typeface="Times New Roman" panose="02020603050405020304" pitchFamily="18" charset="0"/>
              <a:cs typeface="Times New Roman" panose="02020603050405020304" pitchFamily="18" charset="0"/>
            </a:rPr>
            <a:t>in</a:t>
          </a:r>
          <a:r>
            <a:rPr lang="ko-KR" sz="2000" kern="1200">
              <a:latin typeface="Times New Roman" panose="02020603050405020304" pitchFamily="18" charset="0"/>
              <a:cs typeface="Times New Roman" panose="02020603050405020304" pitchFamily="18" charset="0"/>
            </a:rPr>
            <a:t> </a:t>
          </a:r>
          <a:r>
            <a:rPr lang="en-US" sz="2000" kern="1200">
              <a:latin typeface="Times New Roman" panose="02020603050405020304" pitchFamily="18" charset="0"/>
              <a:cs typeface="Times New Roman" panose="02020603050405020304" pitchFamily="18" charset="0"/>
            </a:rPr>
            <a:t>Circumcisione Domini et octava Nativitatis”(</a:t>
          </a:r>
          <a:r>
            <a:rPr lang="ko-KR" sz="2000" kern="1200">
              <a:latin typeface="Times New Roman" panose="02020603050405020304" pitchFamily="18" charset="0"/>
              <a:cs typeface="Times New Roman" panose="02020603050405020304" pitchFamily="18" charset="0"/>
            </a:rPr>
            <a:t>주님의 할례이자 성탄 </a:t>
          </a:r>
          <a:r>
            <a:rPr lang="en-US" sz="2000" kern="1200">
              <a:latin typeface="Times New Roman" panose="02020603050405020304" pitchFamily="18" charset="0"/>
              <a:cs typeface="Times New Roman" panose="02020603050405020304" pitchFamily="18" charset="0"/>
            </a:rPr>
            <a:t>8</a:t>
          </a:r>
          <a:r>
            <a:rPr lang="ko-KR" sz="2000" kern="1200">
              <a:latin typeface="Times New Roman" panose="02020603050405020304" pitchFamily="18" charset="0"/>
              <a:cs typeface="Times New Roman" panose="02020603050405020304" pitchFamily="18" charset="0"/>
            </a:rPr>
            <a:t>일째</a:t>
          </a:r>
          <a:r>
            <a:rPr lang="en-US" sz="2000" kern="1200">
              <a:latin typeface="Times New Roman" panose="02020603050405020304" pitchFamily="18" charset="0"/>
              <a:cs typeface="Times New Roman" panose="02020603050405020304" pitchFamily="18" charset="0"/>
            </a:rPr>
            <a:t>)</a:t>
          </a:r>
          <a:endParaRPr lang="ko-KR" sz="2000" kern="1200" dirty="0">
            <a:latin typeface="Times New Roman" panose="02020603050405020304" pitchFamily="18" charset="0"/>
            <a:cs typeface="Times New Roman" panose="02020603050405020304" pitchFamily="18" charset="0"/>
          </a:endParaRPr>
        </a:p>
      </dsp:txBody>
      <dsp:txXfrm rot="-5400000">
        <a:off x="995593" y="2601575"/>
        <a:ext cx="11151278" cy="834221"/>
      </dsp:txXfrm>
    </dsp:sp>
    <dsp:sp modelId="{2CECDD57-D162-4624-B51C-FCABCE6BCA7B}">
      <dsp:nvSpPr>
        <dsp:cNvPr id="0" name=""/>
        <dsp:cNvSpPr/>
      </dsp:nvSpPr>
      <dsp:spPr>
        <a:xfrm rot="5400000">
          <a:off x="-213341" y="4047158"/>
          <a:ext cx="1422275" cy="995592"/>
        </a:xfrm>
        <a:prstGeom prst="chevron">
          <a:avLst/>
        </a:prstGeom>
        <a:gradFill rotWithShape="0">
          <a:gsLst>
            <a:gs pos="0">
              <a:schemeClr val="accent2">
                <a:hueOff val="4681519"/>
                <a:satOff val="-5839"/>
                <a:lumOff val="1373"/>
                <a:alphaOff val="0"/>
                <a:tint val="1000"/>
                <a:satMod val="255000"/>
              </a:schemeClr>
            </a:gs>
            <a:gs pos="55000">
              <a:schemeClr val="accent2">
                <a:hueOff val="4681519"/>
                <a:satOff val="-5839"/>
                <a:lumOff val="1373"/>
                <a:alphaOff val="0"/>
                <a:tint val="12000"/>
                <a:satMod val="255000"/>
              </a:schemeClr>
            </a:gs>
            <a:gs pos="100000">
              <a:schemeClr val="accent2">
                <a:hueOff val="4681519"/>
                <a:satOff val="-5839"/>
                <a:lumOff val="1373"/>
                <a:alphaOff val="0"/>
                <a:tint val="45000"/>
                <a:satMod val="250000"/>
              </a:schemeClr>
            </a:gs>
          </a:gsLst>
          <a:path path="circle">
            <a:fillToRect l="-40000" t="-90000" r="140000" b="190000"/>
          </a:path>
        </a:gradFill>
        <a:ln w="9525" cap="flat" cmpd="sng" algn="ctr">
          <a:solidFill>
            <a:schemeClr val="accent2">
              <a:hueOff val="4681519"/>
              <a:satOff val="-5839"/>
              <a:lumOff val="1373"/>
              <a:alphaOff val="0"/>
            </a:schemeClr>
          </a:solidFill>
          <a:prstDash val="solid"/>
        </a:ln>
        <a:effectLst>
          <a:outerShdw blurRad="50800" dist="25400" dir="5400000" rotWithShape="0">
            <a:srgbClr val="000000">
              <a:alpha val="40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9685" tIns="19685" rIns="19685" bIns="19685" numCol="1" spcCol="1270" anchor="ctr" anchorCtr="0">
          <a:noAutofit/>
        </a:bodyPr>
        <a:lstStyle/>
        <a:p>
          <a:pPr marL="0" lvl="0" indent="0" algn="ctr" defTabSz="1377950" rtl="0" latinLnBrk="1">
            <a:lnSpc>
              <a:spcPct val="90000"/>
            </a:lnSpc>
            <a:spcBef>
              <a:spcPct val="0"/>
            </a:spcBef>
            <a:spcAft>
              <a:spcPct val="35000"/>
            </a:spcAft>
            <a:buNone/>
          </a:pPr>
          <a:r>
            <a:rPr lang="en-US" sz="3100" kern="1200" dirty="0"/>
            <a:t>20C</a:t>
          </a:r>
          <a:endParaRPr lang="ko-KR" sz="3100" kern="1200" dirty="0"/>
        </a:p>
      </dsp:txBody>
      <dsp:txXfrm rot="-5400000">
        <a:off x="1" y="4331612"/>
        <a:ext cx="995592" cy="426683"/>
      </dsp:txXfrm>
    </dsp:sp>
    <dsp:sp modelId="{53670BB2-98A5-49A8-B07F-EA92A99CC5ED}">
      <dsp:nvSpPr>
        <dsp:cNvPr id="0" name=""/>
        <dsp:cNvSpPr/>
      </dsp:nvSpPr>
      <dsp:spPr>
        <a:xfrm rot="5400000">
          <a:off x="6131556" y="-1302147"/>
          <a:ext cx="924479" cy="11196407"/>
        </a:xfrm>
        <a:prstGeom prst="round2SameRect">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latinLnBrk="1">
            <a:lnSpc>
              <a:spcPct val="90000"/>
            </a:lnSpc>
            <a:spcBef>
              <a:spcPct val="0"/>
            </a:spcBef>
            <a:spcAft>
              <a:spcPct val="15000"/>
            </a:spcAft>
            <a:buChar char="•"/>
          </a:pPr>
          <a:r>
            <a:rPr lang="en-US" sz="2000" kern="1200">
              <a:latin typeface="Times New Roman" panose="02020603050405020304" pitchFamily="18" charset="0"/>
              <a:cs typeface="Times New Roman" panose="02020603050405020304" pitchFamily="18" charset="0"/>
            </a:rPr>
            <a:t>MR1970 “Solemnitas sanctae Dei Genetricis Mariae”(</a:t>
          </a:r>
          <a:r>
            <a:rPr lang="ko-KR" sz="2000" kern="1200">
              <a:latin typeface="HY헤드라인M" panose="02030600000101010101" pitchFamily="18" charset="-127"/>
              <a:ea typeface="HY헤드라인M" panose="02030600000101010101" pitchFamily="18" charset="-127"/>
              <a:cs typeface="Times New Roman" panose="02020603050405020304" pitchFamily="18" charset="0"/>
            </a:rPr>
            <a:t>하느님의 어머니 </a:t>
          </a:r>
          <a:r>
            <a:rPr lang="ko-KR" sz="2000" kern="1200">
              <a:latin typeface="Times New Roman" panose="02020603050405020304" pitchFamily="18" charset="0"/>
              <a:cs typeface="Times New Roman" panose="02020603050405020304" pitchFamily="18" charset="0"/>
            </a:rPr>
            <a:t>마리아 대축일</a:t>
          </a:r>
          <a:r>
            <a:rPr lang="en-US" sz="2000" kern="1200">
              <a:latin typeface="Times New Roman" panose="02020603050405020304" pitchFamily="18" charset="0"/>
              <a:cs typeface="Times New Roman" panose="02020603050405020304" pitchFamily="18" charset="0"/>
            </a:rPr>
            <a:t>)</a:t>
          </a:r>
          <a:endParaRPr lang="ko-KR" sz="2000" kern="1200" dirty="0">
            <a:latin typeface="Times New Roman" panose="02020603050405020304" pitchFamily="18" charset="0"/>
            <a:cs typeface="Times New Roman" panose="02020603050405020304" pitchFamily="18" charset="0"/>
          </a:endParaRPr>
        </a:p>
      </dsp:txBody>
      <dsp:txXfrm rot="-5400000">
        <a:off x="995593" y="3878945"/>
        <a:ext cx="11151278" cy="83422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3BD679-0466-491E-9BCC-333B6C3B051F}">
      <dsp:nvSpPr>
        <dsp:cNvPr id="0" name=""/>
        <dsp:cNvSpPr/>
      </dsp:nvSpPr>
      <dsp:spPr>
        <a:xfrm rot="5400000">
          <a:off x="-245635" y="246082"/>
          <a:ext cx="1637567" cy="1146297"/>
        </a:xfrm>
        <a:prstGeom prst="chevron">
          <a:avLst/>
        </a:prstGeom>
        <a:gradFill rotWithShape="0">
          <a:gsLst>
            <a:gs pos="0">
              <a:schemeClr val="accent2">
                <a:hueOff val="0"/>
                <a:satOff val="0"/>
                <a:lumOff val="0"/>
                <a:alphaOff val="0"/>
                <a:tint val="1000"/>
                <a:satMod val="255000"/>
              </a:schemeClr>
            </a:gs>
            <a:gs pos="55000">
              <a:schemeClr val="accent2">
                <a:hueOff val="0"/>
                <a:satOff val="0"/>
                <a:lumOff val="0"/>
                <a:alphaOff val="0"/>
                <a:tint val="12000"/>
                <a:satMod val="255000"/>
              </a:schemeClr>
            </a:gs>
            <a:gs pos="100000">
              <a:schemeClr val="accent2">
                <a:hueOff val="0"/>
                <a:satOff val="0"/>
                <a:lumOff val="0"/>
                <a:alphaOff val="0"/>
                <a:tint val="45000"/>
                <a:satMod val="250000"/>
              </a:schemeClr>
            </a:gs>
          </a:gsLst>
          <a:path path="circle">
            <a:fillToRect l="-40000" t="-90000" r="140000" b="190000"/>
          </a:path>
        </a:gradFill>
        <a:ln w="9525" cap="flat" cmpd="sng" algn="ctr">
          <a:solidFill>
            <a:schemeClr val="accent2">
              <a:hueOff val="0"/>
              <a:satOff val="0"/>
              <a:lumOff val="0"/>
              <a:alphaOff val="0"/>
            </a:schemeClr>
          </a:solidFill>
          <a:prstDash val="solid"/>
        </a:ln>
        <a:effectLst>
          <a:outerShdw blurRad="50800" dist="25400" dir="5400000" rotWithShape="0">
            <a:srgbClr val="000000">
              <a:alpha val="40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2225" tIns="22225" rIns="22225" bIns="22225" numCol="1" spcCol="1270" anchor="ctr" anchorCtr="0">
          <a:noAutofit/>
        </a:bodyPr>
        <a:lstStyle/>
        <a:p>
          <a:pPr marL="0" lvl="0" indent="0" algn="ctr" defTabSz="1555750" rtl="0" latinLnBrk="1">
            <a:lnSpc>
              <a:spcPct val="90000"/>
            </a:lnSpc>
            <a:spcBef>
              <a:spcPct val="0"/>
            </a:spcBef>
            <a:spcAft>
              <a:spcPct val="35000"/>
            </a:spcAft>
            <a:buNone/>
          </a:pPr>
          <a:r>
            <a:rPr lang="en-US" sz="3500" kern="1200" dirty="0"/>
            <a:t>7C</a:t>
          </a:r>
          <a:endParaRPr lang="ko-KR" sz="3500" kern="1200" dirty="0"/>
        </a:p>
      </dsp:txBody>
      <dsp:txXfrm rot="-5400000">
        <a:off x="1" y="573596"/>
        <a:ext cx="1146297" cy="491270"/>
      </dsp:txXfrm>
    </dsp:sp>
    <dsp:sp modelId="{DF6DB893-4B04-4123-AE0F-C29EB85997D9}">
      <dsp:nvSpPr>
        <dsp:cNvPr id="0" name=""/>
        <dsp:cNvSpPr/>
      </dsp:nvSpPr>
      <dsp:spPr>
        <a:xfrm rot="5400000">
          <a:off x="5527339" y="-4380594"/>
          <a:ext cx="1064418" cy="9826502"/>
        </a:xfrm>
        <a:prstGeom prst="round2Same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rtl="0" latinLnBrk="0">
            <a:lnSpc>
              <a:spcPct val="90000"/>
            </a:lnSpc>
            <a:spcBef>
              <a:spcPct val="0"/>
            </a:spcBef>
            <a:spcAft>
              <a:spcPct val="15000"/>
            </a:spcAft>
            <a:buChar char="•"/>
          </a:pPr>
          <a:r>
            <a:rPr lang="en-US" sz="2300" kern="1200" dirty="0">
              <a:latin typeface="Times New Roman" panose="02020603050405020304" pitchFamily="18" charset="0"/>
              <a:cs typeface="Times New Roman" panose="02020603050405020304" pitchFamily="18" charset="0"/>
            </a:rPr>
            <a:t>7</a:t>
          </a:r>
          <a:r>
            <a:rPr lang="ko-KR" sz="2300" kern="1200" dirty="0">
              <a:latin typeface="Times New Roman" panose="02020603050405020304" pitchFamily="18" charset="0"/>
              <a:cs typeface="Times New Roman" panose="02020603050405020304" pitchFamily="18" charset="0"/>
            </a:rPr>
            <a:t>세기 </a:t>
          </a:r>
          <a:r>
            <a:rPr lang="en-US" sz="2300" kern="1200" dirty="0">
              <a:latin typeface="Times New Roman" panose="02020603050405020304" pitchFamily="18" charset="0"/>
              <a:cs typeface="Times New Roman" panose="02020603050405020304" pitchFamily="18" charset="0"/>
            </a:rPr>
            <a:t>LP, 376: “</a:t>
          </a:r>
          <a:r>
            <a:rPr lang="en-US" sz="2300" kern="1200" dirty="0" err="1">
              <a:latin typeface="Times New Roman" panose="02020603050405020304" pitchFamily="18" charset="0"/>
              <a:cs typeface="Times New Roman" panose="02020603050405020304" pitchFamily="18" charset="0"/>
            </a:rPr>
            <a:t>Dormitio</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sanctae</a:t>
          </a:r>
          <a:r>
            <a:rPr lang="en-US" sz="2300" kern="1200" dirty="0">
              <a:latin typeface="Times New Roman" panose="02020603050405020304" pitchFamily="18" charset="0"/>
              <a:cs typeface="Times New Roman" panose="02020603050405020304" pitchFamily="18" charset="0"/>
            </a:rPr>
            <a:t> Dei </a:t>
          </a:r>
          <a:r>
            <a:rPr lang="en-US" sz="2300" kern="1200" dirty="0" err="1">
              <a:latin typeface="Times New Roman" panose="02020603050405020304" pitchFamily="18" charset="0"/>
              <a:cs typeface="Times New Roman" panose="02020603050405020304" pitchFamily="18" charset="0"/>
            </a:rPr>
            <a:t>genetricis</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virginis</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Mariae</a:t>
          </a:r>
          <a:r>
            <a:rPr lang="en-US" sz="2300" kern="1200" dirty="0">
              <a:latin typeface="Times New Roman" panose="02020603050405020304" pitchFamily="18" charset="0"/>
              <a:cs typeface="Times New Roman" panose="02020603050405020304" pitchFamily="18" charset="0"/>
            </a:rPr>
            <a:t>”(</a:t>
          </a:r>
          <a:r>
            <a:rPr lang="ko-KR" sz="2300" kern="1200" dirty="0">
              <a:latin typeface="Times New Roman" panose="02020603050405020304" pitchFamily="18" charset="0"/>
              <a:cs typeface="Times New Roman" panose="02020603050405020304" pitchFamily="18" charset="0"/>
            </a:rPr>
            <a:t>하느님의 어머니 동정 마리아의 영면</a:t>
          </a:r>
          <a:r>
            <a:rPr lang="en-US" sz="2300" kern="1200" dirty="0">
              <a:latin typeface="Times New Roman" panose="02020603050405020304" pitchFamily="18" charset="0"/>
              <a:cs typeface="Times New Roman" panose="02020603050405020304" pitchFamily="18" charset="0"/>
            </a:rPr>
            <a:t>)</a:t>
          </a:r>
          <a:endParaRPr lang="ko-KR" sz="2300" kern="1200" dirty="0">
            <a:latin typeface="Times New Roman" panose="02020603050405020304" pitchFamily="18" charset="0"/>
            <a:cs typeface="Times New Roman" panose="02020603050405020304" pitchFamily="18" charset="0"/>
          </a:endParaRPr>
        </a:p>
      </dsp:txBody>
      <dsp:txXfrm rot="-5400000">
        <a:off x="1146298" y="52408"/>
        <a:ext cx="9774541" cy="960496"/>
      </dsp:txXfrm>
    </dsp:sp>
    <dsp:sp modelId="{741A6E0F-5079-41CD-B6B0-2020E983913A}">
      <dsp:nvSpPr>
        <dsp:cNvPr id="0" name=""/>
        <dsp:cNvSpPr/>
      </dsp:nvSpPr>
      <dsp:spPr>
        <a:xfrm rot="5400000">
          <a:off x="-245635" y="1689832"/>
          <a:ext cx="1637567" cy="1146297"/>
        </a:xfrm>
        <a:prstGeom prst="chevron">
          <a:avLst/>
        </a:prstGeom>
        <a:gradFill rotWithShape="0">
          <a:gsLst>
            <a:gs pos="0">
              <a:schemeClr val="accent2">
                <a:hueOff val="2340759"/>
                <a:satOff val="-2919"/>
                <a:lumOff val="686"/>
                <a:alphaOff val="0"/>
                <a:tint val="1000"/>
                <a:satMod val="255000"/>
              </a:schemeClr>
            </a:gs>
            <a:gs pos="55000">
              <a:schemeClr val="accent2">
                <a:hueOff val="2340759"/>
                <a:satOff val="-2919"/>
                <a:lumOff val="686"/>
                <a:alphaOff val="0"/>
                <a:tint val="12000"/>
                <a:satMod val="255000"/>
              </a:schemeClr>
            </a:gs>
            <a:gs pos="100000">
              <a:schemeClr val="accent2">
                <a:hueOff val="2340759"/>
                <a:satOff val="-2919"/>
                <a:lumOff val="686"/>
                <a:alphaOff val="0"/>
                <a:tint val="45000"/>
                <a:satMod val="250000"/>
              </a:schemeClr>
            </a:gs>
          </a:gsLst>
          <a:path path="circle">
            <a:fillToRect l="-40000" t="-90000" r="140000" b="190000"/>
          </a:path>
        </a:gradFill>
        <a:ln w="9525" cap="flat" cmpd="sng" algn="ctr">
          <a:solidFill>
            <a:schemeClr val="accent2">
              <a:hueOff val="2340759"/>
              <a:satOff val="-2919"/>
              <a:lumOff val="686"/>
              <a:alphaOff val="0"/>
            </a:schemeClr>
          </a:solidFill>
          <a:prstDash val="solid"/>
        </a:ln>
        <a:effectLst>
          <a:outerShdw blurRad="50800" dist="25400" dir="5400000" rotWithShape="0">
            <a:srgbClr val="000000">
              <a:alpha val="40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2225" tIns="22225" rIns="22225" bIns="22225" numCol="1" spcCol="1270" anchor="ctr" anchorCtr="0">
          <a:noAutofit/>
        </a:bodyPr>
        <a:lstStyle/>
        <a:p>
          <a:pPr marL="0" lvl="0" indent="0" algn="ctr" defTabSz="1555750" rtl="0" latinLnBrk="1">
            <a:lnSpc>
              <a:spcPct val="90000"/>
            </a:lnSpc>
            <a:spcBef>
              <a:spcPct val="0"/>
            </a:spcBef>
            <a:spcAft>
              <a:spcPct val="35000"/>
            </a:spcAft>
            <a:buNone/>
          </a:pPr>
          <a:r>
            <a:rPr lang="en-US" sz="3500" kern="1200" dirty="0"/>
            <a:t>7C</a:t>
          </a:r>
          <a:endParaRPr lang="ko-KR" sz="3500" kern="1200" dirty="0"/>
        </a:p>
      </dsp:txBody>
      <dsp:txXfrm rot="-5400000">
        <a:off x="1" y="2017346"/>
        <a:ext cx="1146297" cy="491270"/>
      </dsp:txXfrm>
    </dsp:sp>
    <dsp:sp modelId="{312D1C68-C4A0-45B3-BCBE-8AE17ADA5389}">
      <dsp:nvSpPr>
        <dsp:cNvPr id="0" name=""/>
        <dsp:cNvSpPr/>
      </dsp:nvSpPr>
      <dsp:spPr>
        <a:xfrm rot="5400000">
          <a:off x="5527339" y="-2936844"/>
          <a:ext cx="1064418" cy="9826502"/>
        </a:xfrm>
        <a:prstGeom prst="round2SameRect">
          <a:avLst/>
        </a:prstGeom>
        <a:solidFill>
          <a:schemeClr val="lt1">
            <a:alpha val="90000"/>
            <a:hueOff val="0"/>
            <a:satOff val="0"/>
            <a:lumOff val="0"/>
            <a:alphaOff val="0"/>
          </a:schemeClr>
        </a:solidFill>
        <a:ln w="9525" cap="flat" cmpd="sng" algn="ctr">
          <a:solidFill>
            <a:schemeClr val="accent2">
              <a:hueOff val="2340759"/>
              <a:satOff val="-2919"/>
              <a:lumOff val="68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rtl="0" latinLnBrk="0">
            <a:lnSpc>
              <a:spcPct val="90000"/>
            </a:lnSpc>
            <a:spcBef>
              <a:spcPct val="0"/>
            </a:spcBef>
            <a:spcAft>
              <a:spcPct val="15000"/>
            </a:spcAft>
            <a:buChar char="•"/>
          </a:pPr>
          <a:r>
            <a:rPr lang="en-US" sz="2300" kern="1200" dirty="0">
              <a:latin typeface="Times New Roman" panose="02020603050405020304" pitchFamily="18" charset="0"/>
              <a:cs typeface="Times New Roman" panose="02020603050405020304" pitchFamily="18" charset="0"/>
            </a:rPr>
            <a:t>7</a:t>
          </a:r>
          <a:r>
            <a:rPr lang="ko-KR" sz="2300" kern="1200" dirty="0">
              <a:latin typeface="Times New Roman" panose="02020603050405020304" pitchFamily="18" charset="0"/>
              <a:cs typeface="Times New Roman" panose="02020603050405020304" pitchFamily="18" charset="0"/>
            </a:rPr>
            <a:t>세기 </a:t>
          </a:r>
          <a:r>
            <a:rPr lang="en-US" sz="2300" kern="1200" dirty="0">
              <a:latin typeface="Times New Roman" panose="02020603050405020304" pitchFamily="18" charset="0"/>
              <a:cs typeface="Times New Roman" panose="02020603050405020304" pitchFamily="18" charset="0"/>
            </a:rPr>
            <a:t>GeV 993-996: “In </a:t>
          </a:r>
          <a:r>
            <a:rPr lang="en-US" sz="2300" kern="1200" dirty="0" err="1">
              <a:latin typeface="Times New Roman" panose="02020603050405020304" pitchFamily="18" charset="0"/>
              <a:cs typeface="Times New Roman" panose="02020603050405020304" pitchFamily="18" charset="0"/>
            </a:rPr>
            <a:t>Adsumptione</a:t>
          </a:r>
          <a:r>
            <a:rPr lang="en-US" sz="2300" kern="1200" dirty="0">
              <a:latin typeface="Times New Roman" panose="02020603050405020304" pitchFamily="18" charset="0"/>
              <a:cs typeface="Times New Roman" panose="02020603050405020304" pitchFamily="18" charset="0"/>
            </a:rPr>
            <a:t> Sanctae </a:t>
          </a:r>
          <a:r>
            <a:rPr lang="en-US" sz="2300" kern="1200" dirty="0" err="1">
              <a:latin typeface="Times New Roman" panose="02020603050405020304" pitchFamily="18" charset="0"/>
              <a:cs typeface="Times New Roman" panose="02020603050405020304" pitchFamily="18" charset="0"/>
            </a:rPr>
            <a:t>Mariae</a:t>
          </a:r>
          <a:r>
            <a:rPr lang="en-US" sz="2300" kern="1200" dirty="0">
              <a:latin typeface="Times New Roman" panose="02020603050405020304" pitchFamily="18" charset="0"/>
              <a:cs typeface="Times New Roman" panose="02020603050405020304" pitchFamily="18" charset="0"/>
            </a:rPr>
            <a:t>”(</a:t>
          </a:r>
          <a:r>
            <a:rPr lang="ko-KR" sz="2300" kern="1200" dirty="0">
              <a:latin typeface="Times New Roman" panose="02020603050405020304" pitchFamily="18" charset="0"/>
              <a:cs typeface="Times New Roman" panose="02020603050405020304" pitchFamily="18" charset="0"/>
            </a:rPr>
            <a:t>성 마리아의 </a:t>
          </a:r>
          <a:r>
            <a:rPr lang="ko-KR" sz="2300" kern="1200" dirty="0" err="1">
              <a:latin typeface="Times New Roman" panose="02020603050405020304" pitchFamily="18" charset="0"/>
              <a:cs typeface="Times New Roman" panose="02020603050405020304" pitchFamily="18" charset="0"/>
            </a:rPr>
            <a:t>몽소승천</a:t>
          </a:r>
          <a:r>
            <a:rPr lang="en-US" sz="2300" kern="1200" dirty="0">
              <a:latin typeface="Times New Roman" panose="02020603050405020304" pitchFamily="18" charset="0"/>
              <a:cs typeface="Times New Roman" panose="02020603050405020304" pitchFamily="18" charset="0"/>
            </a:rPr>
            <a:t>)</a:t>
          </a:r>
          <a:endParaRPr lang="ko-KR" sz="2300" kern="1200" dirty="0">
            <a:latin typeface="Times New Roman" panose="02020603050405020304" pitchFamily="18" charset="0"/>
            <a:cs typeface="Times New Roman" panose="02020603050405020304" pitchFamily="18" charset="0"/>
          </a:endParaRPr>
        </a:p>
      </dsp:txBody>
      <dsp:txXfrm rot="-5400000">
        <a:off x="1146298" y="1496158"/>
        <a:ext cx="9774541" cy="960496"/>
      </dsp:txXfrm>
    </dsp:sp>
    <dsp:sp modelId="{A1A89898-2C59-4E8C-9AB2-D6121DA2572C}">
      <dsp:nvSpPr>
        <dsp:cNvPr id="0" name=""/>
        <dsp:cNvSpPr/>
      </dsp:nvSpPr>
      <dsp:spPr>
        <a:xfrm rot="5400000">
          <a:off x="-245635" y="3133582"/>
          <a:ext cx="1637567" cy="1146297"/>
        </a:xfrm>
        <a:prstGeom prst="chevron">
          <a:avLst/>
        </a:prstGeom>
        <a:gradFill rotWithShape="0">
          <a:gsLst>
            <a:gs pos="0">
              <a:schemeClr val="accent2">
                <a:hueOff val="4681519"/>
                <a:satOff val="-5839"/>
                <a:lumOff val="1373"/>
                <a:alphaOff val="0"/>
                <a:tint val="1000"/>
                <a:satMod val="255000"/>
              </a:schemeClr>
            </a:gs>
            <a:gs pos="55000">
              <a:schemeClr val="accent2">
                <a:hueOff val="4681519"/>
                <a:satOff val="-5839"/>
                <a:lumOff val="1373"/>
                <a:alphaOff val="0"/>
                <a:tint val="12000"/>
                <a:satMod val="255000"/>
              </a:schemeClr>
            </a:gs>
            <a:gs pos="100000">
              <a:schemeClr val="accent2">
                <a:hueOff val="4681519"/>
                <a:satOff val="-5839"/>
                <a:lumOff val="1373"/>
                <a:alphaOff val="0"/>
                <a:tint val="45000"/>
                <a:satMod val="250000"/>
              </a:schemeClr>
            </a:gs>
          </a:gsLst>
          <a:path path="circle">
            <a:fillToRect l="-40000" t="-90000" r="140000" b="190000"/>
          </a:path>
        </a:gradFill>
        <a:ln w="9525" cap="flat" cmpd="sng" algn="ctr">
          <a:solidFill>
            <a:schemeClr val="accent2">
              <a:hueOff val="4681519"/>
              <a:satOff val="-5839"/>
              <a:lumOff val="1373"/>
              <a:alphaOff val="0"/>
            </a:schemeClr>
          </a:solidFill>
          <a:prstDash val="solid"/>
        </a:ln>
        <a:effectLst>
          <a:outerShdw blurRad="50800" dist="25400" dir="5400000" rotWithShape="0">
            <a:srgbClr val="000000">
              <a:alpha val="40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2225" tIns="22225" rIns="22225" bIns="22225" numCol="1" spcCol="1270" anchor="ctr" anchorCtr="0">
          <a:noAutofit/>
        </a:bodyPr>
        <a:lstStyle/>
        <a:p>
          <a:pPr marL="0" lvl="0" indent="0" algn="ctr" defTabSz="1555750" rtl="0" latinLnBrk="1">
            <a:lnSpc>
              <a:spcPct val="90000"/>
            </a:lnSpc>
            <a:spcBef>
              <a:spcPct val="0"/>
            </a:spcBef>
            <a:spcAft>
              <a:spcPct val="35000"/>
            </a:spcAft>
            <a:buNone/>
          </a:pPr>
          <a:r>
            <a:rPr lang="en-US" sz="3500" kern="1200" dirty="0"/>
            <a:t>7-8C</a:t>
          </a:r>
          <a:endParaRPr lang="ko-KR" sz="3500" kern="1200" dirty="0"/>
        </a:p>
      </dsp:txBody>
      <dsp:txXfrm rot="-5400000">
        <a:off x="1" y="3461096"/>
        <a:ext cx="1146297" cy="491270"/>
      </dsp:txXfrm>
    </dsp:sp>
    <dsp:sp modelId="{2C5C5332-D54D-472C-8260-C278239FB6DE}">
      <dsp:nvSpPr>
        <dsp:cNvPr id="0" name=""/>
        <dsp:cNvSpPr/>
      </dsp:nvSpPr>
      <dsp:spPr>
        <a:xfrm rot="5400000">
          <a:off x="5527339" y="-1493094"/>
          <a:ext cx="1064418" cy="9826502"/>
        </a:xfrm>
        <a:prstGeom prst="round2SameRect">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rtl="0" latinLnBrk="1">
            <a:lnSpc>
              <a:spcPct val="90000"/>
            </a:lnSpc>
            <a:spcBef>
              <a:spcPct val="0"/>
            </a:spcBef>
            <a:spcAft>
              <a:spcPct val="15000"/>
            </a:spcAft>
            <a:buChar char="•"/>
          </a:pPr>
          <a:r>
            <a:rPr lang="en-US" sz="2300" kern="1200" dirty="0">
              <a:latin typeface="Times New Roman" panose="02020603050405020304" pitchFamily="18" charset="0"/>
              <a:cs typeface="Times New Roman" panose="02020603050405020304" pitchFamily="18" charset="0"/>
            </a:rPr>
            <a:t>7-8</a:t>
          </a:r>
          <a:r>
            <a:rPr lang="ko-KR" sz="2300" kern="1200" dirty="0">
              <a:latin typeface="Times New Roman" panose="02020603050405020304" pitchFamily="18" charset="0"/>
              <a:cs typeface="Times New Roman" panose="02020603050405020304" pitchFamily="18" charset="0"/>
            </a:rPr>
            <a:t>세기 </a:t>
          </a:r>
          <a:r>
            <a:rPr lang="en-US" sz="2300" kern="1200" dirty="0" err="1">
              <a:latin typeface="Times New Roman" panose="02020603050405020304" pitchFamily="18" charset="0"/>
              <a:cs typeface="Times New Roman" panose="02020603050405020304" pitchFamily="18" charset="0"/>
            </a:rPr>
            <a:t>GrH</a:t>
          </a:r>
          <a:r>
            <a:rPr lang="en-US" sz="2300" kern="1200" dirty="0">
              <a:latin typeface="Times New Roman" panose="02020603050405020304" pitchFamily="18" charset="0"/>
              <a:cs typeface="Times New Roman" panose="02020603050405020304" pitchFamily="18" charset="0"/>
            </a:rPr>
            <a:t> 148</a:t>
          </a:r>
          <a:r>
            <a:rPr lang="ko-KR" sz="2300" kern="1200" dirty="0">
              <a:latin typeface="Times New Roman" panose="02020603050405020304" pitchFamily="18" charset="0"/>
              <a:cs typeface="Times New Roman" panose="02020603050405020304" pitchFamily="18" charset="0"/>
            </a:rPr>
            <a:t>장</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Adsumptio</a:t>
          </a:r>
          <a:r>
            <a:rPr lang="en-US" sz="2300" kern="1200" dirty="0">
              <a:latin typeface="Times New Roman" panose="02020603050405020304" pitchFamily="18" charset="0"/>
              <a:cs typeface="Times New Roman" panose="02020603050405020304" pitchFamily="18" charset="0"/>
            </a:rPr>
            <a:t> Sanctae </a:t>
          </a:r>
          <a:r>
            <a:rPr lang="en-US" sz="2300" kern="1200" dirty="0" err="1">
              <a:latin typeface="Times New Roman" panose="02020603050405020304" pitchFamily="18" charset="0"/>
              <a:cs typeface="Times New Roman" panose="02020603050405020304" pitchFamily="18" charset="0"/>
            </a:rPr>
            <a:t>Mariae</a:t>
          </a:r>
          <a:r>
            <a:rPr lang="en-US" sz="2300" kern="1200" dirty="0">
              <a:latin typeface="Times New Roman" panose="02020603050405020304" pitchFamily="18" charset="0"/>
              <a:cs typeface="Times New Roman" panose="02020603050405020304" pitchFamily="18" charset="0"/>
            </a:rPr>
            <a:t>”(</a:t>
          </a:r>
          <a:r>
            <a:rPr lang="ko-KR" sz="2300" kern="1200" dirty="0">
              <a:latin typeface="Times New Roman" panose="02020603050405020304" pitchFamily="18" charset="0"/>
              <a:cs typeface="Times New Roman" panose="02020603050405020304" pitchFamily="18" charset="0"/>
            </a:rPr>
            <a:t>성 마리아의 </a:t>
          </a:r>
          <a:r>
            <a:rPr lang="ko-KR" sz="2300" kern="1200" dirty="0" err="1">
              <a:latin typeface="Times New Roman" panose="02020603050405020304" pitchFamily="18" charset="0"/>
              <a:cs typeface="Times New Roman" panose="02020603050405020304" pitchFamily="18" charset="0"/>
            </a:rPr>
            <a:t>몽소승천</a:t>
          </a:r>
          <a:r>
            <a:rPr lang="en-US" sz="2300" kern="1200" dirty="0">
              <a:latin typeface="Times New Roman" panose="02020603050405020304" pitchFamily="18" charset="0"/>
              <a:cs typeface="Times New Roman" panose="02020603050405020304" pitchFamily="18" charset="0"/>
            </a:rPr>
            <a:t>)</a:t>
          </a:r>
          <a:endParaRPr lang="ko-KR" sz="2300" kern="1200" dirty="0">
            <a:latin typeface="Times New Roman" panose="02020603050405020304" pitchFamily="18" charset="0"/>
            <a:cs typeface="Times New Roman" panose="02020603050405020304" pitchFamily="18" charset="0"/>
          </a:endParaRPr>
        </a:p>
      </dsp:txBody>
      <dsp:txXfrm rot="-5400000">
        <a:off x="1146298" y="2939908"/>
        <a:ext cx="9774541" cy="96049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480E1A-4E0A-445B-9EE0-2BDD8C34527B}">
      <dsp:nvSpPr>
        <dsp:cNvPr id="0" name=""/>
        <dsp:cNvSpPr/>
      </dsp:nvSpPr>
      <dsp:spPr>
        <a:xfrm rot="5400000">
          <a:off x="-245635" y="246082"/>
          <a:ext cx="1637567" cy="1146297"/>
        </a:xfrm>
        <a:prstGeom prst="chevron">
          <a:avLst/>
        </a:prstGeom>
        <a:gradFill rotWithShape="0">
          <a:gsLst>
            <a:gs pos="0">
              <a:schemeClr val="accent2">
                <a:hueOff val="0"/>
                <a:satOff val="0"/>
                <a:lumOff val="0"/>
                <a:alphaOff val="0"/>
                <a:tint val="1000"/>
                <a:satMod val="255000"/>
              </a:schemeClr>
            </a:gs>
            <a:gs pos="55000">
              <a:schemeClr val="accent2">
                <a:hueOff val="0"/>
                <a:satOff val="0"/>
                <a:lumOff val="0"/>
                <a:alphaOff val="0"/>
                <a:tint val="12000"/>
                <a:satMod val="255000"/>
              </a:schemeClr>
            </a:gs>
            <a:gs pos="100000">
              <a:schemeClr val="accent2">
                <a:hueOff val="0"/>
                <a:satOff val="0"/>
                <a:lumOff val="0"/>
                <a:alphaOff val="0"/>
                <a:tint val="45000"/>
                <a:satMod val="250000"/>
              </a:schemeClr>
            </a:gs>
          </a:gsLst>
          <a:path path="circle">
            <a:fillToRect l="-40000" t="-90000" r="140000" b="190000"/>
          </a:path>
        </a:gradFill>
        <a:ln w="9525" cap="flat" cmpd="sng" algn="ctr">
          <a:solidFill>
            <a:schemeClr val="accent2">
              <a:hueOff val="0"/>
              <a:satOff val="0"/>
              <a:lumOff val="0"/>
              <a:alphaOff val="0"/>
            </a:schemeClr>
          </a:solidFill>
          <a:prstDash val="solid"/>
        </a:ln>
        <a:effectLst>
          <a:outerShdw blurRad="50800" dist="25400" dir="5400000" rotWithShape="0">
            <a:srgbClr val="000000">
              <a:alpha val="40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2225" tIns="22225" rIns="22225" bIns="22225" numCol="1" spcCol="1270" anchor="ctr" anchorCtr="0">
          <a:noAutofit/>
        </a:bodyPr>
        <a:lstStyle/>
        <a:p>
          <a:pPr marL="0" lvl="0" indent="0" algn="ctr" defTabSz="1555750" rtl="0" latinLnBrk="1">
            <a:lnSpc>
              <a:spcPct val="90000"/>
            </a:lnSpc>
            <a:spcBef>
              <a:spcPct val="0"/>
            </a:spcBef>
            <a:spcAft>
              <a:spcPct val="35000"/>
            </a:spcAft>
            <a:buNone/>
          </a:pPr>
          <a:r>
            <a:rPr lang="en-US" sz="3500" kern="1200" dirty="0"/>
            <a:t>7C</a:t>
          </a:r>
          <a:endParaRPr lang="ko-KR" sz="3500" kern="1200" dirty="0"/>
        </a:p>
      </dsp:txBody>
      <dsp:txXfrm rot="-5400000">
        <a:off x="1" y="573596"/>
        <a:ext cx="1146297" cy="491270"/>
      </dsp:txXfrm>
    </dsp:sp>
    <dsp:sp modelId="{D003C645-DF7F-497C-B435-B5873B40C8E5}">
      <dsp:nvSpPr>
        <dsp:cNvPr id="0" name=""/>
        <dsp:cNvSpPr/>
      </dsp:nvSpPr>
      <dsp:spPr>
        <a:xfrm rot="5400000">
          <a:off x="5527339" y="-4380594"/>
          <a:ext cx="1064418" cy="9826502"/>
        </a:xfrm>
        <a:prstGeom prst="round2Same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just" defTabSz="1022350" rtl="0" latinLnBrk="0">
            <a:lnSpc>
              <a:spcPct val="90000"/>
            </a:lnSpc>
            <a:spcBef>
              <a:spcPct val="0"/>
            </a:spcBef>
            <a:spcAft>
              <a:spcPct val="15000"/>
            </a:spcAft>
            <a:buChar char="•"/>
          </a:pPr>
          <a:r>
            <a:rPr lang="en-US" sz="2300" kern="1200" dirty="0">
              <a:latin typeface="Times New Roman" panose="02020603050405020304" pitchFamily="18" charset="0"/>
              <a:cs typeface="Times New Roman" panose="02020603050405020304" pitchFamily="18" charset="0"/>
            </a:rPr>
            <a:t>7</a:t>
          </a:r>
          <a:r>
            <a:rPr lang="ko-KR" sz="2300" kern="1200" dirty="0">
              <a:latin typeface="Times New Roman" panose="02020603050405020304" pitchFamily="18" charset="0"/>
              <a:cs typeface="Times New Roman" panose="02020603050405020304" pitchFamily="18" charset="0"/>
            </a:rPr>
            <a:t>세기 </a:t>
          </a:r>
          <a:r>
            <a:rPr lang="en-US" sz="2300" kern="1200" dirty="0">
              <a:latin typeface="Times New Roman" panose="02020603050405020304" pitchFamily="18" charset="0"/>
              <a:cs typeface="Times New Roman" panose="02020603050405020304" pitchFamily="18" charset="0"/>
            </a:rPr>
            <a:t>GeV 847-853: “In </a:t>
          </a:r>
          <a:r>
            <a:rPr lang="en-US" sz="2300" kern="1200" dirty="0" err="1">
              <a:latin typeface="Times New Roman" panose="02020603050405020304" pitchFamily="18" charset="0"/>
              <a:cs typeface="Times New Roman" panose="02020603050405020304" pitchFamily="18" charset="0"/>
            </a:rPr>
            <a:t>Adnunciacione</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sanctae</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Mariae</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Matris</a:t>
          </a:r>
          <a:r>
            <a:rPr lang="en-US" sz="2300" kern="1200" dirty="0">
              <a:latin typeface="Times New Roman" panose="02020603050405020304" pitchFamily="18" charset="0"/>
              <a:cs typeface="Times New Roman" panose="02020603050405020304" pitchFamily="18" charset="0"/>
            </a:rPr>
            <a:t> Domini Nostri Iesu Christi”(</a:t>
          </a:r>
          <a:r>
            <a:rPr lang="ko-KR" sz="2300" kern="1200" dirty="0">
              <a:latin typeface="Times New Roman" panose="02020603050405020304" pitchFamily="18" charset="0"/>
              <a:cs typeface="Times New Roman" panose="02020603050405020304" pitchFamily="18" charset="0"/>
            </a:rPr>
            <a:t>우리 주 예수 그리스도의 어머니이신 </a:t>
          </a:r>
          <a:r>
            <a:rPr lang="ko-KR" sz="2300" kern="1200" dirty="0">
              <a:solidFill>
                <a:srgbClr val="0070C0"/>
              </a:solidFill>
              <a:latin typeface="Times New Roman" panose="02020603050405020304" pitchFamily="18" charset="0"/>
              <a:cs typeface="Times New Roman" panose="02020603050405020304" pitchFamily="18" charset="0"/>
            </a:rPr>
            <a:t>성 마리아의 </a:t>
          </a:r>
          <a:r>
            <a:rPr lang="ko-KR" sz="2300" kern="1200" dirty="0">
              <a:latin typeface="Times New Roman" panose="02020603050405020304" pitchFamily="18" charset="0"/>
              <a:cs typeface="Times New Roman" panose="02020603050405020304" pitchFamily="18" charset="0"/>
            </a:rPr>
            <a:t>수태고지</a:t>
          </a:r>
          <a:r>
            <a:rPr lang="en-US" sz="2300" kern="1200" dirty="0">
              <a:latin typeface="Times New Roman" panose="02020603050405020304" pitchFamily="18" charset="0"/>
              <a:cs typeface="Times New Roman" panose="02020603050405020304" pitchFamily="18" charset="0"/>
            </a:rPr>
            <a:t>)</a:t>
          </a:r>
          <a:endParaRPr lang="ko-KR" sz="2300" kern="1200" dirty="0">
            <a:latin typeface="Times New Roman" panose="02020603050405020304" pitchFamily="18" charset="0"/>
            <a:cs typeface="Times New Roman" panose="02020603050405020304" pitchFamily="18" charset="0"/>
          </a:endParaRPr>
        </a:p>
      </dsp:txBody>
      <dsp:txXfrm rot="-5400000">
        <a:off x="1146298" y="52408"/>
        <a:ext cx="9774541" cy="960496"/>
      </dsp:txXfrm>
    </dsp:sp>
    <dsp:sp modelId="{D2D51475-5612-48E0-8783-D461376E43DA}">
      <dsp:nvSpPr>
        <dsp:cNvPr id="0" name=""/>
        <dsp:cNvSpPr/>
      </dsp:nvSpPr>
      <dsp:spPr>
        <a:xfrm rot="5400000">
          <a:off x="-245635" y="1689832"/>
          <a:ext cx="1637567" cy="1146297"/>
        </a:xfrm>
        <a:prstGeom prst="chevron">
          <a:avLst/>
        </a:prstGeom>
        <a:gradFill rotWithShape="0">
          <a:gsLst>
            <a:gs pos="0">
              <a:schemeClr val="accent2">
                <a:hueOff val="2340759"/>
                <a:satOff val="-2919"/>
                <a:lumOff val="686"/>
                <a:alphaOff val="0"/>
                <a:tint val="1000"/>
                <a:satMod val="255000"/>
              </a:schemeClr>
            </a:gs>
            <a:gs pos="55000">
              <a:schemeClr val="accent2">
                <a:hueOff val="2340759"/>
                <a:satOff val="-2919"/>
                <a:lumOff val="686"/>
                <a:alphaOff val="0"/>
                <a:tint val="12000"/>
                <a:satMod val="255000"/>
              </a:schemeClr>
            </a:gs>
            <a:gs pos="100000">
              <a:schemeClr val="accent2">
                <a:hueOff val="2340759"/>
                <a:satOff val="-2919"/>
                <a:lumOff val="686"/>
                <a:alphaOff val="0"/>
                <a:tint val="45000"/>
                <a:satMod val="250000"/>
              </a:schemeClr>
            </a:gs>
          </a:gsLst>
          <a:path path="circle">
            <a:fillToRect l="-40000" t="-90000" r="140000" b="190000"/>
          </a:path>
        </a:gradFill>
        <a:ln w="9525" cap="flat" cmpd="sng" algn="ctr">
          <a:solidFill>
            <a:schemeClr val="accent2">
              <a:hueOff val="2340759"/>
              <a:satOff val="-2919"/>
              <a:lumOff val="686"/>
              <a:alphaOff val="0"/>
            </a:schemeClr>
          </a:solidFill>
          <a:prstDash val="solid"/>
        </a:ln>
        <a:effectLst>
          <a:outerShdw blurRad="50800" dist="25400" dir="5400000" rotWithShape="0">
            <a:srgbClr val="000000">
              <a:alpha val="40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2225" tIns="22225" rIns="22225" bIns="22225" numCol="1" spcCol="1270" anchor="ctr" anchorCtr="0">
          <a:noAutofit/>
        </a:bodyPr>
        <a:lstStyle/>
        <a:p>
          <a:pPr marL="0" lvl="0" indent="0" algn="ctr" defTabSz="1555750" rtl="0" latinLnBrk="1">
            <a:lnSpc>
              <a:spcPct val="90000"/>
            </a:lnSpc>
            <a:spcBef>
              <a:spcPct val="0"/>
            </a:spcBef>
            <a:spcAft>
              <a:spcPct val="35000"/>
            </a:spcAft>
            <a:buNone/>
          </a:pPr>
          <a:r>
            <a:rPr lang="en-US" sz="3500" kern="1200" dirty="0"/>
            <a:t>16C</a:t>
          </a:r>
          <a:endParaRPr lang="ko-KR" sz="3500" kern="1200" dirty="0"/>
        </a:p>
      </dsp:txBody>
      <dsp:txXfrm rot="-5400000">
        <a:off x="1" y="2017346"/>
        <a:ext cx="1146297" cy="491270"/>
      </dsp:txXfrm>
    </dsp:sp>
    <dsp:sp modelId="{E6E463EA-AE17-4AF4-9895-4439526C9D8E}">
      <dsp:nvSpPr>
        <dsp:cNvPr id="0" name=""/>
        <dsp:cNvSpPr/>
      </dsp:nvSpPr>
      <dsp:spPr>
        <a:xfrm rot="5400000">
          <a:off x="5527339" y="-2936844"/>
          <a:ext cx="1064418" cy="9826502"/>
        </a:xfrm>
        <a:prstGeom prst="round2SameRect">
          <a:avLst/>
        </a:prstGeom>
        <a:solidFill>
          <a:schemeClr val="lt1">
            <a:alpha val="90000"/>
            <a:hueOff val="0"/>
            <a:satOff val="0"/>
            <a:lumOff val="0"/>
            <a:alphaOff val="0"/>
          </a:schemeClr>
        </a:solidFill>
        <a:ln w="9525" cap="flat" cmpd="sng" algn="ctr">
          <a:solidFill>
            <a:schemeClr val="accent2">
              <a:hueOff val="2340759"/>
              <a:satOff val="-2919"/>
              <a:lumOff val="68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just" defTabSz="1022350" rtl="0" latinLnBrk="0">
            <a:lnSpc>
              <a:spcPct val="90000"/>
            </a:lnSpc>
            <a:spcBef>
              <a:spcPct val="0"/>
            </a:spcBef>
            <a:spcAft>
              <a:spcPct val="15000"/>
            </a:spcAft>
            <a:buChar char="•"/>
          </a:pPr>
          <a:r>
            <a:rPr lang="en-US" sz="2300" kern="1200" dirty="0">
              <a:latin typeface="Times New Roman" panose="02020603050405020304" pitchFamily="18" charset="0"/>
              <a:cs typeface="Times New Roman" panose="02020603050405020304" pitchFamily="18" charset="0"/>
            </a:rPr>
            <a:t>MR1570: “In </a:t>
          </a:r>
          <a:r>
            <a:rPr lang="en-US" sz="2300" kern="1200" dirty="0" err="1">
              <a:latin typeface="Times New Roman" panose="02020603050405020304" pitchFamily="18" charset="0"/>
              <a:cs typeface="Times New Roman" panose="02020603050405020304" pitchFamily="18" charset="0"/>
            </a:rPr>
            <a:t>festo</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Annunciationis</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beate</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Mariae</a:t>
          </a:r>
          <a:r>
            <a:rPr lang="en-US" sz="2300" kern="1200" dirty="0">
              <a:latin typeface="Times New Roman" panose="02020603050405020304" pitchFamily="18" charset="0"/>
              <a:cs typeface="Times New Roman" panose="02020603050405020304" pitchFamily="18" charset="0"/>
            </a:rPr>
            <a:t> </a:t>
          </a:r>
          <a:r>
            <a:rPr lang="en-US" sz="2300" kern="1200" dirty="0" err="1">
              <a:latin typeface="Times New Roman" panose="02020603050405020304" pitchFamily="18" charset="0"/>
              <a:cs typeface="Times New Roman" panose="02020603050405020304" pitchFamily="18" charset="0"/>
            </a:rPr>
            <a:t>virginis</a:t>
          </a:r>
          <a:r>
            <a:rPr lang="en-US" sz="2300" kern="1200" dirty="0">
              <a:latin typeface="Times New Roman" panose="02020603050405020304" pitchFamily="18" charset="0"/>
              <a:cs typeface="Times New Roman" panose="02020603050405020304" pitchFamily="18" charset="0"/>
            </a:rPr>
            <a:t>”(</a:t>
          </a:r>
          <a:r>
            <a:rPr lang="ko-KR" sz="2300" kern="1200" dirty="0">
              <a:solidFill>
                <a:srgbClr val="0070C0"/>
              </a:solidFill>
              <a:latin typeface="Times New Roman" panose="02020603050405020304" pitchFamily="18" charset="0"/>
              <a:cs typeface="Times New Roman" panose="02020603050405020304" pitchFamily="18" charset="0"/>
            </a:rPr>
            <a:t>복되신 동정 마리아의 </a:t>
          </a:r>
          <a:r>
            <a:rPr lang="ko-KR" sz="2300" kern="1200" dirty="0">
              <a:latin typeface="Times New Roman" panose="02020603050405020304" pitchFamily="18" charset="0"/>
              <a:cs typeface="Times New Roman" panose="02020603050405020304" pitchFamily="18" charset="0"/>
            </a:rPr>
            <a:t>수태고지 축일</a:t>
          </a:r>
          <a:r>
            <a:rPr lang="en-US" sz="2300" kern="1200" dirty="0">
              <a:latin typeface="Times New Roman" panose="02020603050405020304" pitchFamily="18" charset="0"/>
              <a:cs typeface="Times New Roman" panose="02020603050405020304" pitchFamily="18" charset="0"/>
            </a:rPr>
            <a:t>)</a:t>
          </a:r>
          <a:endParaRPr lang="ko-KR" sz="2300" kern="1200" dirty="0">
            <a:latin typeface="Times New Roman" panose="02020603050405020304" pitchFamily="18" charset="0"/>
            <a:cs typeface="Times New Roman" panose="02020603050405020304" pitchFamily="18" charset="0"/>
          </a:endParaRPr>
        </a:p>
      </dsp:txBody>
      <dsp:txXfrm rot="-5400000">
        <a:off x="1146298" y="1496158"/>
        <a:ext cx="9774541" cy="960496"/>
      </dsp:txXfrm>
    </dsp:sp>
    <dsp:sp modelId="{19AC75E4-1DD6-4432-A14B-8BC1BD767749}">
      <dsp:nvSpPr>
        <dsp:cNvPr id="0" name=""/>
        <dsp:cNvSpPr/>
      </dsp:nvSpPr>
      <dsp:spPr>
        <a:xfrm rot="5400000">
          <a:off x="-245635" y="3133582"/>
          <a:ext cx="1637567" cy="1146297"/>
        </a:xfrm>
        <a:prstGeom prst="chevron">
          <a:avLst/>
        </a:prstGeom>
        <a:gradFill rotWithShape="0">
          <a:gsLst>
            <a:gs pos="0">
              <a:schemeClr val="accent2">
                <a:hueOff val="4681519"/>
                <a:satOff val="-5839"/>
                <a:lumOff val="1373"/>
                <a:alphaOff val="0"/>
                <a:tint val="1000"/>
                <a:satMod val="255000"/>
              </a:schemeClr>
            </a:gs>
            <a:gs pos="55000">
              <a:schemeClr val="accent2">
                <a:hueOff val="4681519"/>
                <a:satOff val="-5839"/>
                <a:lumOff val="1373"/>
                <a:alphaOff val="0"/>
                <a:tint val="12000"/>
                <a:satMod val="255000"/>
              </a:schemeClr>
            </a:gs>
            <a:gs pos="100000">
              <a:schemeClr val="accent2">
                <a:hueOff val="4681519"/>
                <a:satOff val="-5839"/>
                <a:lumOff val="1373"/>
                <a:alphaOff val="0"/>
                <a:tint val="45000"/>
                <a:satMod val="250000"/>
              </a:schemeClr>
            </a:gs>
          </a:gsLst>
          <a:path path="circle">
            <a:fillToRect l="-40000" t="-90000" r="140000" b="190000"/>
          </a:path>
        </a:gradFill>
        <a:ln w="9525" cap="flat" cmpd="sng" algn="ctr">
          <a:solidFill>
            <a:schemeClr val="accent2">
              <a:hueOff val="4681519"/>
              <a:satOff val="-5839"/>
              <a:lumOff val="1373"/>
              <a:alphaOff val="0"/>
            </a:schemeClr>
          </a:solidFill>
          <a:prstDash val="solid"/>
        </a:ln>
        <a:effectLst>
          <a:outerShdw blurRad="50800" dist="25400" dir="5400000" rotWithShape="0">
            <a:srgbClr val="000000">
              <a:alpha val="40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2225" tIns="22225" rIns="22225" bIns="22225" numCol="1" spcCol="1270" anchor="ctr" anchorCtr="0">
          <a:noAutofit/>
        </a:bodyPr>
        <a:lstStyle/>
        <a:p>
          <a:pPr marL="0" lvl="0" indent="0" algn="ctr" defTabSz="1555750" rtl="0" latinLnBrk="1">
            <a:lnSpc>
              <a:spcPct val="90000"/>
            </a:lnSpc>
            <a:spcBef>
              <a:spcPct val="0"/>
            </a:spcBef>
            <a:spcAft>
              <a:spcPct val="35000"/>
            </a:spcAft>
            <a:buNone/>
          </a:pPr>
          <a:r>
            <a:rPr lang="en-US" sz="3500" kern="1200" dirty="0"/>
            <a:t>20C</a:t>
          </a:r>
          <a:endParaRPr lang="ko-KR" sz="3500" kern="1200" dirty="0"/>
        </a:p>
      </dsp:txBody>
      <dsp:txXfrm rot="-5400000">
        <a:off x="1" y="3461096"/>
        <a:ext cx="1146297" cy="491270"/>
      </dsp:txXfrm>
    </dsp:sp>
    <dsp:sp modelId="{028641EC-F83F-43CD-90CB-6AB7D07868F4}">
      <dsp:nvSpPr>
        <dsp:cNvPr id="0" name=""/>
        <dsp:cNvSpPr/>
      </dsp:nvSpPr>
      <dsp:spPr>
        <a:xfrm rot="5400000">
          <a:off x="5527339" y="-1493094"/>
          <a:ext cx="1064418" cy="9826502"/>
        </a:xfrm>
        <a:prstGeom prst="round2SameRect">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just" defTabSz="1022350" rtl="0" latinLnBrk="1">
            <a:lnSpc>
              <a:spcPct val="90000"/>
            </a:lnSpc>
            <a:spcBef>
              <a:spcPct val="0"/>
            </a:spcBef>
            <a:spcAft>
              <a:spcPct val="15000"/>
            </a:spcAft>
            <a:buChar char="•"/>
          </a:pPr>
          <a:r>
            <a:rPr lang="en-US" sz="2300" kern="1200" dirty="0">
              <a:latin typeface="Times New Roman" panose="02020603050405020304" pitchFamily="18" charset="0"/>
              <a:cs typeface="Times New Roman" panose="02020603050405020304" pitchFamily="18" charset="0"/>
            </a:rPr>
            <a:t>MR1970: “</a:t>
          </a:r>
          <a:r>
            <a:rPr lang="en-US" sz="2300" kern="1200" dirty="0" err="1">
              <a:latin typeface="Times New Roman" panose="02020603050405020304" pitchFamily="18" charset="0"/>
              <a:cs typeface="Times New Roman" panose="02020603050405020304" pitchFamily="18" charset="0"/>
            </a:rPr>
            <a:t>Sollemnitas</a:t>
          </a:r>
          <a:r>
            <a:rPr lang="en-US" sz="2300" kern="1200" dirty="0">
              <a:latin typeface="Times New Roman" panose="02020603050405020304" pitchFamily="18" charset="0"/>
              <a:cs typeface="Times New Roman" panose="02020603050405020304" pitchFamily="18" charset="0"/>
            </a:rPr>
            <a:t> in </a:t>
          </a:r>
          <a:r>
            <a:rPr lang="en-US" sz="2300" kern="1200" dirty="0" err="1">
              <a:latin typeface="Times New Roman" panose="02020603050405020304" pitchFamily="18" charset="0"/>
              <a:cs typeface="Times New Roman" panose="02020603050405020304" pitchFamily="18" charset="0"/>
            </a:rPr>
            <a:t>Annuntiatione</a:t>
          </a:r>
          <a:r>
            <a:rPr lang="en-US" sz="2300" kern="1200" dirty="0">
              <a:latin typeface="Times New Roman" panose="02020603050405020304" pitchFamily="18" charset="0"/>
              <a:cs typeface="Times New Roman" panose="02020603050405020304" pitchFamily="18" charset="0"/>
            </a:rPr>
            <a:t> Domini”(</a:t>
          </a:r>
          <a:r>
            <a:rPr lang="ko-KR" sz="2300" kern="1200" dirty="0">
              <a:solidFill>
                <a:srgbClr val="FF0000"/>
              </a:solidFill>
              <a:latin typeface="HY헤드라인M" panose="02030600000101010101" pitchFamily="18" charset="-127"/>
              <a:ea typeface="HY헤드라인M" panose="02030600000101010101" pitchFamily="18" charset="-127"/>
              <a:cs typeface="Times New Roman" panose="02020603050405020304" pitchFamily="18" charset="0"/>
            </a:rPr>
            <a:t>주님</a:t>
          </a:r>
          <a:r>
            <a:rPr lang="ko-KR" sz="2300" kern="1200" dirty="0">
              <a:latin typeface="Times New Roman" panose="02020603050405020304" pitchFamily="18" charset="0"/>
              <a:cs typeface="Times New Roman" panose="02020603050405020304" pitchFamily="18" charset="0"/>
            </a:rPr>
            <a:t> 수태고지 대축일</a:t>
          </a:r>
          <a:r>
            <a:rPr lang="en-US" sz="2300" kern="1200" dirty="0">
              <a:latin typeface="Times New Roman" panose="02020603050405020304" pitchFamily="18" charset="0"/>
              <a:cs typeface="Times New Roman" panose="02020603050405020304" pitchFamily="18" charset="0"/>
            </a:rPr>
            <a:t>)</a:t>
          </a:r>
          <a:endParaRPr lang="ko-KR" sz="2300" kern="1200" dirty="0">
            <a:latin typeface="Times New Roman" panose="02020603050405020304" pitchFamily="18" charset="0"/>
            <a:cs typeface="Times New Roman" panose="02020603050405020304" pitchFamily="18" charset="0"/>
          </a:endParaRPr>
        </a:p>
      </dsp:txBody>
      <dsp:txXfrm rot="-5400000">
        <a:off x="1146298" y="2939908"/>
        <a:ext cx="9774541" cy="96049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15D395-FBAD-4A5B-9381-2FF803239FB9}">
      <dsp:nvSpPr>
        <dsp:cNvPr id="0" name=""/>
        <dsp:cNvSpPr/>
      </dsp:nvSpPr>
      <dsp:spPr>
        <a:xfrm>
          <a:off x="2233" y="0"/>
          <a:ext cx="5689401" cy="5035269"/>
        </a:xfrm>
        <a:prstGeom prst="roundRect">
          <a:avLst>
            <a:gd name="adj" fmla="val 5000"/>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140589" rIns="182245" bIns="0" numCol="1" spcCol="1270" anchor="t" anchorCtr="0">
          <a:noAutofit/>
        </a:bodyPr>
        <a:lstStyle/>
        <a:p>
          <a:pPr marL="0" lvl="0" indent="0" algn="r" defTabSz="1822450" latinLnBrk="1">
            <a:lnSpc>
              <a:spcPct val="90000"/>
            </a:lnSpc>
            <a:spcBef>
              <a:spcPct val="0"/>
            </a:spcBef>
            <a:spcAft>
              <a:spcPct val="35000"/>
            </a:spcAft>
            <a:buNone/>
          </a:pPr>
          <a:r>
            <a:rPr lang="ko-KR" altLang="en-US" sz="4100" kern="1200" dirty="0">
              <a:solidFill>
                <a:schemeClr val="tx1">
                  <a:lumMod val="95000"/>
                  <a:lumOff val="5000"/>
                </a:schemeClr>
              </a:solidFill>
            </a:rPr>
            <a:t>고대 교회의 전통</a:t>
          </a:r>
        </a:p>
      </dsp:txBody>
      <dsp:txXfrm rot="16200000">
        <a:off x="-1493286" y="1495520"/>
        <a:ext cx="4128920" cy="1137880"/>
      </dsp:txXfrm>
    </dsp:sp>
    <dsp:sp modelId="{D1D7A842-F1B6-4DD7-B962-F8B075454107}">
      <dsp:nvSpPr>
        <dsp:cNvPr id="0" name=""/>
        <dsp:cNvSpPr/>
      </dsp:nvSpPr>
      <dsp:spPr>
        <a:xfrm>
          <a:off x="1140114" y="0"/>
          <a:ext cx="4238604" cy="5035269"/>
        </a:xfrm>
        <a:prstGeom prst="rect">
          <a:avLst/>
        </a:prstGeom>
        <a:noFill/>
        <a:ln>
          <a:noFill/>
        </a:ln>
        <a:effectLst>
          <a:outerShdw blurRad="50800" dist="25400" dir="5400000" rotWithShape="0">
            <a:srgbClr val="000000">
              <a:alpha val="45000"/>
            </a:srgbClr>
          </a:outerShdw>
        </a:effectLst>
        <a:sp3d/>
      </dsp:spPr>
      <dsp:style>
        <a:lnRef idx="0">
          <a:scrgbClr r="0" g="0" b="0"/>
        </a:lnRef>
        <a:fillRef idx="3">
          <a:scrgbClr r="0" g="0" b="0"/>
        </a:fillRef>
        <a:effectRef idx="2">
          <a:scrgbClr r="0" g="0" b="0"/>
        </a:effectRef>
        <a:fontRef idx="minor">
          <a:schemeClr val="lt1"/>
        </a:fontRef>
      </dsp:style>
      <dsp:txBody>
        <a:bodyPr spcFirstLastPara="0" vert="horz" wrap="square" lIns="0" tIns="68580" rIns="0" bIns="0" numCol="1" spcCol="1270" anchor="t" anchorCtr="0">
          <a:noAutofit/>
        </a:bodyPr>
        <a:lstStyle/>
        <a:p>
          <a:pPr marL="0" lvl="0" indent="0" algn="l" defTabSz="889000" latinLnBrk="0">
            <a:lnSpc>
              <a:spcPct val="90000"/>
            </a:lnSpc>
            <a:spcBef>
              <a:spcPct val="0"/>
            </a:spcBef>
            <a:spcAft>
              <a:spcPct val="35000"/>
            </a:spcAft>
            <a:buNone/>
          </a:pPr>
          <a:r>
            <a:rPr lang="en-US" altLang="ko-KR" sz="2000" kern="1200" dirty="0"/>
            <a:t>1. </a:t>
          </a:r>
          <a:r>
            <a:rPr lang="ko-KR" altLang="en-US" sz="2000" kern="1200" dirty="0"/>
            <a:t>성모 축일의 </a:t>
          </a:r>
          <a:r>
            <a:rPr lang="ko-KR" altLang="en-US" sz="2000" kern="1200" dirty="0" err="1"/>
            <a:t>정제성이</a:t>
          </a:r>
          <a:r>
            <a:rPr lang="ko-KR" altLang="en-US" sz="2000" kern="1200" dirty="0"/>
            <a:t> 돋보임</a:t>
          </a:r>
          <a:r>
            <a:rPr lang="en-US" altLang="ko-KR" sz="2000" kern="1200" dirty="0"/>
            <a:t>.</a:t>
          </a:r>
        </a:p>
        <a:p>
          <a:pPr marL="0" lvl="0" indent="0" algn="l" defTabSz="889000" latinLnBrk="0">
            <a:lnSpc>
              <a:spcPct val="90000"/>
            </a:lnSpc>
            <a:spcBef>
              <a:spcPct val="0"/>
            </a:spcBef>
            <a:spcAft>
              <a:spcPct val="35000"/>
            </a:spcAft>
            <a:buNone/>
          </a:pPr>
          <a:r>
            <a:rPr lang="en-US" altLang="ko-KR" sz="2000" kern="1200" dirty="0"/>
            <a:t>.</a:t>
          </a:r>
          <a:endParaRPr lang="ko-KR" altLang="en-US" sz="2000" kern="1200" dirty="0"/>
        </a:p>
        <a:p>
          <a:pPr marL="0" lvl="0" indent="0" algn="l" defTabSz="889000" latinLnBrk="0">
            <a:lnSpc>
              <a:spcPct val="90000"/>
            </a:lnSpc>
            <a:spcBef>
              <a:spcPct val="0"/>
            </a:spcBef>
            <a:spcAft>
              <a:spcPct val="35000"/>
            </a:spcAft>
            <a:buNone/>
          </a:pPr>
          <a:r>
            <a:rPr lang="en-US" altLang="ko-KR" sz="2000" kern="1200" dirty="0"/>
            <a:t>2. </a:t>
          </a:r>
          <a:r>
            <a:rPr lang="ko-KR" altLang="en-US" sz="2000" kern="1200" dirty="0">
              <a:solidFill>
                <a:srgbClr val="0070C0"/>
              </a:solidFill>
            </a:rPr>
            <a:t>역사적 사실과 성경</a:t>
          </a:r>
          <a:r>
            <a:rPr lang="ko-KR" altLang="en-US" sz="2000" kern="1200" dirty="0"/>
            <a:t>에 근거한 신학에서 비롯됨</a:t>
          </a:r>
          <a:r>
            <a:rPr lang="en-US" altLang="ko-KR" sz="2000" kern="1200" dirty="0"/>
            <a:t>.</a:t>
          </a:r>
          <a:endParaRPr lang="ko-KR" altLang="en-US" sz="2000" kern="1200" dirty="0"/>
        </a:p>
        <a:p>
          <a:pPr marL="0" lvl="0" indent="0" algn="l" defTabSz="889000" latinLnBrk="0">
            <a:lnSpc>
              <a:spcPct val="90000"/>
            </a:lnSpc>
            <a:spcBef>
              <a:spcPct val="0"/>
            </a:spcBef>
            <a:spcAft>
              <a:spcPct val="35000"/>
            </a:spcAft>
            <a:buNone/>
          </a:pPr>
          <a:r>
            <a:rPr lang="en-US" altLang="ko-KR" sz="2000" kern="1200" dirty="0"/>
            <a:t>3. </a:t>
          </a:r>
          <a:r>
            <a:rPr lang="ko-KR" altLang="en-US" sz="2000" kern="1200" dirty="0">
              <a:solidFill>
                <a:srgbClr val="FF0000"/>
              </a:solidFill>
            </a:rPr>
            <a:t>육화의 신비 </a:t>
          </a:r>
          <a:r>
            <a:rPr lang="ko-KR" altLang="en-US" sz="2000" kern="1200" dirty="0"/>
            <a:t>안에서 마리아를 바라보는 신학이 토대가 됨</a:t>
          </a:r>
          <a:r>
            <a:rPr lang="en-US" altLang="ko-KR" sz="2000" kern="1200" dirty="0"/>
            <a:t>.</a:t>
          </a:r>
        </a:p>
        <a:p>
          <a:pPr marL="0" lvl="0" indent="0" algn="l" defTabSz="889000" latinLnBrk="0">
            <a:lnSpc>
              <a:spcPct val="90000"/>
            </a:lnSpc>
            <a:spcBef>
              <a:spcPct val="0"/>
            </a:spcBef>
            <a:spcAft>
              <a:spcPct val="35000"/>
            </a:spcAft>
            <a:buNone/>
          </a:pPr>
          <a:r>
            <a:rPr lang="en-US" altLang="ko-KR" sz="2000" kern="1200" dirty="0"/>
            <a:t>.</a:t>
          </a:r>
        </a:p>
        <a:p>
          <a:pPr marL="0" lvl="0" indent="0" algn="l" defTabSz="889000" latinLnBrk="0">
            <a:lnSpc>
              <a:spcPct val="90000"/>
            </a:lnSpc>
            <a:spcBef>
              <a:spcPct val="0"/>
            </a:spcBef>
            <a:spcAft>
              <a:spcPct val="35000"/>
            </a:spcAft>
            <a:buNone/>
          </a:pPr>
          <a:r>
            <a:rPr lang="en-US" altLang="ko-KR" sz="2000" kern="1200" dirty="0"/>
            <a:t>.</a:t>
          </a:r>
        </a:p>
        <a:p>
          <a:pPr marL="0" lvl="0" indent="0" algn="l" defTabSz="889000" latinLnBrk="0">
            <a:lnSpc>
              <a:spcPct val="90000"/>
            </a:lnSpc>
            <a:spcBef>
              <a:spcPct val="0"/>
            </a:spcBef>
            <a:spcAft>
              <a:spcPct val="35000"/>
            </a:spcAft>
            <a:buNone/>
          </a:pPr>
          <a:r>
            <a:rPr lang="en-US" altLang="ko-KR" sz="2000" kern="1200" dirty="0"/>
            <a:t>.</a:t>
          </a:r>
        </a:p>
        <a:p>
          <a:pPr marL="0" lvl="0" indent="0" algn="l" defTabSz="889000" latinLnBrk="0">
            <a:lnSpc>
              <a:spcPct val="90000"/>
            </a:lnSpc>
            <a:spcBef>
              <a:spcPct val="0"/>
            </a:spcBef>
            <a:spcAft>
              <a:spcPct val="35000"/>
            </a:spcAft>
            <a:buNone/>
          </a:pPr>
          <a:r>
            <a:rPr lang="en-US" altLang="ko-KR" sz="2000" kern="1200" dirty="0"/>
            <a:t>4. </a:t>
          </a:r>
          <a:r>
            <a:rPr lang="ko-KR" altLang="en-US" sz="2000" kern="1200" dirty="0"/>
            <a:t>파스카 신비를 중심으로 한 </a:t>
          </a:r>
          <a:r>
            <a:rPr lang="ko-KR" altLang="en-US" sz="2000" kern="1200" dirty="0">
              <a:solidFill>
                <a:srgbClr val="7030A0"/>
              </a:solidFill>
            </a:rPr>
            <a:t>단일한 전례주년</a:t>
          </a:r>
          <a:r>
            <a:rPr lang="ko-KR" altLang="en-US" sz="2000" kern="1200" dirty="0"/>
            <a:t>에 성모 축일이 일치됨</a:t>
          </a:r>
          <a:r>
            <a:rPr lang="en-US" altLang="ko-KR" sz="2000" kern="1200" dirty="0"/>
            <a:t>.</a:t>
          </a:r>
          <a:endParaRPr lang="ko-KR" altLang="en-US" sz="2000" kern="1200" dirty="0"/>
        </a:p>
      </dsp:txBody>
      <dsp:txXfrm>
        <a:off x="1140114" y="0"/>
        <a:ext cx="4238604" cy="5035269"/>
      </dsp:txXfrm>
    </dsp:sp>
    <dsp:sp modelId="{C834F919-6F56-4DE0-A2D6-D0A16AF4AA38}">
      <dsp:nvSpPr>
        <dsp:cNvPr id="0" name=""/>
        <dsp:cNvSpPr/>
      </dsp:nvSpPr>
      <dsp:spPr>
        <a:xfrm>
          <a:off x="5890764" y="0"/>
          <a:ext cx="5689401" cy="5035269"/>
        </a:xfrm>
        <a:prstGeom prst="roundRect">
          <a:avLst>
            <a:gd name="adj" fmla="val 5000"/>
          </a:avLst>
        </a:prstGeom>
        <a:gradFill rotWithShape="0">
          <a:gsLst>
            <a:gs pos="0">
              <a:schemeClr val="accent3">
                <a:hueOff val="11250264"/>
                <a:satOff val="-16880"/>
                <a:lumOff val="-2745"/>
                <a:alphaOff val="0"/>
                <a:tint val="43000"/>
                <a:shade val="100000"/>
                <a:satMod val="165000"/>
              </a:schemeClr>
            </a:gs>
            <a:gs pos="55000">
              <a:schemeClr val="accent3">
                <a:hueOff val="11250264"/>
                <a:satOff val="-16880"/>
                <a:lumOff val="-2745"/>
                <a:alphaOff val="0"/>
                <a:tint val="83000"/>
                <a:shade val="100000"/>
                <a:satMod val="155000"/>
              </a:schemeClr>
            </a:gs>
            <a:gs pos="100000">
              <a:schemeClr val="accent3">
                <a:hueOff val="11250264"/>
                <a:satOff val="-16880"/>
                <a:lumOff val="-2745"/>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140589" rIns="182245" bIns="0" numCol="1" spcCol="1270" anchor="t" anchorCtr="0">
          <a:noAutofit/>
        </a:bodyPr>
        <a:lstStyle/>
        <a:p>
          <a:pPr marL="0" lvl="0" indent="0" algn="r" defTabSz="1822450" latinLnBrk="1">
            <a:lnSpc>
              <a:spcPct val="90000"/>
            </a:lnSpc>
            <a:spcBef>
              <a:spcPct val="0"/>
            </a:spcBef>
            <a:spcAft>
              <a:spcPct val="35000"/>
            </a:spcAft>
            <a:buNone/>
          </a:pPr>
          <a:r>
            <a:rPr lang="ko-KR" altLang="en-US" sz="4100" kern="1200" dirty="0">
              <a:solidFill>
                <a:schemeClr val="tx1">
                  <a:lumMod val="95000"/>
                  <a:lumOff val="5000"/>
                </a:schemeClr>
              </a:solidFill>
            </a:rPr>
            <a:t>중세의 변화</a:t>
          </a:r>
        </a:p>
      </dsp:txBody>
      <dsp:txXfrm rot="16200000">
        <a:off x="4395244" y="1495520"/>
        <a:ext cx="4128920" cy="1137880"/>
      </dsp:txXfrm>
    </dsp:sp>
    <dsp:sp modelId="{0A7FBDB5-EB5E-44BA-9E8F-2AC750C5E7D7}">
      <dsp:nvSpPr>
        <dsp:cNvPr id="0" name=""/>
        <dsp:cNvSpPr/>
      </dsp:nvSpPr>
      <dsp:spPr>
        <a:xfrm rot="5400000">
          <a:off x="5549343" y="3888417"/>
          <a:ext cx="739735" cy="853410"/>
        </a:xfrm>
        <a:prstGeom prst="flowChartExtract">
          <a:avLst/>
        </a:prstGeom>
        <a:solidFill>
          <a:schemeClr val="lt1">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F484C11D-C23B-402E-9D04-CEF2B6F7EA6C}">
      <dsp:nvSpPr>
        <dsp:cNvPr id="0" name=""/>
        <dsp:cNvSpPr/>
      </dsp:nvSpPr>
      <dsp:spPr>
        <a:xfrm>
          <a:off x="7028644" y="0"/>
          <a:ext cx="4238604" cy="5035269"/>
        </a:xfrm>
        <a:prstGeom prst="rect">
          <a:avLst/>
        </a:prstGeom>
        <a:noFill/>
        <a:ln>
          <a:noFill/>
        </a:ln>
        <a:effectLst>
          <a:outerShdw blurRad="50800" dist="25400" dir="5400000" rotWithShape="0">
            <a:srgbClr val="000000">
              <a:alpha val="45000"/>
            </a:srgbClr>
          </a:outerShdw>
        </a:effectLst>
        <a:sp3d/>
      </dsp:spPr>
      <dsp:style>
        <a:lnRef idx="0">
          <a:scrgbClr r="0" g="0" b="0"/>
        </a:lnRef>
        <a:fillRef idx="3">
          <a:scrgbClr r="0" g="0" b="0"/>
        </a:fillRef>
        <a:effectRef idx="2">
          <a:scrgbClr r="0" g="0" b="0"/>
        </a:effectRef>
        <a:fontRef idx="minor">
          <a:schemeClr val="lt1"/>
        </a:fontRef>
      </dsp:style>
      <dsp:txBody>
        <a:bodyPr spcFirstLastPara="0" vert="horz" wrap="square" lIns="0" tIns="68580" rIns="0" bIns="0" numCol="1" spcCol="1270" anchor="t" anchorCtr="0">
          <a:noAutofit/>
        </a:bodyPr>
        <a:lstStyle/>
        <a:p>
          <a:pPr marL="0" lvl="0" indent="0" algn="l" defTabSz="889000" latinLnBrk="0">
            <a:lnSpc>
              <a:spcPct val="90000"/>
            </a:lnSpc>
            <a:spcBef>
              <a:spcPct val="0"/>
            </a:spcBef>
            <a:spcAft>
              <a:spcPct val="35000"/>
            </a:spcAft>
            <a:buNone/>
          </a:pPr>
          <a:r>
            <a:rPr lang="en-US" altLang="ko-KR" sz="2000" kern="1200" dirty="0"/>
            <a:t>1. 14</a:t>
          </a:r>
          <a:r>
            <a:rPr lang="ko-KR" altLang="en-US" sz="2000" kern="1200" dirty="0"/>
            <a:t>세기 이후 성모 축일의 무절제한 증가</a:t>
          </a:r>
          <a:r>
            <a:rPr lang="en-US" altLang="ko-KR" sz="2000" kern="1200" dirty="0"/>
            <a:t>.</a:t>
          </a:r>
          <a:endParaRPr lang="ko-KR" altLang="en-US" sz="2000" kern="1200" dirty="0"/>
        </a:p>
        <a:p>
          <a:pPr marL="0" lvl="0" indent="0" algn="l" defTabSz="889000" latinLnBrk="0">
            <a:lnSpc>
              <a:spcPct val="90000"/>
            </a:lnSpc>
            <a:spcBef>
              <a:spcPct val="0"/>
            </a:spcBef>
            <a:spcAft>
              <a:spcPct val="35000"/>
            </a:spcAft>
            <a:buNone/>
          </a:pPr>
          <a:r>
            <a:rPr lang="en-US" altLang="ko-KR" sz="2000" kern="1200" dirty="0"/>
            <a:t>2. </a:t>
          </a:r>
          <a:r>
            <a:rPr lang="ko-KR" altLang="en-US" sz="2000" kern="1200" dirty="0">
              <a:solidFill>
                <a:srgbClr val="FFC000"/>
              </a:solidFill>
            </a:rPr>
            <a:t>비역사적이고 주관적인 관점</a:t>
          </a:r>
          <a:r>
            <a:rPr lang="ko-KR" altLang="en-US" sz="2000" kern="1200" dirty="0"/>
            <a:t>에서 이해</a:t>
          </a:r>
          <a:r>
            <a:rPr lang="en-US" altLang="ko-KR" sz="2000" kern="1200" dirty="0"/>
            <a:t>.</a:t>
          </a:r>
          <a:endParaRPr lang="ko-KR" altLang="en-US" sz="2000" kern="1200" dirty="0"/>
        </a:p>
        <a:p>
          <a:pPr marL="0" lvl="0" indent="0" algn="l" defTabSz="889000" latinLnBrk="0">
            <a:lnSpc>
              <a:spcPct val="90000"/>
            </a:lnSpc>
            <a:spcBef>
              <a:spcPct val="0"/>
            </a:spcBef>
            <a:spcAft>
              <a:spcPct val="35000"/>
            </a:spcAft>
            <a:buNone/>
          </a:pPr>
          <a:r>
            <a:rPr lang="en-US" altLang="ko-KR" sz="2000" kern="1200" dirty="0"/>
            <a:t>3. </a:t>
          </a:r>
          <a:r>
            <a:rPr lang="ko-KR" altLang="en-US" sz="2000" kern="1200" dirty="0"/>
            <a:t>마리아를 독자적인 인물로 </a:t>
          </a:r>
          <a:r>
            <a:rPr lang="ko-KR" altLang="en-US" sz="2000" kern="1200" dirty="0">
              <a:solidFill>
                <a:schemeClr val="tx1"/>
              </a:solidFill>
            </a:rPr>
            <a:t>신격화하여 우상화</a:t>
          </a:r>
          <a:r>
            <a:rPr lang="en-US" altLang="ko-KR" sz="2000" kern="1200" dirty="0"/>
            <a:t>.</a:t>
          </a:r>
          <a:endParaRPr lang="ko-KR" altLang="en-US" sz="2000" kern="1200" dirty="0"/>
        </a:p>
        <a:p>
          <a:pPr marL="171450" lvl="1" indent="-171450" algn="l" defTabSz="711200" latinLnBrk="0">
            <a:lnSpc>
              <a:spcPct val="90000"/>
            </a:lnSpc>
            <a:spcBef>
              <a:spcPct val="0"/>
            </a:spcBef>
            <a:spcAft>
              <a:spcPct val="15000"/>
            </a:spcAft>
            <a:buChar char="•"/>
          </a:pPr>
          <a:r>
            <a:rPr lang="ko-KR" altLang="en-US" sz="1600" kern="1200" dirty="0"/>
            <a:t>가</a:t>
          </a:r>
          <a:r>
            <a:rPr lang="en-US" altLang="ko-KR" sz="1600" kern="1200" dirty="0"/>
            <a:t>) </a:t>
          </a:r>
          <a:r>
            <a:rPr lang="ko-KR" altLang="en-US" sz="1600" kern="1200" dirty="0"/>
            <a:t>불확실한 </a:t>
          </a:r>
          <a:r>
            <a:rPr lang="ko-KR" altLang="en-US" sz="1600" kern="1200" dirty="0">
              <a:solidFill>
                <a:srgbClr val="FFFF00"/>
              </a:solidFill>
            </a:rPr>
            <a:t>성모 유해</a:t>
          </a:r>
          <a:r>
            <a:rPr lang="ko-KR" altLang="en-US" sz="1600" kern="1200" dirty="0"/>
            <a:t> 경배</a:t>
          </a:r>
        </a:p>
        <a:p>
          <a:pPr marL="171450" lvl="1" indent="-171450" algn="l" defTabSz="711200" latinLnBrk="0">
            <a:lnSpc>
              <a:spcPct val="90000"/>
            </a:lnSpc>
            <a:spcBef>
              <a:spcPct val="0"/>
            </a:spcBef>
            <a:spcAft>
              <a:spcPct val="15000"/>
            </a:spcAft>
            <a:buChar char="•"/>
          </a:pPr>
          <a:r>
            <a:rPr lang="ko-KR" altLang="en-US" sz="1600" kern="1200" dirty="0"/>
            <a:t>나</a:t>
          </a:r>
          <a:r>
            <a:rPr lang="en-US" altLang="ko-KR" sz="1600" kern="1200" dirty="0"/>
            <a:t>) </a:t>
          </a:r>
          <a:r>
            <a:rPr lang="ko-KR" altLang="en-US" sz="1600" kern="1200" dirty="0">
              <a:solidFill>
                <a:srgbClr val="FFFF00"/>
              </a:solidFill>
            </a:rPr>
            <a:t>사적 발현과 사적 계시</a:t>
          </a:r>
          <a:r>
            <a:rPr lang="ko-KR" altLang="en-US" sz="1600" kern="1200" dirty="0"/>
            <a:t>를 공식화</a:t>
          </a:r>
          <a:r>
            <a:rPr lang="en-US" altLang="ko-KR" sz="1600" kern="1200" dirty="0"/>
            <a:t>.</a:t>
          </a:r>
          <a:endParaRPr lang="ko-KR" altLang="en-US" sz="1600" kern="1200" dirty="0"/>
        </a:p>
        <a:p>
          <a:pPr marL="171450" lvl="1" indent="-171450" algn="l" defTabSz="711200" latinLnBrk="0">
            <a:lnSpc>
              <a:spcPct val="90000"/>
            </a:lnSpc>
            <a:spcBef>
              <a:spcPct val="0"/>
            </a:spcBef>
            <a:spcAft>
              <a:spcPct val="15000"/>
            </a:spcAft>
            <a:buChar char="•"/>
          </a:pPr>
          <a:r>
            <a:rPr lang="ko-KR" altLang="en-US" sz="1600" kern="1200" dirty="0"/>
            <a:t>다</a:t>
          </a:r>
          <a:r>
            <a:rPr lang="en-US" altLang="ko-KR" sz="1600" kern="1200" dirty="0"/>
            <a:t>) </a:t>
          </a:r>
          <a:r>
            <a:rPr lang="ko-KR" altLang="en-US" sz="1600" kern="1200" dirty="0"/>
            <a:t>성모와 관련한 </a:t>
          </a:r>
          <a:r>
            <a:rPr lang="ko-KR" altLang="en-US" sz="1600" kern="1200" dirty="0">
              <a:solidFill>
                <a:srgbClr val="FFFF00"/>
              </a:solidFill>
            </a:rPr>
            <a:t>추상적인 개념</a:t>
          </a:r>
          <a:r>
            <a:rPr lang="ko-KR" altLang="en-US" sz="1600" kern="1200" dirty="0"/>
            <a:t>도 축일로 거행</a:t>
          </a:r>
          <a:r>
            <a:rPr lang="en-US" altLang="ko-KR" sz="1600" kern="1200" dirty="0"/>
            <a:t>.</a:t>
          </a:r>
          <a:endParaRPr lang="ko-KR" altLang="en-US" sz="1600" kern="1200" dirty="0"/>
        </a:p>
        <a:p>
          <a:pPr marL="0" lvl="0" indent="0" algn="l" defTabSz="889000" latinLnBrk="0">
            <a:lnSpc>
              <a:spcPct val="90000"/>
            </a:lnSpc>
            <a:spcBef>
              <a:spcPct val="0"/>
            </a:spcBef>
            <a:spcAft>
              <a:spcPct val="35000"/>
            </a:spcAft>
            <a:buNone/>
          </a:pPr>
          <a:r>
            <a:rPr lang="en-US" altLang="ko-KR" sz="2000" kern="1200" dirty="0"/>
            <a:t>4. </a:t>
          </a:r>
          <a:r>
            <a:rPr lang="ko-KR" altLang="en-US" sz="2000" kern="1200" dirty="0">
              <a:solidFill>
                <a:srgbClr val="FFFF00"/>
              </a:solidFill>
            </a:rPr>
            <a:t>별도의 </a:t>
          </a:r>
          <a:r>
            <a:rPr lang="en-US" altLang="ko-KR" sz="2000" kern="1200" dirty="0">
              <a:solidFill>
                <a:srgbClr val="FFFF00"/>
              </a:solidFill>
            </a:rPr>
            <a:t>“</a:t>
          </a:r>
          <a:r>
            <a:rPr lang="ko-KR" altLang="en-US" sz="2000" kern="1200" dirty="0">
              <a:solidFill>
                <a:srgbClr val="FF0000"/>
              </a:solidFill>
            </a:rPr>
            <a:t>마리아 </a:t>
          </a:r>
          <a:r>
            <a:rPr lang="ko-KR" altLang="en-US" sz="2000" kern="1200" dirty="0" err="1">
              <a:solidFill>
                <a:srgbClr val="FF0000"/>
              </a:solidFill>
            </a:rPr>
            <a:t>전례주년</a:t>
          </a:r>
          <a:r>
            <a:rPr lang="en-US" altLang="ko-KR" sz="2000" kern="1200" dirty="0">
              <a:solidFill>
                <a:schemeClr val="bg1"/>
              </a:solidFill>
            </a:rPr>
            <a:t>”</a:t>
          </a:r>
          <a:r>
            <a:rPr lang="ko-KR" altLang="en-US" sz="2000" kern="1200" dirty="0"/>
            <a:t>이 생겨남</a:t>
          </a:r>
          <a:r>
            <a:rPr lang="en-US" altLang="ko-KR" sz="2000" kern="1200" dirty="0"/>
            <a:t>.</a:t>
          </a:r>
          <a:endParaRPr lang="ko-KR" altLang="en-US" sz="2000" kern="1200" dirty="0"/>
        </a:p>
      </dsp:txBody>
      <dsp:txXfrm>
        <a:off x="7028644" y="0"/>
        <a:ext cx="4238604" cy="503526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93B8E6-C8E5-460D-8E02-BD3BE7CABA8B}">
      <dsp:nvSpPr>
        <dsp:cNvPr id="0" name=""/>
        <dsp:cNvSpPr/>
      </dsp:nvSpPr>
      <dsp:spPr>
        <a:xfrm>
          <a:off x="0" y="298458"/>
          <a:ext cx="2740521" cy="380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38100" rIns="106680" bIns="38100" numCol="1" spcCol="1270" anchor="ctr" anchorCtr="0">
          <a:noAutofit/>
        </a:bodyPr>
        <a:lstStyle/>
        <a:p>
          <a:pPr marL="0" lvl="0" indent="0" algn="r" defTabSz="666750" latinLnBrk="1">
            <a:lnSpc>
              <a:spcPct val="90000"/>
            </a:lnSpc>
            <a:spcBef>
              <a:spcPct val="0"/>
            </a:spcBef>
            <a:spcAft>
              <a:spcPct val="35000"/>
            </a:spcAft>
            <a:buNone/>
          </a:pPr>
          <a:r>
            <a:rPr lang="en-US" altLang="ko-KR" sz="1500" kern="1200" dirty="0"/>
            <a:t>11-15C </a:t>
          </a:r>
          <a:r>
            <a:rPr lang="ko-KR" altLang="en-US" sz="1500" kern="1200" dirty="0"/>
            <a:t>십자군과 순례자</a:t>
          </a:r>
        </a:p>
      </dsp:txBody>
      <dsp:txXfrm>
        <a:off x="0" y="298458"/>
        <a:ext cx="2740521" cy="380531"/>
      </dsp:txXfrm>
    </dsp:sp>
    <dsp:sp modelId="{D54A66C7-B4D1-45D8-ACBD-721DC27D2CA5}">
      <dsp:nvSpPr>
        <dsp:cNvPr id="0" name=""/>
        <dsp:cNvSpPr/>
      </dsp:nvSpPr>
      <dsp:spPr>
        <a:xfrm>
          <a:off x="2740521" y="108193"/>
          <a:ext cx="548104" cy="761062"/>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92E1E73-E5A0-44DA-9131-814D190D9829}">
      <dsp:nvSpPr>
        <dsp:cNvPr id="0" name=""/>
        <dsp:cNvSpPr/>
      </dsp:nvSpPr>
      <dsp:spPr>
        <a:xfrm>
          <a:off x="3507866" y="108193"/>
          <a:ext cx="7454217" cy="76106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114300" lvl="1" indent="-114300" algn="l" defTabSz="666750" latinLnBrk="1">
            <a:lnSpc>
              <a:spcPct val="90000"/>
            </a:lnSpc>
            <a:spcBef>
              <a:spcPct val="0"/>
            </a:spcBef>
            <a:spcAft>
              <a:spcPct val="15000"/>
            </a:spcAft>
            <a:buChar char="•"/>
          </a:pPr>
          <a:r>
            <a:rPr lang="ko-KR" altLang="en-US" sz="1500" kern="1200" dirty="0"/>
            <a:t>성모의 방문 축일</a:t>
          </a:r>
        </a:p>
        <a:p>
          <a:pPr marL="114300" lvl="1" indent="-114300" algn="l" defTabSz="666750" latinLnBrk="1">
            <a:lnSpc>
              <a:spcPct val="90000"/>
            </a:lnSpc>
            <a:spcBef>
              <a:spcPct val="0"/>
            </a:spcBef>
            <a:spcAft>
              <a:spcPct val="15000"/>
            </a:spcAft>
            <a:buChar char="•"/>
          </a:pPr>
          <a:r>
            <a:rPr lang="ko-KR" altLang="en-US" sz="1500" kern="1200" dirty="0"/>
            <a:t>성모의 봉헌 축일</a:t>
          </a:r>
        </a:p>
      </dsp:txBody>
      <dsp:txXfrm>
        <a:off x="3507866" y="108193"/>
        <a:ext cx="7454217" cy="761062"/>
      </dsp:txXfrm>
    </dsp:sp>
    <dsp:sp modelId="{5DBA83AB-0F9D-42A3-8065-AC01507CAE5D}">
      <dsp:nvSpPr>
        <dsp:cNvPr id="0" name=""/>
        <dsp:cNvSpPr/>
      </dsp:nvSpPr>
      <dsp:spPr>
        <a:xfrm>
          <a:off x="0" y="941093"/>
          <a:ext cx="2743200" cy="380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38100" rIns="106680" bIns="38100" numCol="1" spcCol="1270" anchor="ctr" anchorCtr="0">
          <a:noAutofit/>
        </a:bodyPr>
        <a:lstStyle/>
        <a:p>
          <a:pPr marL="0" lvl="0" indent="0" algn="r" defTabSz="666750" latinLnBrk="1">
            <a:lnSpc>
              <a:spcPct val="90000"/>
            </a:lnSpc>
            <a:spcBef>
              <a:spcPct val="0"/>
            </a:spcBef>
            <a:spcAft>
              <a:spcPct val="35000"/>
            </a:spcAft>
            <a:buNone/>
          </a:pPr>
          <a:r>
            <a:rPr lang="en-US" altLang="ko-KR" sz="1500" kern="1200" dirty="0"/>
            <a:t>1568</a:t>
          </a:r>
          <a:r>
            <a:rPr lang="ko-KR" altLang="en-US" sz="1500" kern="1200" dirty="0"/>
            <a:t>년</a:t>
          </a:r>
        </a:p>
      </dsp:txBody>
      <dsp:txXfrm>
        <a:off x="0" y="941093"/>
        <a:ext cx="2743200" cy="380531"/>
      </dsp:txXfrm>
    </dsp:sp>
    <dsp:sp modelId="{A5EDB0AF-C257-459A-A407-DABF5F9C4568}">
      <dsp:nvSpPr>
        <dsp:cNvPr id="0" name=""/>
        <dsp:cNvSpPr/>
      </dsp:nvSpPr>
      <dsp:spPr>
        <a:xfrm>
          <a:off x="2743199" y="923255"/>
          <a:ext cx="548640" cy="416206"/>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8441E1-3C22-4B93-87B3-14CA8200D579}">
      <dsp:nvSpPr>
        <dsp:cNvPr id="0" name=""/>
        <dsp:cNvSpPr/>
      </dsp:nvSpPr>
      <dsp:spPr>
        <a:xfrm>
          <a:off x="3511295" y="923255"/>
          <a:ext cx="7461504" cy="41620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114300" lvl="1" indent="-114300" algn="l" defTabSz="666750" latinLnBrk="1">
            <a:lnSpc>
              <a:spcPct val="90000"/>
            </a:lnSpc>
            <a:spcBef>
              <a:spcPct val="0"/>
            </a:spcBef>
            <a:spcAft>
              <a:spcPct val="15000"/>
            </a:spcAft>
            <a:buChar char="•"/>
          </a:pPr>
          <a:r>
            <a:rPr lang="ko-KR" altLang="en-US" sz="1500" kern="1200" dirty="0"/>
            <a:t>눈 위의 성 마리아 성당 봉헌 축일</a:t>
          </a:r>
        </a:p>
      </dsp:txBody>
      <dsp:txXfrm>
        <a:off x="3511295" y="923255"/>
        <a:ext cx="7461504" cy="416206"/>
      </dsp:txXfrm>
    </dsp:sp>
    <dsp:sp modelId="{47EF2F29-E0CF-4095-A10F-8ADBA9C171A7}">
      <dsp:nvSpPr>
        <dsp:cNvPr id="0" name=""/>
        <dsp:cNvSpPr/>
      </dsp:nvSpPr>
      <dsp:spPr>
        <a:xfrm>
          <a:off x="0" y="1928583"/>
          <a:ext cx="2740521" cy="380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38100" rIns="106680" bIns="38100" numCol="1" spcCol="1270" anchor="ctr" anchorCtr="0">
          <a:noAutofit/>
        </a:bodyPr>
        <a:lstStyle/>
        <a:p>
          <a:pPr marL="0" lvl="0" indent="0" algn="r" defTabSz="666750" latinLnBrk="1">
            <a:lnSpc>
              <a:spcPct val="90000"/>
            </a:lnSpc>
            <a:spcBef>
              <a:spcPct val="0"/>
            </a:spcBef>
            <a:spcAft>
              <a:spcPct val="35000"/>
            </a:spcAft>
            <a:buNone/>
          </a:pPr>
          <a:r>
            <a:rPr lang="en-US" altLang="ko-KR" sz="1500" kern="1200" dirty="0"/>
            <a:t>17-18</a:t>
          </a:r>
          <a:r>
            <a:rPr lang="ko-KR" altLang="en-US" sz="1500" kern="1200" dirty="0"/>
            <a:t>세기 수도회</a:t>
          </a:r>
        </a:p>
      </dsp:txBody>
      <dsp:txXfrm>
        <a:off x="0" y="1928583"/>
        <a:ext cx="2740521" cy="380531"/>
      </dsp:txXfrm>
    </dsp:sp>
    <dsp:sp modelId="{03049D43-019E-4286-8CCD-111E693055BD}">
      <dsp:nvSpPr>
        <dsp:cNvPr id="0" name=""/>
        <dsp:cNvSpPr/>
      </dsp:nvSpPr>
      <dsp:spPr>
        <a:xfrm>
          <a:off x="2740521" y="1393461"/>
          <a:ext cx="548104" cy="1450775"/>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D4728C-CA59-46D2-8C69-E7AE00F8E683}">
      <dsp:nvSpPr>
        <dsp:cNvPr id="0" name=""/>
        <dsp:cNvSpPr/>
      </dsp:nvSpPr>
      <dsp:spPr>
        <a:xfrm>
          <a:off x="3507866" y="1393461"/>
          <a:ext cx="7454217" cy="1450775"/>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114300" lvl="1" indent="-114300" algn="l" defTabSz="666750" latinLnBrk="1">
            <a:lnSpc>
              <a:spcPct val="90000"/>
            </a:lnSpc>
            <a:spcBef>
              <a:spcPct val="0"/>
            </a:spcBef>
            <a:spcAft>
              <a:spcPct val="15000"/>
            </a:spcAft>
            <a:buChar char="•"/>
          </a:pPr>
          <a:r>
            <a:rPr lang="ko-KR" altLang="en-US" sz="1500" kern="1200" dirty="0" err="1"/>
            <a:t>카르멜</a:t>
          </a:r>
          <a:r>
            <a:rPr lang="ko-KR" altLang="en-US" sz="1500" kern="1200" dirty="0"/>
            <a:t> 수도회</a:t>
          </a:r>
          <a:r>
            <a:rPr lang="en-US" altLang="ko-KR" sz="1500" kern="1200" dirty="0"/>
            <a:t>: </a:t>
          </a:r>
          <a:r>
            <a:rPr lang="ko-KR" altLang="en-US" sz="1500" kern="1200" dirty="0" err="1"/>
            <a:t>카르멜</a:t>
          </a:r>
          <a:r>
            <a:rPr lang="ko-KR" altLang="en-US" sz="1500" kern="1200" dirty="0"/>
            <a:t> 산의 복되신 동정녀 마리아 축일</a:t>
          </a:r>
        </a:p>
        <a:p>
          <a:pPr marL="114300" lvl="1" indent="-114300" algn="l" defTabSz="666750" latinLnBrk="1">
            <a:lnSpc>
              <a:spcPct val="90000"/>
            </a:lnSpc>
            <a:spcBef>
              <a:spcPct val="0"/>
            </a:spcBef>
            <a:spcAft>
              <a:spcPct val="15000"/>
            </a:spcAft>
            <a:buChar char="•"/>
          </a:pPr>
          <a:r>
            <a:rPr lang="ko-KR" altLang="en-US" sz="1500" kern="1200" dirty="0" err="1"/>
            <a:t>도미니코</a:t>
          </a:r>
          <a:r>
            <a:rPr lang="ko-KR" altLang="en-US" sz="1500" kern="1200" dirty="0"/>
            <a:t> 수도회</a:t>
          </a:r>
          <a:r>
            <a:rPr lang="en-US" altLang="ko-KR" sz="1500" kern="1200" dirty="0"/>
            <a:t>: </a:t>
          </a:r>
          <a:r>
            <a:rPr lang="ko-KR" altLang="en-US" sz="1500" kern="1200" dirty="0"/>
            <a:t>묵주기도의 성모 축일</a:t>
          </a:r>
        </a:p>
        <a:p>
          <a:pPr marL="114300" lvl="1" indent="-114300" algn="l" defTabSz="666750" latinLnBrk="1">
            <a:lnSpc>
              <a:spcPct val="90000"/>
            </a:lnSpc>
            <a:spcBef>
              <a:spcPct val="0"/>
            </a:spcBef>
            <a:spcAft>
              <a:spcPct val="15000"/>
            </a:spcAft>
            <a:buChar char="•"/>
          </a:pPr>
          <a:r>
            <a:rPr lang="ko-KR" altLang="en-US" sz="1500" kern="1200" dirty="0"/>
            <a:t>마리아의 종 수도회</a:t>
          </a:r>
          <a:r>
            <a:rPr lang="en-US" altLang="ko-KR" sz="1500" kern="1200" dirty="0"/>
            <a:t>: </a:t>
          </a:r>
          <a:r>
            <a:rPr lang="ko-KR" altLang="en-US" sz="1500" kern="1200" dirty="0"/>
            <a:t>고통의 성모 축일</a:t>
          </a:r>
        </a:p>
        <a:p>
          <a:pPr marL="114300" lvl="1" indent="-114300" algn="l" defTabSz="666750" latinLnBrk="1">
            <a:lnSpc>
              <a:spcPct val="90000"/>
            </a:lnSpc>
            <a:spcBef>
              <a:spcPct val="0"/>
            </a:spcBef>
            <a:spcAft>
              <a:spcPct val="15000"/>
            </a:spcAft>
            <a:buChar char="•"/>
          </a:pPr>
          <a:r>
            <a:rPr lang="ko-KR" altLang="en-US" sz="1500" kern="1200" dirty="0"/>
            <a:t>은총의 성모 수도회</a:t>
          </a:r>
          <a:r>
            <a:rPr lang="en-US" altLang="ko-KR" sz="1500" kern="1200" dirty="0"/>
            <a:t>: </a:t>
          </a:r>
          <a:r>
            <a:rPr lang="ko-KR" altLang="en-US" sz="1500" kern="1200" dirty="0"/>
            <a:t>은총의 성모 축일</a:t>
          </a:r>
        </a:p>
      </dsp:txBody>
      <dsp:txXfrm>
        <a:off x="3507866" y="1393461"/>
        <a:ext cx="7454217" cy="1450775"/>
      </dsp:txXfrm>
    </dsp:sp>
    <dsp:sp modelId="{84BC045D-307E-4B0D-B639-C8EF009A7C71}">
      <dsp:nvSpPr>
        <dsp:cNvPr id="0" name=""/>
        <dsp:cNvSpPr/>
      </dsp:nvSpPr>
      <dsp:spPr>
        <a:xfrm>
          <a:off x="0" y="2916074"/>
          <a:ext cx="2743200" cy="380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38100" rIns="106680" bIns="38100" numCol="1" spcCol="1270" anchor="ctr" anchorCtr="0">
          <a:noAutofit/>
        </a:bodyPr>
        <a:lstStyle/>
        <a:p>
          <a:pPr marL="0" lvl="0" indent="0" algn="r" defTabSz="666750" latinLnBrk="1">
            <a:lnSpc>
              <a:spcPct val="90000"/>
            </a:lnSpc>
            <a:spcBef>
              <a:spcPct val="0"/>
            </a:spcBef>
            <a:spcAft>
              <a:spcPct val="35000"/>
            </a:spcAft>
            <a:buNone/>
          </a:pPr>
          <a:r>
            <a:rPr lang="en-US" altLang="ko-KR" sz="1500" kern="1200" dirty="0"/>
            <a:t>1683</a:t>
          </a:r>
          <a:r>
            <a:rPr lang="ko-KR" altLang="en-US" sz="1500" kern="1200" dirty="0"/>
            <a:t>년</a:t>
          </a:r>
        </a:p>
      </dsp:txBody>
      <dsp:txXfrm>
        <a:off x="0" y="2916074"/>
        <a:ext cx="2743200" cy="380531"/>
      </dsp:txXfrm>
    </dsp:sp>
    <dsp:sp modelId="{6562FFB9-93F1-4D68-8756-0B0733535355}">
      <dsp:nvSpPr>
        <dsp:cNvPr id="0" name=""/>
        <dsp:cNvSpPr/>
      </dsp:nvSpPr>
      <dsp:spPr>
        <a:xfrm>
          <a:off x="2743199" y="2898237"/>
          <a:ext cx="548640" cy="416206"/>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B78E3C8-BBB5-48BD-932E-1AB7037357C0}">
      <dsp:nvSpPr>
        <dsp:cNvPr id="0" name=""/>
        <dsp:cNvSpPr/>
      </dsp:nvSpPr>
      <dsp:spPr>
        <a:xfrm>
          <a:off x="3511295" y="2898237"/>
          <a:ext cx="7461504" cy="416206"/>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114300" lvl="1" indent="-114300" algn="l" defTabSz="666750" latinLnBrk="1">
            <a:lnSpc>
              <a:spcPct val="90000"/>
            </a:lnSpc>
            <a:spcBef>
              <a:spcPct val="0"/>
            </a:spcBef>
            <a:spcAft>
              <a:spcPct val="15000"/>
            </a:spcAft>
            <a:buChar char="•"/>
          </a:pPr>
          <a:r>
            <a:rPr lang="ko-KR" altLang="en-US" sz="1500" kern="1200" dirty="0"/>
            <a:t>성모의 지극히 거룩한 이름 축일</a:t>
          </a:r>
        </a:p>
      </dsp:txBody>
      <dsp:txXfrm>
        <a:off x="3511295" y="2898237"/>
        <a:ext cx="7461504" cy="416206"/>
      </dsp:txXfrm>
    </dsp:sp>
    <dsp:sp modelId="{EC6DEF02-AD55-4781-8C01-A9C47F01C98E}">
      <dsp:nvSpPr>
        <dsp:cNvPr id="0" name=""/>
        <dsp:cNvSpPr/>
      </dsp:nvSpPr>
      <dsp:spPr>
        <a:xfrm>
          <a:off x="0" y="3386280"/>
          <a:ext cx="2743200" cy="380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38100" rIns="106680" bIns="38100" numCol="1" spcCol="1270" anchor="ctr" anchorCtr="0">
          <a:noAutofit/>
        </a:bodyPr>
        <a:lstStyle/>
        <a:p>
          <a:pPr marL="0" lvl="0" indent="0" algn="r" defTabSz="666750" latinLnBrk="1">
            <a:lnSpc>
              <a:spcPct val="90000"/>
            </a:lnSpc>
            <a:spcBef>
              <a:spcPct val="0"/>
            </a:spcBef>
            <a:spcAft>
              <a:spcPct val="35000"/>
            </a:spcAft>
            <a:buNone/>
          </a:pPr>
          <a:r>
            <a:rPr lang="en-US" altLang="ko-KR" sz="1500" kern="1200" dirty="0"/>
            <a:t>1708</a:t>
          </a:r>
          <a:r>
            <a:rPr lang="ko-KR" altLang="en-US" sz="1500" kern="1200" dirty="0"/>
            <a:t>년</a:t>
          </a:r>
        </a:p>
      </dsp:txBody>
      <dsp:txXfrm>
        <a:off x="0" y="3386280"/>
        <a:ext cx="2743200" cy="380531"/>
      </dsp:txXfrm>
    </dsp:sp>
    <dsp:sp modelId="{780CB829-068D-41BD-BD7C-B228D741E8D6}">
      <dsp:nvSpPr>
        <dsp:cNvPr id="0" name=""/>
        <dsp:cNvSpPr/>
      </dsp:nvSpPr>
      <dsp:spPr>
        <a:xfrm>
          <a:off x="2743199" y="3368443"/>
          <a:ext cx="548640" cy="416206"/>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841840-D059-4F8E-BA68-64D61F0DC906}">
      <dsp:nvSpPr>
        <dsp:cNvPr id="0" name=""/>
        <dsp:cNvSpPr/>
      </dsp:nvSpPr>
      <dsp:spPr>
        <a:xfrm>
          <a:off x="3511295" y="3368443"/>
          <a:ext cx="7461504" cy="416206"/>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114300" lvl="1" indent="-114300" algn="l" defTabSz="666750" latinLnBrk="1">
            <a:lnSpc>
              <a:spcPct val="90000"/>
            </a:lnSpc>
            <a:spcBef>
              <a:spcPct val="0"/>
            </a:spcBef>
            <a:spcAft>
              <a:spcPct val="15000"/>
            </a:spcAft>
            <a:buChar char="•"/>
          </a:pPr>
          <a:r>
            <a:rPr lang="ko-KR" altLang="en-US" sz="1500" kern="1200" dirty="0" err="1"/>
            <a:t>무염시태</a:t>
          </a:r>
          <a:r>
            <a:rPr lang="ko-KR" altLang="en-US" sz="1500" kern="1200" dirty="0"/>
            <a:t> 축일</a:t>
          </a:r>
        </a:p>
      </dsp:txBody>
      <dsp:txXfrm>
        <a:off x="3511295" y="3368443"/>
        <a:ext cx="7461504" cy="416206"/>
      </dsp:txXfrm>
    </dsp:sp>
    <dsp:sp modelId="{DB9D17D8-B694-4FCB-926A-6C47127E63CE}">
      <dsp:nvSpPr>
        <dsp:cNvPr id="0" name=""/>
        <dsp:cNvSpPr/>
      </dsp:nvSpPr>
      <dsp:spPr>
        <a:xfrm>
          <a:off x="0" y="3856486"/>
          <a:ext cx="2743200" cy="380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38100" rIns="106680" bIns="38100" numCol="1" spcCol="1270" anchor="ctr" anchorCtr="0">
          <a:noAutofit/>
        </a:bodyPr>
        <a:lstStyle/>
        <a:p>
          <a:pPr marL="0" lvl="0" indent="0" algn="r" defTabSz="666750" latinLnBrk="1">
            <a:lnSpc>
              <a:spcPct val="90000"/>
            </a:lnSpc>
            <a:spcBef>
              <a:spcPct val="0"/>
            </a:spcBef>
            <a:spcAft>
              <a:spcPct val="35000"/>
            </a:spcAft>
            <a:buNone/>
          </a:pPr>
          <a:r>
            <a:rPr lang="en-US" altLang="ko-KR" sz="1500" kern="1200" dirty="0"/>
            <a:t>1908</a:t>
          </a:r>
          <a:r>
            <a:rPr lang="ko-KR" altLang="en-US" sz="1500" kern="1200" dirty="0"/>
            <a:t>년</a:t>
          </a:r>
        </a:p>
      </dsp:txBody>
      <dsp:txXfrm>
        <a:off x="0" y="3856486"/>
        <a:ext cx="2743200" cy="380531"/>
      </dsp:txXfrm>
    </dsp:sp>
    <dsp:sp modelId="{37AA7479-4F47-42E3-ACEE-13AC384B0EDB}">
      <dsp:nvSpPr>
        <dsp:cNvPr id="0" name=""/>
        <dsp:cNvSpPr/>
      </dsp:nvSpPr>
      <dsp:spPr>
        <a:xfrm>
          <a:off x="2743199" y="3838649"/>
          <a:ext cx="548640" cy="416206"/>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BF1780-C122-4392-9AAA-309ECB6C90E9}">
      <dsp:nvSpPr>
        <dsp:cNvPr id="0" name=""/>
        <dsp:cNvSpPr/>
      </dsp:nvSpPr>
      <dsp:spPr>
        <a:xfrm>
          <a:off x="3511295" y="3838649"/>
          <a:ext cx="7461504" cy="416206"/>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114300" lvl="1" indent="-114300" algn="l" defTabSz="666750" latinLnBrk="1">
            <a:lnSpc>
              <a:spcPct val="90000"/>
            </a:lnSpc>
            <a:spcBef>
              <a:spcPct val="0"/>
            </a:spcBef>
            <a:spcAft>
              <a:spcPct val="15000"/>
            </a:spcAft>
            <a:buChar char="•"/>
          </a:pPr>
          <a:r>
            <a:rPr lang="ko-KR" altLang="en-US" sz="1500" kern="1200" dirty="0" err="1"/>
            <a:t>루르드의</a:t>
          </a:r>
          <a:r>
            <a:rPr lang="ko-KR" altLang="en-US" sz="1500" kern="1200" dirty="0"/>
            <a:t> 성모 축일</a:t>
          </a:r>
        </a:p>
      </dsp:txBody>
      <dsp:txXfrm>
        <a:off x="3511295" y="3838649"/>
        <a:ext cx="7461504" cy="416206"/>
      </dsp:txXfrm>
    </dsp:sp>
    <dsp:sp modelId="{3A6ABD5E-547E-47B1-84CC-0EB0BC71F8AA}">
      <dsp:nvSpPr>
        <dsp:cNvPr id="0" name=""/>
        <dsp:cNvSpPr/>
      </dsp:nvSpPr>
      <dsp:spPr>
        <a:xfrm>
          <a:off x="0" y="4326692"/>
          <a:ext cx="2743200" cy="380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38100" rIns="106680" bIns="38100" numCol="1" spcCol="1270" anchor="ctr" anchorCtr="0">
          <a:noAutofit/>
        </a:bodyPr>
        <a:lstStyle/>
        <a:p>
          <a:pPr marL="0" lvl="0" indent="0" algn="r" defTabSz="666750" latinLnBrk="1">
            <a:lnSpc>
              <a:spcPct val="90000"/>
            </a:lnSpc>
            <a:spcBef>
              <a:spcPct val="0"/>
            </a:spcBef>
            <a:spcAft>
              <a:spcPct val="35000"/>
            </a:spcAft>
            <a:buNone/>
          </a:pPr>
          <a:r>
            <a:rPr lang="en-US" altLang="ko-KR" sz="1500" kern="1200" dirty="0"/>
            <a:t>1931</a:t>
          </a:r>
          <a:r>
            <a:rPr lang="ko-KR" altLang="en-US" sz="1500" kern="1200" dirty="0"/>
            <a:t>년</a:t>
          </a:r>
        </a:p>
      </dsp:txBody>
      <dsp:txXfrm>
        <a:off x="0" y="4326692"/>
        <a:ext cx="2743200" cy="380531"/>
      </dsp:txXfrm>
    </dsp:sp>
    <dsp:sp modelId="{6F2F051C-26AC-48E5-9A24-090C27F7587F}">
      <dsp:nvSpPr>
        <dsp:cNvPr id="0" name=""/>
        <dsp:cNvSpPr/>
      </dsp:nvSpPr>
      <dsp:spPr>
        <a:xfrm>
          <a:off x="2743199" y="4308855"/>
          <a:ext cx="548640" cy="416206"/>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703A97-BC6C-4D11-95A8-D2171E138990}">
      <dsp:nvSpPr>
        <dsp:cNvPr id="0" name=""/>
        <dsp:cNvSpPr/>
      </dsp:nvSpPr>
      <dsp:spPr>
        <a:xfrm>
          <a:off x="3511295" y="4308855"/>
          <a:ext cx="7461504" cy="41620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114300" lvl="1" indent="-114300" algn="l" defTabSz="666750" latinLnBrk="1">
            <a:lnSpc>
              <a:spcPct val="90000"/>
            </a:lnSpc>
            <a:spcBef>
              <a:spcPct val="0"/>
            </a:spcBef>
            <a:spcAft>
              <a:spcPct val="15000"/>
            </a:spcAft>
            <a:buChar char="•"/>
          </a:pPr>
          <a:r>
            <a:rPr lang="ko-KR" altLang="en-US" sz="1500" kern="1200" dirty="0"/>
            <a:t>마리아의 모성 축일</a:t>
          </a:r>
        </a:p>
      </dsp:txBody>
      <dsp:txXfrm>
        <a:off x="3511295" y="4308855"/>
        <a:ext cx="7461504" cy="416206"/>
      </dsp:txXfrm>
    </dsp:sp>
    <dsp:sp modelId="{B49517B5-93AF-491E-BAAA-CD57DF7A2609}">
      <dsp:nvSpPr>
        <dsp:cNvPr id="0" name=""/>
        <dsp:cNvSpPr/>
      </dsp:nvSpPr>
      <dsp:spPr>
        <a:xfrm>
          <a:off x="0" y="4796898"/>
          <a:ext cx="2743200" cy="380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38100" rIns="106680" bIns="38100" numCol="1" spcCol="1270" anchor="ctr" anchorCtr="0">
          <a:noAutofit/>
        </a:bodyPr>
        <a:lstStyle/>
        <a:p>
          <a:pPr marL="0" lvl="0" indent="0" algn="r" defTabSz="666750" latinLnBrk="1">
            <a:lnSpc>
              <a:spcPct val="90000"/>
            </a:lnSpc>
            <a:spcBef>
              <a:spcPct val="0"/>
            </a:spcBef>
            <a:spcAft>
              <a:spcPct val="35000"/>
            </a:spcAft>
            <a:buNone/>
          </a:pPr>
          <a:r>
            <a:rPr lang="en-US" altLang="ko-KR" sz="1500" kern="1200" dirty="0"/>
            <a:t>1944</a:t>
          </a:r>
          <a:r>
            <a:rPr lang="ko-KR" altLang="en-US" sz="1500" kern="1200" dirty="0"/>
            <a:t>년</a:t>
          </a:r>
        </a:p>
      </dsp:txBody>
      <dsp:txXfrm>
        <a:off x="0" y="4796898"/>
        <a:ext cx="2743200" cy="380531"/>
      </dsp:txXfrm>
    </dsp:sp>
    <dsp:sp modelId="{C1CCCE08-A4B4-4DB7-90A9-D802609150A4}">
      <dsp:nvSpPr>
        <dsp:cNvPr id="0" name=""/>
        <dsp:cNvSpPr/>
      </dsp:nvSpPr>
      <dsp:spPr>
        <a:xfrm>
          <a:off x="2743199" y="4779061"/>
          <a:ext cx="548640" cy="416206"/>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B85153-E667-479C-A9D0-96FF51C42E95}">
      <dsp:nvSpPr>
        <dsp:cNvPr id="0" name=""/>
        <dsp:cNvSpPr/>
      </dsp:nvSpPr>
      <dsp:spPr>
        <a:xfrm>
          <a:off x="3511295" y="4779061"/>
          <a:ext cx="7461504" cy="416206"/>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114300" lvl="1" indent="-114300" algn="l" defTabSz="666750" latinLnBrk="1">
            <a:lnSpc>
              <a:spcPct val="90000"/>
            </a:lnSpc>
            <a:spcBef>
              <a:spcPct val="0"/>
            </a:spcBef>
            <a:spcAft>
              <a:spcPct val="15000"/>
            </a:spcAft>
            <a:buChar char="•"/>
          </a:pPr>
          <a:r>
            <a:rPr lang="ko-KR" altLang="en-US" sz="1500" kern="1200" dirty="0"/>
            <a:t>성모의 티없으신 성심 축일</a:t>
          </a:r>
        </a:p>
      </dsp:txBody>
      <dsp:txXfrm>
        <a:off x="3511295" y="4779061"/>
        <a:ext cx="7461504" cy="416206"/>
      </dsp:txXfrm>
    </dsp:sp>
    <dsp:sp modelId="{DB7AF20A-77CE-47C6-85B4-9A4530FD4953}">
      <dsp:nvSpPr>
        <dsp:cNvPr id="0" name=""/>
        <dsp:cNvSpPr/>
      </dsp:nvSpPr>
      <dsp:spPr>
        <a:xfrm>
          <a:off x="0" y="5267104"/>
          <a:ext cx="2743200" cy="380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38100" rIns="106680" bIns="38100" numCol="1" spcCol="1270" anchor="ctr" anchorCtr="0">
          <a:noAutofit/>
        </a:bodyPr>
        <a:lstStyle/>
        <a:p>
          <a:pPr marL="0" lvl="0" indent="0" algn="r" defTabSz="666750" latinLnBrk="1">
            <a:lnSpc>
              <a:spcPct val="90000"/>
            </a:lnSpc>
            <a:spcBef>
              <a:spcPct val="0"/>
            </a:spcBef>
            <a:spcAft>
              <a:spcPct val="35000"/>
            </a:spcAft>
            <a:buNone/>
          </a:pPr>
          <a:r>
            <a:rPr lang="en-US" altLang="ko-KR" sz="1500" kern="1200" dirty="0"/>
            <a:t>1954</a:t>
          </a:r>
          <a:r>
            <a:rPr lang="ko-KR" altLang="en-US" sz="1500" kern="1200" dirty="0"/>
            <a:t>년</a:t>
          </a:r>
        </a:p>
      </dsp:txBody>
      <dsp:txXfrm>
        <a:off x="0" y="5267104"/>
        <a:ext cx="2743200" cy="380531"/>
      </dsp:txXfrm>
    </dsp:sp>
    <dsp:sp modelId="{A2DB6C3D-EA47-4810-A485-14C97849ADA2}">
      <dsp:nvSpPr>
        <dsp:cNvPr id="0" name=""/>
        <dsp:cNvSpPr/>
      </dsp:nvSpPr>
      <dsp:spPr>
        <a:xfrm>
          <a:off x="2743199" y="5249267"/>
          <a:ext cx="548640" cy="416206"/>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F1B513-3C05-4F9F-B5FC-A5C4EF91B7B7}">
      <dsp:nvSpPr>
        <dsp:cNvPr id="0" name=""/>
        <dsp:cNvSpPr/>
      </dsp:nvSpPr>
      <dsp:spPr>
        <a:xfrm>
          <a:off x="3511295" y="5249267"/>
          <a:ext cx="7461504" cy="416206"/>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114300" lvl="1" indent="-114300" algn="l" defTabSz="666750" latinLnBrk="1">
            <a:lnSpc>
              <a:spcPct val="90000"/>
            </a:lnSpc>
            <a:spcBef>
              <a:spcPct val="0"/>
            </a:spcBef>
            <a:spcAft>
              <a:spcPct val="15000"/>
            </a:spcAft>
            <a:buChar char="•"/>
          </a:pPr>
          <a:r>
            <a:rPr lang="ko-KR" altLang="en-US" sz="1500" kern="1200" dirty="0"/>
            <a:t>마리아 </a:t>
          </a:r>
          <a:r>
            <a:rPr lang="ko-KR" altLang="en-US" sz="1500" kern="1200" dirty="0" err="1"/>
            <a:t>모후</a:t>
          </a:r>
          <a:r>
            <a:rPr lang="ko-KR" altLang="en-US" sz="1500" kern="1200" dirty="0"/>
            <a:t> 축일</a:t>
          </a:r>
        </a:p>
      </dsp:txBody>
      <dsp:txXfrm>
        <a:off x="3511295" y="5249267"/>
        <a:ext cx="7461504" cy="41620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254176-43EB-427A-9B30-36454FCD6319}">
      <dsp:nvSpPr>
        <dsp:cNvPr id="0" name=""/>
        <dsp:cNvSpPr/>
      </dsp:nvSpPr>
      <dsp:spPr>
        <a:xfrm rot="5400000">
          <a:off x="6814512" y="-2700105"/>
          <a:ext cx="1293982" cy="7022592"/>
        </a:xfrm>
        <a:prstGeom prst="round2Same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latinLnBrk="0">
            <a:lnSpc>
              <a:spcPct val="90000"/>
            </a:lnSpc>
            <a:spcBef>
              <a:spcPct val="0"/>
            </a:spcBef>
            <a:spcAft>
              <a:spcPct val="15000"/>
            </a:spcAft>
            <a:buChar char="•"/>
          </a:pPr>
          <a:r>
            <a:rPr lang="ko-KR" altLang="en-US" sz="1700" kern="1200" dirty="0">
              <a:effectLst>
                <a:glow rad="228600">
                  <a:schemeClr val="accent2">
                    <a:satMod val="175000"/>
                    <a:alpha val="40000"/>
                  </a:schemeClr>
                </a:glow>
              </a:effectLst>
              <a:latin typeface="HY헤드라인M" panose="02030600000101010101" pitchFamily="18" charset="-127"/>
              <a:ea typeface="HY헤드라인M" panose="02030600000101010101" pitchFamily="18" charset="-127"/>
            </a:rPr>
            <a:t>육화를 통한 구원의 신비</a:t>
          </a:r>
          <a:r>
            <a:rPr lang="ko-KR" altLang="en-US" sz="1700" kern="1200" dirty="0"/>
            <a:t>에서 성모가 성자에게 긴밀히 연결된 주인공으로 드러나는 경우</a:t>
          </a:r>
          <a:r>
            <a:rPr lang="en-US" altLang="ko-KR" sz="1700" kern="1200" dirty="0"/>
            <a:t>.</a:t>
          </a:r>
          <a:endParaRPr lang="ko-KR" altLang="en-US" sz="1700" kern="1200" dirty="0"/>
        </a:p>
      </dsp:txBody>
      <dsp:txXfrm rot="-5400000">
        <a:off x="3950208" y="227366"/>
        <a:ext cx="6959425" cy="1167648"/>
      </dsp:txXfrm>
    </dsp:sp>
    <dsp:sp modelId="{EDDDE7CB-C747-4022-BA63-9FCD598A789A}">
      <dsp:nvSpPr>
        <dsp:cNvPr id="0" name=""/>
        <dsp:cNvSpPr/>
      </dsp:nvSpPr>
      <dsp:spPr>
        <a:xfrm>
          <a:off x="0" y="2450"/>
          <a:ext cx="3950208" cy="1617478"/>
        </a:xfrm>
        <a:prstGeom prst="roundRect">
          <a:avLst/>
        </a:prstGeom>
        <a:gradFill rotWithShape="0">
          <a:gsLst>
            <a:gs pos="0">
              <a:schemeClr val="accent2">
                <a:hueOff val="0"/>
                <a:satOff val="0"/>
                <a:lumOff val="0"/>
                <a:alphaOff val="0"/>
                <a:tint val="43000"/>
                <a:shade val="100000"/>
                <a:satMod val="165000"/>
              </a:schemeClr>
            </a:gs>
            <a:gs pos="55000">
              <a:schemeClr val="accent2">
                <a:hueOff val="0"/>
                <a:satOff val="0"/>
                <a:lumOff val="0"/>
                <a:alphaOff val="0"/>
                <a:tint val="83000"/>
                <a:shade val="100000"/>
                <a:satMod val="155000"/>
              </a:schemeClr>
            </a:gs>
            <a:gs pos="100000">
              <a:schemeClr val="accent2">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latinLnBrk="1">
            <a:lnSpc>
              <a:spcPct val="90000"/>
            </a:lnSpc>
            <a:spcBef>
              <a:spcPct val="0"/>
            </a:spcBef>
            <a:spcAft>
              <a:spcPct val="35000"/>
            </a:spcAft>
            <a:buNone/>
          </a:pPr>
          <a:r>
            <a:rPr lang="ko-KR" altLang="en-US" sz="2800" kern="1200" dirty="0"/>
            <a:t>제</a:t>
          </a:r>
          <a:r>
            <a:rPr lang="en-US" altLang="ko-KR" sz="2800" kern="1200" dirty="0"/>
            <a:t>1</a:t>
          </a:r>
          <a:r>
            <a:rPr lang="ko-KR" altLang="en-US" sz="2800" kern="1200" dirty="0"/>
            <a:t>등급</a:t>
          </a:r>
          <a:endParaRPr lang="en-US" altLang="ko-KR" sz="2800" kern="1200" dirty="0"/>
        </a:p>
        <a:p>
          <a:pPr marL="0" lvl="0" indent="0" algn="ctr" defTabSz="1244600" latinLnBrk="1">
            <a:lnSpc>
              <a:spcPct val="90000"/>
            </a:lnSpc>
            <a:spcBef>
              <a:spcPct val="0"/>
            </a:spcBef>
            <a:spcAft>
              <a:spcPct val="35000"/>
            </a:spcAft>
            <a:buNone/>
          </a:pPr>
          <a:r>
            <a:rPr lang="ko-KR" altLang="en-US" sz="2800" kern="1200" dirty="0"/>
            <a:t>대축일</a:t>
          </a:r>
          <a:r>
            <a:rPr lang="en-US" altLang="ko-KR" sz="2800" kern="1200" dirty="0"/>
            <a:t>, </a:t>
          </a:r>
          <a:r>
            <a:rPr lang="ko-KR" altLang="en-US" sz="2800" kern="1200" dirty="0"/>
            <a:t>축일</a:t>
          </a:r>
        </a:p>
      </dsp:txBody>
      <dsp:txXfrm>
        <a:off x="78959" y="81409"/>
        <a:ext cx="3792290" cy="1459560"/>
      </dsp:txXfrm>
    </dsp:sp>
    <dsp:sp modelId="{6A54C5CF-0564-4695-A06D-0DE419E153A1}">
      <dsp:nvSpPr>
        <dsp:cNvPr id="0" name=""/>
        <dsp:cNvSpPr/>
      </dsp:nvSpPr>
      <dsp:spPr>
        <a:xfrm rot="5400000">
          <a:off x="6814512" y="-1001753"/>
          <a:ext cx="1293982" cy="7022592"/>
        </a:xfrm>
        <a:prstGeom prst="round2Same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latinLnBrk="0">
            <a:lnSpc>
              <a:spcPct val="90000"/>
            </a:lnSpc>
            <a:spcBef>
              <a:spcPct val="0"/>
            </a:spcBef>
            <a:spcAft>
              <a:spcPct val="15000"/>
            </a:spcAft>
            <a:buChar char="•"/>
          </a:pPr>
          <a:r>
            <a:rPr lang="ko-KR" altLang="en-US" sz="1700" kern="1200" dirty="0">
              <a:effectLst>
                <a:glow rad="228600">
                  <a:schemeClr val="accent2">
                    <a:satMod val="175000"/>
                    <a:alpha val="40000"/>
                  </a:schemeClr>
                </a:glow>
              </a:effectLst>
              <a:latin typeface="HY헤드라인M" panose="02030600000101010101" pitchFamily="18" charset="-127"/>
              <a:ea typeface="HY헤드라인M" panose="02030600000101010101" pitchFamily="18" charset="-127"/>
            </a:rPr>
            <a:t>성모의 생애</a:t>
          </a:r>
          <a:r>
            <a:rPr lang="ko-KR" altLang="en-US" sz="1700" kern="1200" dirty="0"/>
            <a:t>에서 드러나는 신비의 구체적인 측면들을 기념하는 경우</a:t>
          </a:r>
          <a:r>
            <a:rPr lang="en-US" altLang="ko-KR" sz="1700" kern="1200" dirty="0"/>
            <a:t>.</a:t>
          </a:r>
          <a:endParaRPr lang="ko-KR" altLang="en-US" sz="1700" kern="1200" dirty="0"/>
        </a:p>
        <a:p>
          <a:pPr marL="171450" lvl="1" indent="-171450" algn="l" defTabSz="755650" latinLnBrk="0">
            <a:lnSpc>
              <a:spcPct val="90000"/>
            </a:lnSpc>
            <a:spcBef>
              <a:spcPct val="0"/>
            </a:spcBef>
            <a:spcAft>
              <a:spcPct val="15000"/>
            </a:spcAft>
            <a:buChar char="•"/>
          </a:pPr>
          <a:r>
            <a:rPr lang="ko-KR" altLang="en-US" sz="1700" kern="1200" dirty="0">
              <a:effectLst>
                <a:glow rad="228600">
                  <a:schemeClr val="accent2">
                    <a:satMod val="175000"/>
                    <a:alpha val="40000"/>
                  </a:schemeClr>
                </a:glow>
              </a:effectLst>
              <a:latin typeface="HY헤드라인M" panose="02030600000101010101" pitchFamily="18" charset="-127"/>
              <a:ea typeface="HY헤드라인M" panose="02030600000101010101" pitchFamily="18" charset="-127"/>
            </a:rPr>
            <a:t>보편 교회의 전통</a:t>
          </a:r>
          <a:r>
            <a:rPr lang="ko-KR" altLang="en-US" sz="1700" kern="1200" dirty="0">
              <a:latin typeface="HY헤드라인M" panose="02030600000101010101" pitchFamily="18" charset="-127"/>
              <a:ea typeface="HY헤드라인M" panose="02030600000101010101" pitchFamily="18" charset="-127"/>
            </a:rPr>
            <a:t>으로 이어져 온 </a:t>
          </a:r>
          <a:r>
            <a:rPr lang="ko-KR" altLang="en-US" sz="1700" kern="1200" dirty="0">
              <a:effectLst/>
              <a:latin typeface="HY헤드라인M" panose="02030600000101010101" pitchFamily="18" charset="-127"/>
              <a:ea typeface="HY헤드라인M" panose="02030600000101010101" pitchFamily="18" charset="-127"/>
            </a:rPr>
            <a:t>커다란 성모 신심</a:t>
          </a:r>
          <a:r>
            <a:rPr lang="ko-KR" altLang="en-US" sz="1700" kern="1200" dirty="0">
              <a:effectLst/>
            </a:rPr>
            <a:t>들을 </a:t>
          </a:r>
          <a:r>
            <a:rPr lang="ko-KR" altLang="en-US" sz="1700" kern="1200" dirty="0"/>
            <a:t>기념하는 경우</a:t>
          </a:r>
          <a:r>
            <a:rPr lang="en-US" altLang="ko-KR" sz="1700" kern="1200" dirty="0"/>
            <a:t>.</a:t>
          </a:r>
          <a:endParaRPr lang="ko-KR" altLang="en-US" sz="1700" kern="1200" dirty="0"/>
        </a:p>
      </dsp:txBody>
      <dsp:txXfrm rot="-5400000">
        <a:off x="3950208" y="1925718"/>
        <a:ext cx="6959425" cy="1167648"/>
      </dsp:txXfrm>
    </dsp:sp>
    <dsp:sp modelId="{9D1F26AE-287F-4A02-8E89-870BB9125F54}">
      <dsp:nvSpPr>
        <dsp:cNvPr id="0" name=""/>
        <dsp:cNvSpPr/>
      </dsp:nvSpPr>
      <dsp:spPr>
        <a:xfrm>
          <a:off x="0" y="1700803"/>
          <a:ext cx="3950208" cy="1617478"/>
        </a:xfrm>
        <a:prstGeom prst="roundRect">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latinLnBrk="1">
            <a:lnSpc>
              <a:spcPct val="90000"/>
            </a:lnSpc>
            <a:spcBef>
              <a:spcPct val="0"/>
            </a:spcBef>
            <a:spcAft>
              <a:spcPct val="35000"/>
            </a:spcAft>
            <a:buNone/>
          </a:pPr>
          <a:r>
            <a:rPr lang="ko-KR" altLang="en-US" sz="2800" kern="1200" dirty="0"/>
            <a:t>제</a:t>
          </a:r>
          <a:r>
            <a:rPr lang="en-US" altLang="ko-KR" sz="2800" kern="1200" dirty="0"/>
            <a:t>2</a:t>
          </a:r>
          <a:r>
            <a:rPr lang="ko-KR" altLang="en-US" sz="2800" kern="1200" dirty="0"/>
            <a:t>등급</a:t>
          </a:r>
          <a:endParaRPr lang="en-US" altLang="ko-KR" sz="2800" kern="1200" dirty="0"/>
        </a:p>
        <a:p>
          <a:pPr marL="0" lvl="0" indent="0" algn="ctr" defTabSz="1244600" latinLnBrk="1">
            <a:lnSpc>
              <a:spcPct val="90000"/>
            </a:lnSpc>
            <a:spcBef>
              <a:spcPct val="0"/>
            </a:spcBef>
            <a:spcAft>
              <a:spcPct val="35000"/>
            </a:spcAft>
            <a:buNone/>
          </a:pPr>
          <a:r>
            <a:rPr lang="ko-KR" altLang="en-US" sz="2800" kern="1200" dirty="0"/>
            <a:t>의무 기념일</a:t>
          </a:r>
        </a:p>
      </dsp:txBody>
      <dsp:txXfrm>
        <a:off x="78959" y="1779762"/>
        <a:ext cx="3792290" cy="1459560"/>
      </dsp:txXfrm>
    </dsp:sp>
    <dsp:sp modelId="{FEC0B6A9-4D83-40B2-B89A-EC77FC7368F2}">
      <dsp:nvSpPr>
        <dsp:cNvPr id="0" name=""/>
        <dsp:cNvSpPr/>
      </dsp:nvSpPr>
      <dsp:spPr>
        <a:xfrm rot="5400000">
          <a:off x="6814512" y="696598"/>
          <a:ext cx="1293982" cy="7022592"/>
        </a:xfrm>
        <a:prstGeom prst="round2Same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latinLnBrk="1">
            <a:lnSpc>
              <a:spcPct val="90000"/>
            </a:lnSpc>
            <a:spcBef>
              <a:spcPct val="0"/>
            </a:spcBef>
            <a:spcAft>
              <a:spcPct val="15000"/>
            </a:spcAft>
            <a:buChar char="•"/>
          </a:pPr>
          <a:r>
            <a:rPr lang="ko-KR" altLang="en-US" sz="1700" kern="1200" dirty="0">
              <a:effectLst>
                <a:glow rad="228600">
                  <a:schemeClr val="accent2">
                    <a:satMod val="175000"/>
                    <a:alpha val="40000"/>
                  </a:schemeClr>
                </a:glow>
              </a:effectLst>
              <a:latin typeface="HY헤드라인M" panose="02030600000101010101" pitchFamily="18" charset="-127"/>
              <a:ea typeface="HY헤드라인M" panose="02030600000101010101" pitchFamily="18" charset="-127"/>
            </a:rPr>
            <a:t>커다란 수도회</a:t>
          </a:r>
          <a:r>
            <a:rPr lang="ko-KR" altLang="en-US" sz="1700" kern="1200" dirty="0">
              <a:latin typeface="HY헤드라인M" panose="02030600000101010101" pitchFamily="18" charset="-127"/>
              <a:ea typeface="HY헤드라인M" panose="02030600000101010101" pitchFamily="18" charset="-127"/>
            </a:rPr>
            <a:t>에서 발생하여 발전한 성모 신심</a:t>
          </a:r>
          <a:r>
            <a:rPr lang="ko-KR" altLang="en-US" sz="1700" kern="1200" dirty="0"/>
            <a:t>들을 기념하는 경우</a:t>
          </a:r>
          <a:r>
            <a:rPr lang="en-US" altLang="ko-KR" sz="1700" kern="1200" dirty="0"/>
            <a:t>.</a:t>
          </a:r>
          <a:endParaRPr lang="ko-KR" altLang="en-US" sz="1700" kern="1200" dirty="0"/>
        </a:p>
        <a:p>
          <a:pPr marL="171450" lvl="1" indent="-171450" algn="l" defTabSz="755650" latinLnBrk="1">
            <a:lnSpc>
              <a:spcPct val="90000"/>
            </a:lnSpc>
            <a:spcBef>
              <a:spcPct val="0"/>
            </a:spcBef>
            <a:spcAft>
              <a:spcPct val="15000"/>
            </a:spcAft>
            <a:buChar char="•"/>
          </a:pPr>
          <a:r>
            <a:rPr lang="ko-KR" altLang="en-US" sz="1700" kern="1200" dirty="0">
              <a:effectLst>
                <a:glow rad="228600">
                  <a:schemeClr val="accent2">
                    <a:satMod val="175000"/>
                    <a:alpha val="40000"/>
                  </a:schemeClr>
                </a:glow>
              </a:effectLst>
              <a:latin typeface="HY헤드라인M" panose="02030600000101010101" pitchFamily="18" charset="-127"/>
              <a:ea typeface="HY헤드라인M" panose="02030600000101010101" pitchFamily="18" charset="-127"/>
            </a:rPr>
            <a:t>유명한 성모 성지</a:t>
          </a:r>
          <a:r>
            <a:rPr lang="ko-KR" altLang="en-US" sz="1700" kern="1200" dirty="0">
              <a:latin typeface="HY헤드라인M" panose="02030600000101010101" pitchFamily="18" charset="-127"/>
              <a:ea typeface="HY헤드라인M" panose="02030600000101010101" pitchFamily="18" charset="-127"/>
            </a:rPr>
            <a:t>에서 발생하여 발전한 성모 신심</a:t>
          </a:r>
          <a:r>
            <a:rPr lang="ko-KR" altLang="en-US" sz="1700" kern="1200" dirty="0"/>
            <a:t>들을 기념하는 경우</a:t>
          </a:r>
          <a:r>
            <a:rPr lang="en-US" altLang="ko-KR" sz="1700" kern="1200" dirty="0"/>
            <a:t>.</a:t>
          </a:r>
          <a:endParaRPr lang="ko-KR" altLang="en-US" sz="1700" kern="1200" dirty="0"/>
        </a:p>
      </dsp:txBody>
      <dsp:txXfrm rot="-5400000">
        <a:off x="3950208" y="3624070"/>
        <a:ext cx="6959425" cy="1167648"/>
      </dsp:txXfrm>
    </dsp:sp>
    <dsp:sp modelId="{01B9A42F-B5AE-467B-BE4A-ED892438F334}">
      <dsp:nvSpPr>
        <dsp:cNvPr id="0" name=""/>
        <dsp:cNvSpPr/>
      </dsp:nvSpPr>
      <dsp:spPr>
        <a:xfrm>
          <a:off x="0" y="3399155"/>
          <a:ext cx="3950208" cy="1617478"/>
        </a:xfrm>
        <a:prstGeom prst="roundRect">
          <a:avLst/>
        </a:prstGeom>
        <a:gradFill rotWithShape="0">
          <a:gsLst>
            <a:gs pos="0">
              <a:schemeClr val="accent4">
                <a:hueOff val="0"/>
                <a:satOff val="0"/>
                <a:lumOff val="0"/>
                <a:alphaOff val="0"/>
                <a:tint val="43000"/>
                <a:shade val="100000"/>
                <a:satMod val="165000"/>
              </a:schemeClr>
            </a:gs>
            <a:gs pos="55000">
              <a:schemeClr val="accent4">
                <a:hueOff val="0"/>
                <a:satOff val="0"/>
                <a:lumOff val="0"/>
                <a:alphaOff val="0"/>
                <a:tint val="83000"/>
                <a:shade val="100000"/>
                <a:satMod val="155000"/>
              </a:schemeClr>
            </a:gs>
            <a:gs pos="100000">
              <a:schemeClr val="accent4">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latinLnBrk="1">
            <a:lnSpc>
              <a:spcPct val="90000"/>
            </a:lnSpc>
            <a:spcBef>
              <a:spcPct val="0"/>
            </a:spcBef>
            <a:spcAft>
              <a:spcPct val="35000"/>
            </a:spcAft>
            <a:buNone/>
          </a:pPr>
          <a:r>
            <a:rPr lang="ko-KR" altLang="en-US" sz="2800" kern="1200" dirty="0"/>
            <a:t>제</a:t>
          </a:r>
          <a:r>
            <a:rPr lang="en-US" altLang="ko-KR" sz="2800" kern="1200" dirty="0"/>
            <a:t>3</a:t>
          </a:r>
          <a:r>
            <a:rPr lang="ko-KR" altLang="en-US" sz="2800" kern="1200" dirty="0"/>
            <a:t>등급</a:t>
          </a:r>
          <a:endParaRPr lang="en-US" altLang="ko-KR" sz="2800" kern="1200" dirty="0"/>
        </a:p>
        <a:p>
          <a:pPr marL="0" lvl="0" indent="0" algn="ctr" defTabSz="1244600" latinLnBrk="1">
            <a:lnSpc>
              <a:spcPct val="90000"/>
            </a:lnSpc>
            <a:spcBef>
              <a:spcPct val="0"/>
            </a:spcBef>
            <a:spcAft>
              <a:spcPct val="35000"/>
            </a:spcAft>
            <a:buNone/>
          </a:pPr>
          <a:r>
            <a:rPr lang="ko-KR" altLang="en-US" sz="2800" kern="1200" dirty="0"/>
            <a:t>선택 기념일</a:t>
          </a:r>
        </a:p>
      </dsp:txBody>
      <dsp:txXfrm>
        <a:off x="78959" y="3478114"/>
        <a:ext cx="3792290" cy="145956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97A913-C185-46FE-B4E3-E39DDE051647}">
      <dsp:nvSpPr>
        <dsp:cNvPr id="0" name=""/>
        <dsp:cNvSpPr/>
      </dsp:nvSpPr>
      <dsp:spPr>
        <a:xfrm>
          <a:off x="0" y="308751"/>
          <a:ext cx="10972800" cy="212625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1611" tIns="312420" rIns="851611" bIns="106680" numCol="1" spcCol="1270" anchor="t" anchorCtr="0">
          <a:noAutofit/>
        </a:bodyPr>
        <a:lstStyle/>
        <a:p>
          <a:pPr marL="114300" lvl="1" indent="-114300" algn="l" defTabSz="666750" latinLnBrk="1">
            <a:lnSpc>
              <a:spcPct val="90000"/>
            </a:lnSpc>
            <a:spcBef>
              <a:spcPct val="0"/>
            </a:spcBef>
            <a:spcAft>
              <a:spcPct val="15000"/>
            </a:spcAft>
            <a:buChar char="•"/>
          </a:pPr>
          <a:r>
            <a:rPr lang="ko-KR" altLang="en-US" sz="1500" kern="1200" dirty="0"/>
            <a:t>창세기</a:t>
          </a:r>
          <a:r>
            <a:rPr lang="en-US" altLang="ko-KR" sz="1500" kern="1200" dirty="0"/>
            <a:t>: </a:t>
          </a:r>
          <a:r>
            <a:rPr lang="ko-KR" altLang="en-US" sz="1500" kern="1200" dirty="0" err="1"/>
            <a:t>원복음</a:t>
          </a:r>
          <a:r>
            <a:rPr lang="en-US" altLang="ko-KR" sz="1500" kern="1200" dirty="0"/>
            <a:t>(</a:t>
          </a:r>
          <a:r>
            <a:rPr lang="ko-KR" altLang="en-US" sz="1500" kern="1200" dirty="0"/>
            <a:t>창세 </a:t>
          </a:r>
          <a:r>
            <a:rPr lang="en-US" altLang="ko-KR" sz="1500" kern="1200" dirty="0"/>
            <a:t>3,15)</a:t>
          </a:r>
          <a:r>
            <a:rPr lang="ko-KR" altLang="en-US" sz="1500" kern="1200" dirty="0"/>
            <a:t>과 아브라함의 약속</a:t>
          </a:r>
        </a:p>
        <a:p>
          <a:pPr marL="114300" lvl="1" indent="-114300" algn="l" defTabSz="666750" latinLnBrk="1">
            <a:lnSpc>
              <a:spcPct val="90000"/>
            </a:lnSpc>
            <a:spcBef>
              <a:spcPct val="0"/>
            </a:spcBef>
            <a:spcAft>
              <a:spcPct val="15000"/>
            </a:spcAft>
            <a:buChar char="•"/>
          </a:pPr>
          <a:r>
            <a:rPr lang="en-US" altLang="ko-KR" sz="1500" kern="1200" dirty="0"/>
            <a:t>2</a:t>
          </a:r>
          <a:r>
            <a:rPr lang="ko-KR" altLang="en-US" sz="1500" kern="1200" dirty="0"/>
            <a:t>사무</a:t>
          </a:r>
          <a:r>
            <a:rPr lang="en-US" altLang="ko-KR" sz="1500" kern="1200" dirty="0"/>
            <a:t>: </a:t>
          </a:r>
          <a:r>
            <a:rPr lang="ko-KR" altLang="en-US" sz="1500" kern="1200" dirty="0"/>
            <a:t>다윗 임금에게 전해진</a:t>
          </a:r>
          <a:r>
            <a:rPr lang="en-US" altLang="ko-KR" sz="1500" kern="1200" dirty="0"/>
            <a:t> </a:t>
          </a:r>
          <a:r>
            <a:rPr lang="ko-KR" altLang="en-US" sz="1500" kern="1200" dirty="0" err="1"/>
            <a:t>나탄의</a:t>
          </a:r>
          <a:r>
            <a:rPr lang="ko-KR" altLang="en-US" sz="1500" kern="1200" dirty="0"/>
            <a:t> 예언 </a:t>
          </a:r>
          <a:r>
            <a:rPr lang="en-US" altLang="ko-KR" sz="1500" kern="1200" dirty="0"/>
            <a:t>(</a:t>
          </a:r>
          <a:r>
            <a:rPr lang="ko-KR" altLang="en-US" sz="1500" kern="1200" dirty="0"/>
            <a:t>다윗의 후손과 그 나라의 번영</a:t>
          </a:r>
          <a:r>
            <a:rPr lang="en-US" altLang="ko-KR" sz="1500" kern="1200" dirty="0"/>
            <a:t>)</a:t>
          </a:r>
          <a:endParaRPr lang="ko-KR" altLang="en-US" sz="1500" kern="1200" dirty="0"/>
        </a:p>
        <a:p>
          <a:pPr marL="114300" lvl="1" indent="-114300" algn="l" defTabSz="666750" latinLnBrk="1">
            <a:lnSpc>
              <a:spcPct val="90000"/>
            </a:lnSpc>
            <a:spcBef>
              <a:spcPct val="0"/>
            </a:spcBef>
            <a:spcAft>
              <a:spcPct val="15000"/>
            </a:spcAft>
            <a:buChar char="•"/>
          </a:pPr>
          <a:r>
            <a:rPr lang="en-US" altLang="ko-KR" sz="1500" kern="1200" dirty="0"/>
            <a:t>1</a:t>
          </a:r>
          <a:r>
            <a:rPr lang="ko-KR" altLang="en-US" sz="1500" kern="1200" dirty="0"/>
            <a:t>역대</a:t>
          </a:r>
          <a:r>
            <a:rPr lang="en-US" altLang="ko-KR" sz="1500" kern="1200" dirty="0"/>
            <a:t>: </a:t>
          </a:r>
          <a:r>
            <a:rPr lang="ko-KR" altLang="en-US" sz="1500" kern="1200" dirty="0" err="1"/>
            <a:t>성궤</a:t>
          </a:r>
          <a:r>
            <a:rPr lang="en-US" altLang="ko-KR" sz="1500" kern="1200" dirty="0"/>
            <a:t>(</a:t>
          </a:r>
          <a:r>
            <a:rPr lang="ko-KR" altLang="en-US" sz="1500" kern="1200" dirty="0" err="1"/>
            <a:t>엠마누엘</a:t>
          </a:r>
          <a:r>
            <a:rPr lang="en-US" altLang="ko-KR" sz="1500" kern="1200" dirty="0"/>
            <a:t>)</a:t>
          </a:r>
          <a:r>
            <a:rPr lang="ko-KR" altLang="en-US" sz="1500" kern="1200" dirty="0"/>
            <a:t>의 이동</a:t>
          </a:r>
        </a:p>
        <a:p>
          <a:pPr marL="114300" lvl="1" indent="-114300" algn="l" defTabSz="666750" latinLnBrk="1">
            <a:lnSpc>
              <a:spcPct val="90000"/>
            </a:lnSpc>
            <a:spcBef>
              <a:spcPct val="0"/>
            </a:spcBef>
            <a:spcAft>
              <a:spcPct val="15000"/>
            </a:spcAft>
            <a:buChar char="•"/>
          </a:pPr>
          <a:r>
            <a:rPr lang="ko-KR" altLang="en-US" sz="1500" kern="1200" dirty="0"/>
            <a:t>이사</a:t>
          </a:r>
          <a:r>
            <a:rPr lang="en-US" altLang="ko-KR" sz="1500" kern="1200" dirty="0"/>
            <a:t>; </a:t>
          </a:r>
          <a:r>
            <a:rPr lang="ko-KR" altLang="en-US" sz="1500" kern="1200" dirty="0" err="1"/>
            <a:t>미카</a:t>
          </a:r>
          <a:r>
            <a:rPr lang="ko-KR" altLang="en-US" sz="1500" kern="1200" dirty="0"/>
            <a:t> </a:t>
          </a:r>
          <a:r>
            <a:rPr lang="en-US" altLang="ko-KR" sz="1500" kern="1200" dirty="0"/>
            <a:t>5,2-5</a:t>
          </a:r>
          <a:r>
            <a:rPr lang="ko-KR" altLang="en-US" sz="1500" kern="1200" dirty="0" err="1"/>
            <a:t>ㄱ</a:t>
          </a:r>
          <a:r>
            <a:rPr lang="en-US" altLang="ko-KR" sz="1500" kern="1200" dirty="0"/>
            <a:t>: </a:t>
          </a:r>
          <a:r>
            <a:rPr lang="ko-KR" altLang="en-US" sz="1500" kern="1200" dirty="0" err="1"/>
            <a:t>엠마누엘</a:t>
          </a:r>
          <a:endParaRPr lang="ko-KR" altLang="en-US" sz="1500" kern="1200" dirty="0"/>
        </a:p>
        <a:p>
          <a:pPr marL="114300" lvl="1" indent="-114300" algn="l" defTabSz="666750" latinLnBrk="1">
            <a:lnSpc>
              <a:spcPct val="90000"/>
            </a:lnSpc>
            <a:spcBef>
              <a:spcPct val="0"/>
            </a:spcBef>
            <a:spcAft>
              <a:spcPct val="15000"/>
            </a:spcAft>
            <a:buChar char="•"/>
          </a:pPr>
          <a:r>
            <a:rPr lang="ko-KR" altLang="en-US" sz="1500" kern="1200" dirty="0" err="1"/>
            <a:t>스바</a:t>
          </a:r>
          <a:r>
            <a:rPr lang="ko-KR" altLang="en-US" sz="1500" kern="1200" dirty="0"/>
            <a:t> </a:t>
          </a:r>
          <a:r>
            <a:rPr lang="en-US" altLang="ko-KR" sz="1500" kern="1200" dirty="0"/>
            <a:t>3,14-18</a:t>
          </a:r>
          <a:r>
            <a:rPr lang="ko-KR" altLang="en-US" sz="1500" kern="1200" dirty="0" err="1"/>
            <a:t>ㄱ</a:t>
          </a:r>
          <a:r>
            <a:rPr lang="en-US" altLang="ko-KR" sz="1500" kern="1200" dirty="0"/>
            <a:t>, </a:t>
          </a:r>
          <a:r>
            <a:rPr lang="ko-KR" altLang="en-US" sz="1500" kern="1200" dirty="0" err="1"/>
            <a:t>즈카</a:t>
          </a:r>
          <a:r>
            <a:rPr lang="en-US" altLang="ko-KR" sz="1500" kern="1200" dirty="0"/>
            <a:t>: </a:t>
          </a:r>
          <a:r>
            <a:rPr lang="ko-KR" altLang="en-US" sz="1500" kern="1200" dirty="0"/>
            <a:t>시온의 딸</a:t>
          </a:r>
        </a:p>
      </dsp:txBody>
      <dsp:txXfrm>
        <a:off x="0" y="308751"/>
        <a:ext cx="10972800" cy="2126250"/>
      </dsp:txXfrm>
    </dsp:sp>
    <dsp:sp modelId="{E86B1E1B-E508-42A4-9633-9944D9DE5319}">
      <dsp:nvSpPr>
        <dsp:cNvPr id="0" name=""/>
        <dsp:cNvSpPr/>
      </dsp:nvSpPr>
      <dsp:spPr>
        <a:xfrm>
          <a:off x="548640" y="87351"/>
          <a:ext cx="9477382" cy="442800"/>
        </a:xfrm>
        <a:prstGeom prst="roundRect">
          <a:avLst/>
        </a:prstGeom>
        <a:gradFill rotWithShape="0">
          <a:gsLst>
            <a:gs pos="0">
              <a:schemeClr val="accent2">
                <a:hueOff val="0"/>
                <a:satOff val="0"/>
                <a:lumOff val="0"/>
                <a:alphaOff val="0"/>
                <a:tint val="43000"/>
                <a:shade val="100000"/>
                <a:satMod val="165000"/>
              </a:schemeClr>
            </a:gs>
            <a:gs pos="55000">
              <a:schemeClr val="accent2">
                <a:hueOff val="0"/>
                <a:satOff val="0"/>
                <a:lumOff val="0"/>
                <a:alphaOff val="0"/>
                <a:tint val="83000"/>
                <a:shade val="100000"/>
                <a:satMod val="155000"/>
              </a:schemeClr>
            </a:gs>
            <a:gs pos="100000">
              <a:schemeClr val="accent2">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711200" latinLnBrk="1">
            <a:lnSpc>
              <a:spcPct val="90000"/>
            </a:lnSpc>
            <a:spcBef>
              <a:spcPct val="0"/>
            </a:spcBef>
            <a:spcAft>
              <a:spcPct val="35000"/>
            </a:spcAft>
            <a:buNone/>
          </a:pPr>
          <a:r>
            <a:rPr lang="ko-KR" altLang="en-US" sz="1600" kern="1200" dirty="0"/>
            <a:t>구약성경 제</a:t>
          </a:r>
          <a:r>
            <a:rPr lang="en-US" altLang="ko-KR" sz="1600" kern="1200" dirty="0"/>
            <a:t>1</a:t>
          </a:r>
          <a:r>
            <a:rPr lang="ko-KR" altLang="en-US" sz="1600" kern="1200" dirty="0"/>
            <a:t>독서 </a:t>
          </a:r>
          <a:r>
            <a:rPr lang="en-US" altLang="ko-KR" sz="1600" kern="1200" dirty="0"/>
            <a:t>- </a:t>
          </a:r>
          <a:r>
            <a:rPr lang="ko-KR" altLang="en-US" sz="1600" kern="1200" dirty="0">
              <a:latin typeface="Times New Roman" panose="02020603050405020304" pitchFamily="18" charset="0"/>
              <a:ea typeface="HY신명조" panose="02030600000101010101" pitchFamily="18" charset="-127"/>
              <a:cs typeface="Times New Roman" panose="02020603050405020304" pitchFamily="18" charset="0"/>
            </a:rPr>
            <a:t>지혜문학의 본문을 지양하고 역사적이고 예언적인 본문만을 선택하였다</a:t>
          </a:r>
          <a:r>
            <a:rPr lang="en-US" altLang="ko-KR" sz="1600" kern="1200"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en-US" sz="1600" kern="1200" dirty="0"/>
        </a:p>
      </dsp:txBody>
      <dsp:txXfrm>
        <a:off x="570256" y="108967"/>
        <a:ext cx="9434150" cy="399568"/>
      </dsp:txXfrm>
    </dsp:sp>
    <dsp:sp modelId="{D7DAFA93-D2CE-4C51-B59C-32FDF39065BB}">
      <dsp:nvSpPr>
        <dsp:cNvPr id="0" name=""/>
        <dsp:cNvSpPr/>
      </dsp:nvSpPr>
      <dsp:spPr>
        <a:xfrm>
          <a:off x="0" y="2737402"/>
          <a:ext cx="10972800" cy="1063125"/>
        </a:xfrm>
        <a:prstGeom prst="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1611" tIns="312420" rIns="851611" bIns="106680" numCol="1" spcCol="1270" anchor="t" anchorCtr="0">
          <a:noAutofit/>
        </a:bodyPr>
        <a:lstStyle/>
        <a:p>
          <a:pPr marL="114300" lvl="1" indent="-114300" algn="l" defTabSz="666750" latinLnBrk="1">
            <a:lnSpc>
              <a:spcPct val="90000"/>
            </a:lnSpc>
            <a:spcBef>
              <a:spcPct val="0"/>
            </a:spcBef>
            <a:spcAft>
              <a:spcPct val="15000"/>
            </a:spcAft>
            <a:buChar char="•"/>
          </a:pPr>
          <a:r>
            <a:rPr lang="ko-KR" altLang="en-US" sz="1500" kern="1200" dirty="0"/>
            <a:t>주로 바오로 서간</a:t>
          </a:r>
        </a:p>
        <a:p>
          <a:pPr marL="114300" lvl="1" indent="-114300" algn="l" defTabSz="666750" latinLnBrk="1">
            <a:lnSpc>
              <a:spcPct val="90000"/>
            </a:lnSpc>
            <a:spcBef>
              <a:spcPct val="0"/>
            </a:spcBef>
            <a:spcAft>
              <a:spcPct val="15000"/>
            </a:spcAft>
            <a:buChar char="•"/>
          </a:pPr>
          <a:r>
            <a:rPr lang="ko-KR" altLang="en-US" sz="1500" kern="1200" dirty="0" err="1"/>
            <a:t>히브</a:t>
          </a:r>
          <a:r>
            <a:rPr lang="en-US" altLang="ko-KR" sz="1500" kern="1200" dirty="0"/>
            <a:t>, </a:t>
          </a:r>
          <a:r>
            <a:rPr lang="ko-KR" altLang="en-US" sz="1500" kern="1200" dirty="0"/>
            <a:t>사도</a:t>
          </a:r>
          <a:r>
            <a:rPr lang="en-US" altLang="ko-KR" sz="1500" kern="1200" dirty="0"/>
            <a:t>, </a:t>
          </a:r>
          <a:r>
            <a:rPr lang="ko-KR" altLang="en-US" sz="1500" kern="1200" dirty="0"/>
            <a:t>묵시</a:t>
          </a:r>
          <a:r>
            <a:rPr lang="en-US" altLang="ko-KR" sz="1500" kern="1200" dirty="0"/>
            <a:t>(11-12</a:t>
          </a:r>
          <a:r>
            <a:rPr lang="ko-KR" altLang="en-US" sz="1500" kern="1200" dirty="0"/>
            <a:t>장</a:t>
          </a:r>
          <a:r>
            <a:rPr lang="en-US" altLang="ko-KR" sz="1500" kern="1200" dirty="0"/>
            <a:t>: </a:t>
          </a:r>
          <a:r>
            <a:rPr lang="ko-KR" altLang="en-US" sz="1500" kern="1200" dirty="0"/>
            <a:t>용과 여인의 싸움</a:t>
          </a:r>
          <a:r>
            <a:rPr lang="en-US" altLang="ko-KR" sz="1500" kern="1200" dirty="0"/>
            <a:t>)</a:t>
          </a:r>
          <a:endParaRPr lang="ko-KR" altLang="en-US" sz="1500" kern="1200" dirty="0"/>
        </a:p>
      </dsp:txBody>
      <dsp:txXfrm>
        <a:off x="0" y="2737402"/>
        <a:ext cx="10972800" cy="1063125"/>
      </dsp:txXfrm>
    </dsp:sp>
    <dsp:sp modelId="{020558D2-2734-453C-9319-254489AE511E}">
      <dsp:nvSpPr>
        <dsp:cNvPr id="0" name=""/>
        <dsp:cNvSpPr/>
      </dsp:nvSpPr>
      <dsp:spPr>
        <a:xfrm>
          <a:off x="548640" y="2516002"/>
          <a:ext cx="7680960" cy="442800"/>
        </a:xfrm>
        <a:prstGeom prst="roundRect">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666750" latinLnBrk="1">
            <a:lnSpc>
              <a:spcPct val="90000"/>
            </a:lnSpc>
            <a:spcBef>
              <a:spcPct val="0"/>
            </a:spcBef>
            <a:spcAft>
              <a:spcPct val="35000"/>
            </a:spcAft>
            <a:buNone/>
          </a:pPr>
          <a:r>
            <a:rPr lang="ko-KR" altLang="en-US" sz="1500" kern="1200" dirty="0">
              <a:solidFill>
                <a:schemeClr val="tx1"/>
              </a:solidFill>
            </a:rPr>
            <a:t>신약성경 제</a:t>
          </a:r>
          <a:r>
            <a:rPr lang="en-US" altLang="ko-KR" sz="1500" kern="1200" dirty="0">
              <a:solidFill>
                <a:schemeClr val="tx1"/>
              </a:solidFill>
            </a:rPr>
            <a:t>2</a:t>
          </a:r>
          <a:r>
            <a:rPr lang="ko-KR" altLang="en-US" sz="1500" kern="1200" dirty="0">
              <a:solidFill>
                <a:schemeClr val="tx1"/>
              </a:solidFill>
            </a:rPr>
            <a:t>독서</a:t>
          </a:r>
        </a:p>
      </dsp:txBody>
      <dsp:txXfrm>
        <a:off x="570256" y="2537618"/>
        <a:ext cx="7637728" cy="399568"/>
      </dsp:txXfrm>
    </dsp:sp>
    <dsp:sp modelId="{A9519FBF-C15F-4F46-9FD4-DCFBC19257D1}">
      <dsp:nvSpPr>
        <dsp:cNvPr id="0" name=""/>
        <dsp:cNvSpPr/>
      </dsp:nvSpPr>
      <dsp:spPr>
        <a:xfrm>
          <a:off x="0" y="4102927"/>
          <a:ext cx="10972800" cy="1417500"/>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1611" tIns="312420" rIns="851611" bIns="106680" numCol="1" spcCol="1270" anchor="t" anchorCtr="0">
          <a:noAutofit/>
        </a:bodyPr>
        <a:lstStyle/>
        <a:p>
          <a:pPr marL="114300" lvl="1" indent="-114300" algn="l" defTabSz="666750" latinLnBrk="1">
            <a:lnSpc>
              <a:spcPct val="90000"/>
            </a:lnSpc>
            <a:spcBef>
              <a:spcPct val="0"/>
            </a:spcBef>
            <a:spcAft>
              <a:spcPct val="15000"/>
            </a:spcAft>
            <a:buChar char="•"/>
          </a:pPr>
          <a:r>
            <a:rPr lang="ko-KR" altLang="en-US" sz="1500" kern="1200" dirty="0"/>
            <a:t>마태 </a:t>
          </a:r>
          <a:r>
            <a:rPr lang="en-US" altLang="ko-KR" sz="1500" kern="1200" dirty="0"/>
            <a:t>1</a:t>
          </a:r>
          <a:r>
            <a:rPr lang="ko-KR" altLang="en-US" sz="1500" kern="1200" dirty="0"/>
            <a:t>장</a:t>
          </a:r>
          <a:r>
            <a:rPr lang="en-US" altLang="ko-KR" sz="1500" kern="1200" dirty="0"/>
            <a:t>-2</a:t>
          </a:r>
          <a:r>
            <a:rPr lang="ko-KR" altLang="en-US" sz="1500" kern="1200" dirty="0"/>
            <a:t>장</a:t>
          </a:r>
        </a:p>
        <a:p>
          <a:pPr marL="114300" lvl="1" indent="-114300" algn="l" defTabSz="666750" latinLnBrk="1">
            <a:lnSpc>
              <a:spcPct val="90000"/>
            </a:lnSpc>
            <a:spcBef>
              <a:spcPct val="0"/>
            </a:spcBef>
            <a:spcAft>
              <a:spcPct val="15000"/>
            </a:spcAft>
            <a:buChar char="•"/>
          </a:pPr>
          <a:r>
            <a:rPr lang="ko-KR" altLang="en-US" sz="1500" kern="1200" dirty="0"/>
            <a:t>루카 </a:t>
          </a:r>
          <a:r>
            <a:rPr lang="en-US" altLang="ko-KR" sz="1500" kern="1200" dirty="0"/>
            <a:t>1</a:t>
          </a:r>
          <a:r>
            <a:rPr lang="ko-KR" altLang="en-US" sz="1500" kern="1200" dirty="0"/>
            <a:t>장</a:t>
          </a:r>
          <a:r>
            <a:rPr lang="en-US" altLang="ko-KR" sz="1500" kern="1200" dirty="0"/>
            <a:t>-2</a:t>
          </a:r>
          <a:r>
            <a:rPr lang="ko-KR" altLang="en-US" sz="1500" kern="1200" dirty="0"/>
            <a:t>장</a:t>
          </a:r>
          <a:r>
            <a:rPr lang="en-US" altLang="ko-KR" sz="1500" kern="1200" dirty="0"/>
            <a:t>, 11</a:t>
          </a:r>
          <a:r>
            <a:rPr lang="ko-KR" altLang="en-US" sz="1500" kern="1200" dirty="0"/>
            <a:t>장</a:t>
          </a:r>
          <a:r>
            <a:rPr lang="en-US" altLang="ko-KR" sz="1500" kern="1200" dirty="0"/>
            <a:t>(</a:t>
          </a:r>
          <a:r>
            <a:rPr lang="ko-KR" altLang="en-US" sz="1500" kern="1200" dirty="0"/>
            <a:t>하느님의 말씀을 듣고 간직하는 이가 복되다</a:t>
          </a:r>
          <a:r>
            <a:rPr lang="en-US" altLang="ko-KR" sz="1500" kern="1200" dirty="0"/>
            <a:t>.)</a:t>
          </a:r>
          <a:endParaRPr lang="ko-KR" altLang="en-US" sz="1500" kern="1200" dirty="0"/>
        </a:p>
        <a:p>
          <a:pPr marL="114300" lvl="1" indent="-114300" algn="l" defTabSz="666750" latinLnBrk="1">
            <a:lnSpc>
              <a:spcPct val="90000"/>
            </a:lnSpc>
            <a:spcBef>
              <a:spcPct val="0"/>
            </a:spcBef>
            <a:spcAft>
              <a:spcPct val="15000"/>
            </a:spcAft>
            <a:buChar char="•"/>
          </a:pPr>
          <a:r>
            <a:rPr lang="ko-KR" altLang="en-US" sz="1500" kern="1200" dirty="0"/>
            <a:t>요한</a:t>
          </a:r>
          <a:r>
            <a:rPr lang="en-US" altLang="ko-KR" sz="1500" kern="1200" dirty="0"/>
            <a:t>: </a:t>
          </a:r>
          <a:r>
            <a:rPr lang="ko-KR" altLang="en-US" sz="1500" kern="1200" dirty="0"/>
            <a:t>가나의 혼인잔치</a:t>
          </a:r>
          <a:r>
            <a:rPr lang="en-US" altLang="ko-KR" sz="1500" kern="1200" dirty="0"/>
            <a:t>, </a:t>
          </a:r>
          <a:r>
            <a:rPr lang="ko-KR" altLang="en-US" sz="1500" kern="1200" dirty="0"/>
            <a:t>십자가 아래 서 계신 성모님</a:t>
          </a:r>
        </a:p>
      </dsp:txBody>
      <dsp:txXfrm>
        <a:off x="0" y="4102927"/>
        <a:ext cx="10972800" cy="1417500"/>
      </dsp:txXfrm>
    </dsp:sp>
    <dsp:sp modelId="{F38A2F80-49F5-4D1E-8428-2DDCBC8F2311}">
      <dsp:nvSpPr>
        <dsp:cNvPr id="0" name=""/>
        <dsp:cNvSpPr/>
      </dsp:nvSpPr>
      <dsp:spPr>
        <a:xfrm>
          <a:off x="548640" y="3881527"/>
          <a:ext cx="7680960" cy="442800"/>
        </a:xfrm>
        <a:prstGeom prst="roundRect">
          <a:avLst/>
        </a:prstGeom>
        <a:gradFill rotWithShape="0">
          <a:gsLst>
            <a:gs pos="0">
              <a:schemeClr val="accent4">
                <a:hueOff val="0"/>
                <a:satOff val="0"/>
                <a:lumOff val="0"/>
                <a:alphaOff val="0"/>
                <a:tint val="43000"/>
                <a:shade val="100000"/>
                <a:satMod val="165000"/>
              </a:schemeClr>
            </a:gs>
            <a:gs pos="55000">
              <a:schemeClr val="accent4">
                <a:hueOff val="0"/>
                <a:satOff val="0"/>
                <a:lumOff val="0"/>
                <a:alphaOff val="0"/>
                <a:tint val="83000"/>
                <a:shade val="100000"/>
                <a:satMod val="155000"/>
              </a:schemeClr>
            </a:gs>
            <a:gs pos="100000">
              <a:schemeClr val="accent4">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666750" latinLnBrk="1">
            <a:lnSpc>
              <a:spcPct val="90000"/>
            </a:lnSpc>
            <a:spcBef>
              <a:spcPct val="0"/>
            </a:spcBef>
            <a:spcAft>
              <a:spcPct val="35000"/>
            </a:spcAft>
            <a:buNone/>
          </a:pPr>
          <a:r>
            <a:rPr lang="ko-KR" altLang="en-US" sz="1500" kern="1200" dirty="0"/>
            <a:t>복음 </a:t>
          </a:r>
          <a:r>
            <a:rPr lang="en-US" altLang="ko-KR" sz="1500" kern="1200" dirty="0"/>
            <a:t>– </a:t>
          </a:r>
          <a:r>
            <a:rPr lang="ko-KR" altLang="en-US" sz="1500" kern="1200" dirty="0"/>
            <a:t>주로 주님의 탄생과 어린 시절 이야기 </a:t>
          </a:r>
          <a:r>
            <a:rPr lang="en-US" altLang="ko-KR" sz="1500" kern="1200" dirty="0"/>
            <a:t>(</a:t>
          </a:r>
          <a:r>
            <a:rPr lang="ko-KR" altLang="en-US" sz="1500" kern="1200" dirty="0"/>
            <a:t>마태 </a:t>
          </a:r>
          <a:r>
            <a:rPr lang="en-US" altLang="ko-KR" sz="1500" kern="1200" dirty="0"/>
            <a:t>1-2</a:t>
          </a:r>
          <a:r>
            <a:rPr lang="ko-KR" altLang="en-US" sz="1500" kern="1200" dirty="0"/>
            <a:t>장</a:t>
          </a:r>
          <a:r>
            <a:rPr lang="en-US" altLang="ko-KR" sz="1500" kern="1200" dirty="0"/>
            <a:t>; </a:t>
          </a:r>
          <a:r>
            <a:rPr lang="ko-KR" altLang="en-US" sz="1500" kern="1200" dirty="0"/>
            <a:t>루카 </a:t>
          </a:r>
          <a:r>
            <a:rPr lang="en-US" altLang="ko-KR" sz="1500" kern="1200" dirty="0"/>
            <a:t>1-2</a:t>
          </a:r>
          <a:r>
            <a:rPr lang="ko-KR" altLang="en-US" sz="1500" kern="1200" dirty="0"/>
            <a:t>장</a:t>
          </a:r>
          <a:r>
            <a:rPr lang="en-US" altLang="ko-KR" sz="1500" kern="1200" dirty="0"/>
            <a:t>)</a:t>
          </a:r>
          <a:endParaRPr lang="ko-KR" altLang="en-US" sz="1500" kern="1200" dirty="0"/>
        </a:p>
      </dsp:txBody>
      <dsp:txXfrm>
        <a:off x="570256" y="3903143"/>
        <a:ext cx="7637728" cy="39956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BDAC84-1A7E-40BF-9F84-3288B37EA89C}">
      <dsp:nvSpPr>
        <dsp:cNvPr id="0" name=""/>
        <dsp:cNvSpPr/>
      </dsp:nvSpPr>
      <dsp:spPr>
        <a:xfrm>
          <a:off x="0" y="462868"/>
          <a:ext cx="10972800" cy="26334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1611" tIns="395732" rIns="851611" bIns="135128" numCol="1" spcCol="1270" anchor="t" anchorCtr="0">
          <a:noAutofit/>
        </a:bodyPr>
        <a:lstStyle/>
        <a:p>
          <a:pPr marL="171450" lvl="1" indent="-171450" algn="l" defTabSz="844550" latinLnBrk="0">
            <a:lnSpc>
              <a:spcPct val="90000"/>
            </a:lnSpc>
            <a:spcBef>
              <a:spcPct val="0"/>
            </a:spcBef>
            <a:spcAft>
              <a:spcPct val="15000"/>
            </a:spcAft>
            <a:buChar char="•"/>
          </a:pPr>
          <a:r>
            <a:rPr lang="en-US" altLang="ko-KR" sz="1900" kern="1200" dirty="0"/>
            <a:t>9/8 </a:t>
          </a:r>
          <a:r>
            <a:rPr lang="ko-KR" altLang="en-US" sz="1900" kern="1200" dirty="0">
              <a:solidFill>
                <a:srgbClr val="0070C0"/>
              </a:solidFill>
            </a:rPr>
            <a:t>복되신 동정녀 마리아 탄생 축일</a:t>
          </a:r>
          <a:r>
            <a:rPr lang="en-US" altLang="ko-KR" sz="1900" kern="1200" dirty="0"/>
            <a:t>: </a:t>
          </a:r>
          <a:r>
            <a:rPr lang="ko-KR" altLang="en-US" sz="1900" kern="1200" dirty="0"/>
            <a:t>성모의 탄생은 구원의 서광</a:t>
          </a:r>
        </a:p>
        <a:p>
          <a:pPr marL="171450" lvl="1" indent="-171450" algn="l" defTabSz="844550" latinLnBrk="0">
            <a:lnSpc>
              <a:spcPct val="90000"/>
            </a:lnSpc>
            <a:spcBef>
              <a:spcPct val="0"/>
            </a:spcBef>
            <a:spcAft>
              <a:spcPct val="15000"/>
            </a:spcAft>
            <a:buChar char="•"/>
          </a:pPr>
          <a:r>
            <a:rPr lang="en-US" altLang="ko-KR" sz="1900" kern="1200" dirty="0"/>
            <a:t>12/8 </a:t>
          </a:r>
          <a:r>
            <a:rPr lang="ko-KR" altLang="en-US" sz="1900" kern="1200" dirty="0">
              <a:solidFill>
                <a:srgbClr val="0070C0"/>
              </a:solidFill>
            </a:rPr>
            <a:t>복되신 동정녀 마리아의 원죄 없으신 잉태 대축일</a:t>
          </a:r>
          <a:r>
            <a:rPr lang="en-US" altLang="ko-KR" sz="1900" kern="1200" dirty="0"/>
            <a:t>: </a:t>
          </a:r>
          <a:r>
            <a:rPr lang="ko-KR" altLang="en-US" sz="1900" kern="1200" dirty="0"/>
            <a:t>새로운 창조의 은혜로운 시작</a:t>
          </a:r>
        </a:p>
        <a:p>
          <a:pPr marL="171450" lvl="1" indent="-171450" algn="l" defTabSz="844550" latinLnBrk="0">
            <a:lnSpc>
              <a:spcPct val="90000"/>
            </a:lnSpc>
            <a:spcBef>
              <a:spcPct val="0"/>
            </a:spcBef>
            <a:spcAft>
              <a:spcPct val="15000"/>
            </a:spcAft>
            <a:buChar char="•"/>
          </a:pPr>
          <a:r>
            <a:rPr lang="en-US" altLang="ko-KR" sz="1900" kern="1200" dirty="0"/>
            <a:t>1/1 </a:t>
          </a:r>
          <a:r>
            <a:rPr lang="ko-KR" altLang="en-US" sz="1900" kern="1200" dirty="0">
              <a:solidFill>
                <a:srgbClr val="0070C0"/>
              </a:solidFill>
            </a:rPr>
            <a:t>지극히 거룩하신 하느님의 어머니 마리아 대축일</a:t>
          </a:r>
          <a:r>
            <a:rPr lang="en-US" altLang="ko-KR" sz="1900" kern="1200" dirty="0"/>
            <a:t>: </a:t>
          </a:r>
          <a:r>
            <a:rPr lang="ko-KR" altLang="en-US" sz="1900" kern="1200" dirty="0"/>
            <a:t>육화신비와 관련된 구원역사의 결정적인 주인공</a:t>
          </a:r>
        </a:p>
        <a:p>
          <a:pPr marL="171450" lvl="1" indent="-171450" algn="l" defTabSz="844550" latinLnBrk="0">
            <a:lnSpc>
              <a:spcPct val="90000"/>
            </a:lnSpc>
            <a:spcBef>
              <a:spcPct val="0"/>
            </a:spcBef>
            <a:spcAft>
              <a:spcPct val="15000"/>
            </a:spcAft>
            <a:buChar char="•"/>
          </a:pPr>
          <a:r>
            <a:rPr lang="en-US" altLang="ko-KR" sz="1900" kern="1200" dirty="0"/>
            <a:t>5/31 </a:t>
          </a:r>
          <a:r>
            <a:rPr lang="ko-KR" altLang="en-US" sz="1900" kern="1200" dirty="0">
              <a:solidFill>
                <a:srgbClr val="0070C0"/>
              </a:solidFill>
            </a:rPr>
            <a:t>복되신 동정 마리아 방문 축일</a:t>
          </a:r>
          <a:r>
            <a:rPr lang="en-US" altLang="ko-KR" sz="1900" kern="1200" dirty="0"/>
            <a:t>: </a:t>
          </a:r>
          <a:r>
            <a:rPr lang="ko-KR" altLang="en-US" sz="1900" kern="1200" dirty="0"/>
            <a:t>하느님 구원계획에 대한 찬미</a:t>
          </a:r>
        </a:p>
      </dsp:txBody>
      <dsp:txXfrm>
        <a:off x="0" y="462868"/>
        <a:ext cx="10972800" cy="2633400"/>
      </dsp:txXfrm>
    </dsp:sp>
    <dsp:sp modelId="{7745D95E-7B8A-4B2D-819D-B15F8356E299}">
      <dsp:nvSpPr>
        <dsp:cNvPr id="0" name=""/>
        <dsp:cNvSpPr/>
      </dsp:nvSpPr>
      <dsp:spPr>
        <a:xfrm>
          <a:off x="548640" y="182428"/>
          <a:ext cx="7680960" cy="560880"/>
        </a:xfrm>
        <a:prstGeom prst="roundRect">
          <a:avLst/>
        </a:prstGeom>
        <a:gradFill rotWithShape="0">
          <a:gsLst>
            <a:gs pos="0">
              <a:schemeClr val="accent2">
                <a:hueOff val="0"/>
                <a:satOff val="0"/>
                <a:lumOff val="0"/>
                <a:alphaOff val="0"/>
                <a:tint val="43000"/>
                <a:shade val="100000"/>
                <a:satMod val="165000"/>
              </a:schemeClr>
            </a:gs>
            <a:gs pos="55000">
              <a:schemeClr val="accent2">
                <a:hueOff val="0"/>
                <a:satOff val="0"/>
                <a:lumOff val="0"/>
                <a:alphaOff val="0"/>
                <a:tint val="83000"/>
                <a:shade val="100000"/>
                <a:satMod val="155000"/>
              </a:schemeClr>
            </a:gs>
            <a:gs pos="100000">
              <a:schemeClr val="accent2">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844550" latinLnBrk="1">
            <a:lnSpc>
              <a:spcPct val="90000"/>
            </a:lnSpc>
            <a:spcBef>
              <a:spcPct val="0"/>
            </a:spcBef>
            <a:spcAft>
              <a:spcPct val="35000"/>
            </a:spcAft>
            <a:buNone/>
          </a:pPr>
          <a:r>
            <a:rPr lang="en-US" altLang="ko-KR" sz="1900" kern="1200" dirty="0"/>
            <a:t>1. </a:t>
          </a:r>
          <a:r>
            <a:rPr lang="ko-KR" altLang="en-US" sz="1900" kern="1200" dirty="0"/>
            <a:t>하느님의 구원계획과 결합된 성모</a:t>
          </a:r>
        </a:p>
      </dsp:txBody>
      <dsp:txXfrm>
        <a:off x="576020" y="209808"/>
        <a:ext cx="7626200" cy="506120"/>
      </dsp:txXfrm>
    </dsp:sp>
    <dsp:sp modelId="{B93F2FD0-A847-4246-87C8-422A15D7664B}">
      <dsp:nvSpPr>
        <dsp:cNvPr id="0" name=""/>
        <dsp:cNvSpPr/>
      </dsp:nvSpPr>
      <dsp:spPr>
        <a:xfrm>
          <a:off x="0" y="3479308"/>
          <a:ext cx="10972800" cy="1735650"/>
        </a:xfrm>
        <a:prstGeom prst="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1611" tIns="395732" rIns="851611" bIns="135128" numCol="1" spcCol="1270" anchor="t" anchorCtr="0">
          <a:noAutofit/>
        </a:bodyPr>
        <a:lstStyle/>
        <a:p>
          <a:pPr marL="171450" lvl="1" indent="-171450" algn="l" defTabSz="844550" latinLnBrk="0">
            <a:lnSpc>
              <a:spcPct val="90000"/>
            </a:lnSpc>
            <a:spcBef>
              <a:spcPct val="0"/>
            </a:spcBef>
            <a:spcAft>
              <a:spcPct val="15000"/>
            </a:spcAft>
            <a:buChar char="•"/>
          </a:pPr>
          <a:r>
            <a:rPr lang="en-US" altLang="ko-KR" sz="1900" kern="1200" dirty="0"/>
            <a:t>12/8 </a:t>
          </a:r>
          <a:r>
            <a:rPr lang="ko-KR" altLang="en-US" sz="1900" kern="1200" dirty="0">
              <a:solidFill>
                <a:srgbClr val="0070C0"/>
              </a:solidFill>
            </a:rPr>
            <a:t>복되신 동정녀 마리아의 원죄 없으신 잉태 대축일</a:t>
          </a:r>
          <a:r>
            <a:rPr lang="en-US" altLang="ko-KR" sz="1900" kern="1200" dirty="0"/>
            <a:t>: </a:t>
          </a:r>
          <a:r>
            <a:rPr lang="ko-KR" altLang="en-US" sz="1900" kern="1200" dirty="0"/>
            <a:t>구원의 희망을 주는 동기</a:t>
          </a:r>
        </a:p>
        <a:p>
          <a:pPr marL="171450" lvl="1" indent="-171450" algn="l" defTabSz="844550" latinLnBrk="0">
            <a:lnSpc>
              <a:spcPct val="90000"/>
            </a:lnSpc>
            <a:spcBef>
              <a:spcPct val="0"/>
            </a:spcBef>
            <a:spcAft>
              <a:spcPct val="15000"/>
            </a:spcAft>
            <a:buChar char="•"/>
          </a:pPr>
          <a:r>
            <a:rPr lang="en-US" altLang="ko-KR" sz="1900" kern="1200" dirty="0"/>
            <a:t>8/15 </a:t>
          </a:r>
          <a:r>
            <a:rPr lang="ko-KR" altLang="en-US" sz="1900" kern="1200" dirty="0">
              <a:solidFill>
                <a:srgbClr val="0070C0"/>
              </a:solidFill>
            </a:rPr>
            <a:t>성모 승천 대축일</a:t>
          </a:r>
          <a:r>
            <a:rPr lang="en-US" altLang="ko-KR" sz="1900" kern="1200" dirty="0"/>
            <a:t>: </a:t>
          </a:r>
          <a:r>
            <a:rPr lang="ko-KR" altLang="en-US" sz="1900" kern="1200" dirty="0"/>
            <a:t>지상을 순례하는 하느님 백성을 위한 기쁨과 확실한 구원의 표상</a:t>
          </a:r>
        </a:p>
      </dsp:txBody>
      <dsp:txXfrm>
        <a:off x="0" y="3479308"/>
        <a:ext cx="10972800" cy="1735650"/>
      </dsp:txXfrm>
    </dsp:sp>
    <dsp:sp modelId="{91C63144-24B2-4FEB-9CC8-9CADFF9B9A14}">
      <dsp:nvSpPr>
        <dsp:cNvPr id="0" name=""/>
        <dsp:cNvSpPr/>
      </dsp:nvSpPr>
      <dsp:spPr>
        <a:xfrm>
          <a:off x="548640" y="3198868"/>
          <a:ext cx="7680960" cy="560880"/>
        </a:xfrm>
        <a:prstGeom prst="roundRect">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844550" latinLnBrk="1">
            <a:lnSpc>
              <a:spcPct val="90000"/>
            </a:lnSpc>
            <a:spcBef>
              <a:spcPct val="0"/>
            </a:spcBef>
            <a:spcAft>
              <a:spcPct val="35000"/>
            </a:spcAft>
            <a:buNone/>
          </a:pPr>
          <a:r>
            <a:rPr lang="en-US" altLang="ko-KR" sz="1900" kern="1200" dirty="0">
              <a:solidFill>
                <a:schemeClr val="tx1"/>
              </a:solidFill>
            </a:rPr>
            <a:t>2. </a:t>
          </a:r>
          <a:r>
            <a:rPr lang="ko-KR" altLang="en-US" sz="1900" kern="1200" dirty="0">
              <a:solidFill>
                <a:schemeClr val="tx1"/>
              </a:solidFill>
            </a:rPr>
            <a:t>교회의 맏딸이요 모상</a:t>
          </a:r>
          <a:r>
            <a:rPr lang="en-US" altLang="ko-KR" sz="1900" kern="1200" dirty="0">
              <a:solidFill>
                <a:schemeClr val="tx1"/>
              </a:solidFill>
            </a:rPr>
            <a:t>, </a:t>
          </a:r>
          <a:r>
            <a:rPr lang="ko-KR" altLang="en-US" sz="1900" kern="1200" dirty="0">
              <a:solidFill>
                <a:schemeClr val="tx1"/>
              </a:solidFill>
            </a:rPr>
            <a:t>확실한 구원의 표상</a:t>
          </a:r>
        </a:p>
      </dsp:txBody>
      <dsp:txXfrm>
        <a:off x="576020" y="3226248"/>
        <a:ext cx="7626200" cy="50612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4CB57B-6CAF-42A1-93C7-5C2548D02779}">
      <dsp:nvSpPr>
        <dsp:cNvPr id="0" name=""/>
        <dsp:cNvSpPr/>
      </dsp:nvSpPr>
      <dsp:spPr>
        <a:xfrm>
          <a:off x="629842" y="1248809"/>
          <a:ext cx="9713114" cy="1067463"/>
        </a:xfrm>
        <a:prstGeom prst="roundRect">
          <a:avLst>
            <a:gd name="adj" fmla="val 10000"/>
          </a:avLst>
        </a:prstGeom>
        <a:solidFill>
          <a:schemeClr val="accent3">
            <a:tint val="40000"/>
            <a:hueOff val="0"/>
            <a:satOff val="0"/>
            <a:lumOff val="0"/>
            <a:alphaOff val="0"/>
          </a:schemeClr>
        </a:solidFill>
        <a:ln>
          <a:noFill/>
        </a:ln>
        <a:effectLst>
          <a:outerShdw blurRad="50800" dist="25400" dir="5400000" rotWithShape="0">
            <a:srgbClr val="000000">
              <a:alpha val="45000"/>
            </a:srgbClr>
          </a:outerShdw>
        </a:effectLst>
      </dsp:spPr>
      <dsp:style>
        <a:lnRef idx="0">
          <a:scrgbClr r="0" g="0" b="0"/>
        </a:lnRef>
        <a:fillRef idx="1">
          <a:scrgbClr r="0" g="0" b="0"/>
        </a:fillRef>
        <a:effectRef idx="2">
          <a:scrgbClr r="0" g="0" b="0"/>
        </a:effectRef>
        <a:fontRef idx="minor"/>
      </dsp:style>
      <dsp:txBody>
        <a:bodyPr spcFirstLastPara="0" vert="horz" wrap="square" lIns="213360" tIns="213360" rIns="213360" bIns="213360" numCol="1" spcCol="1270" anchor="ctr" anchorCtr="0">
          <a:noAutofit/>
        </a:bodyPr>
        <a:lstStyle/>
        <a:p>
          <a:pPr marL="0" lvl="0" indent="0" algn="ctr" defTabSz="1333500" latinLnBrk="1">
            <a:lnSpc>
              <a:spcPct val="90000"/>
            </a:lnSpc>
            <a:spcBef>
              <a:spcPct val="0"/>
            </a:spcBef>
            <a:spcAft>
              <a:spcPct val="35000"/>
            </a:spcAft>
            <a:buNone/>
          </a:pPr>
          <a:r>
            <a:rPr lang="ko-KR" altLang="en-US" sz="3000" kern="1200" dirty="0"/>
            <a:t>신학적 귀결</a:t>
          </a:r>
        </a:p>
      </dsp:txBody>
      <dsp:txXfrm>
        <a:off x="629842" y="1248809"/>
        <a:ext cx="2913934" cy="1067463"/>
      </dsp:txXfrm>
    </dsp:sp>
    <dsp:sp modelId="{D6046846-7872-455A-A205-DEFD108EB79D}">
      <dsp:nvSpPr>
        <dsp:cNvPr id="0" name=""/>
        <dsp:cNvSpPr/>
      </dsp:nvSpPr>
      <dsp:spPr>
        <a:xfrm>
          <a:off x="629842" y="71"/>
          <a:ext cx="9713114" cy="1067463"/>
        </a:xfrm>
        <a:prstGeom prst="roundRect">
          <a:avLst>
            <a:gd name="adj" fmla="val 10000"/>
          </a:avLst>
        </a:prstGeom>
        <a:solidFill>
          <a:schemeClr val="accent3">
            <a:tint val="40000"/>
            <a:hueOff val="0"/>
            <a:satOff val="0"/>
            <a:lumOff val="0"/>
            <a:alphaOff val="0"/>
          </a:schemeClr>
        </a:solidFill>
        <a:ln>
          <a:noFill/>
        </a:ln>
        <a:effectLst>
          <a:outerShdw blurRad="50800" dist="25400" dir="5400000" rotWithShape="0">
            <a:srgbClr val="000000">
              <a:alpha val="45000"/>
            </a:srgbClr>
          </a:outerShdw>
        </a:effectLst>
      </dsp:spPr>
      <dsp:style>
        <a:lnRef idx="0">
          <a:scrgbClr r="0" g="0" b="0"/>
        </a:lnRef>
        <a:fillRef idx="1">
          <a:scrgbClr r="0" g="0" b="0"/>
        </a:fillRef>
        <a:effectRef idx="2">
          <a:scrgbClr r="0" g="0" b="0"/>
        </a:effectRef>
        <a:fontRef idx="minor"/>
      </dsp:style>
      <dsp:txBody>
        <a:bodyPr spcFirstLastPara="0" vert="horz" wrap="square" lIns="213360" tIns="213360" rIns="213360" bIns="213360" numCol="1" spcCol="1270" anchor="ctr" anchorCtr="0">
          <a:noAutofit/>
        </a:bodyPr>
        <a:lstStyle/>
        <a:p>
          <a:pPr marL="0" lvl="0" indent="0" algn="ctr" defTabSz="1333500" latinLnBrk="1">
            <a:lnSpc>
              <a:spcPct val="90000"/>
            </a:lnSpc>
            <a:spcBef>
              <a:spcPct val="0"/>
            </a:spcBef>
            <a:spcAft>
              <a:spcPct val="35000"/>
            </a:spcAft>
            <a:buNone/>
          </a:pPr>
          <a:r>
            <a:rPr lang="ko-KR" altLang="en-US" sz="3000" kern="1200" dirty="0"/>
            <a:t>신학적 토대</a:t>
          </a:r>
        </a:p>
      </dsp:txBody>
      <dsp:txXfrm>
        <a:off x="629842" y="71"/>
        <a:ext cx="2913934" cy="1067463"/>
      </dsp:txXfrm>
    </dsp:sp>
    <dsp:sp modelId="{0FC16731-4A5C-43D5-9FF7-E7A19BCCFC36}">
      <dsp:nvSpPr>
        <dsp:cNvPr id="0" name=""/>
        <dsp:cNvSpPr/>
      </dsp:nvSpPr>
      <dsp:spPr>
        <a:xfrm>
          <a:off x="5303725" y="90708"/>
          <a:ext cx="3085021" cy="906370"/>
        </a:xfrm>
        <a:prstGeom prst="roundRect">
          <a:avLst>
            <a:gd name="adj" fmla="val 10000"/>
          </a:avLst>
        </a:prstGeom>
        <a:solidFill>
          <a:srgbClr val="FF0000"/>
        </a:soli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latinLnBrk="1">
            <a:lnSpc>
              <a:spcPct val="90000"/>
            </a:lnSpc>
            <a:spcBef>
              <a:spcPct val="0"/>
            </a:spcBef>
            <a:spcAft>
              <a:spcPct val="35000"/>
            </a:spcAft>
            <a:buNone/>
          </a:pPr>
          <a:r>
            <a:rPr lang="en-US" altLang="ko-KR" sz="2200" kern="1200" dirty="0">
              <a:latin typeface="HY헤드라인M" panose="02030600000101010101" pitchFamily="18" charset="-127"/>
              <a:ea typeface="HY헤드라인M" panose="02030600000101010101" pitchFamily="18" charset="-127"/>
            </a:rPr>
            <a:t>1/1 </a:t>
          </a:r>
          <a:r>
            <a:rPr lang="ko-KR" altLang="en-US" sz="2200" kern="1200" dirty="0">
              <a:latin typeface="HY헤드라인M" panose="02030600000101010101" pitchFamily="18" charset="-127"/>
              <a:ea typeface="HY헤드라인M" panose="02030600000101010101" pitchFamily="18" charset="-127"/>
            </a:rPr>
            <a:t>하느님의 어머니</a:t>
          </a:r>
        </a:p>
      </dsp:txBody>
      <dsp:txXfrm>
        <a:off x="5330272" y="117255"/>
        <a:ext cx="3031927" cy="853276"/>
      </dsp:txXfrm>
    </dsp:sp>
    <dsp:sp modelId="{3BE0DF4B-72C4-4711-A420-3BD742E9AB07}">
      <dsp:nvSpPr>
        <dsp:cNvPr id="0" name=""/>
        <dsp:cNvSpPr/>
      </dsp:nvSpPr>
      <dsp:spPr>
        <a:xfrm>
          <a:off x="5618074" y="997078"/>
          <a:ext cx="1228161" cy="362548"/>
        </a:xfrm>
        <a:custGeom>
          <a:avLst/>
          <a:gdLst/>
          <a:ahLst/>
          <a:cxnLst/>
          <a:rect l="0" t="0" r="0" b="0"/>
          <a:pathLst>
            <a:path>
              <a:moveTo>
                <a:pt x="1228161" y="0"/>
              </a:moveTo>
              <a:lnTo>
                <a:pt x="1228161" y="181274"/>
              </a:lnTo>
              <a:lnTo>
                <a:pt x="0" y="181274"/>
              </a:lnTo>
              <a:lnTo>
                <a:pt x="0" y="362548"/>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87CCE3A-75CA-43B2-8EE4-C5CC1EEA13E4}">
      <dsp:nvSpPr>
        <dsp:cNvPr id="0" name=""/>
        <dsp:cNvSpPr/>
      </dsp:nvSpPr>
      <dsp:spPr>
        <a:xfrm>
          <a:off x="4594621" y="1359626"/>
          <a:ext cx="2046905" cy="906370"/>
        </a:xfrm>
        <a:prstGeom prst="roundRect">
          <a:avLst>
            <a:gd name="adj" fmla="val 10000"/>
          </a:avLst>
        </a:prstGeom>
        <a:solidFill>
          <a:srgbClr val="7030A0"/>
        </a:soli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latinLnBrk="1">
            <a:lnSpc>
              <a:spcPct val="90000"/>
            </a:lnSpc>
            <a:spcBef>
              <a:spcPct val="0"/>
            </a:spcBef>
            <a:spcAft>
              <a:spcPct val="35000"/>
            </a:spcAft>
            <a:buNone/>
          </a:pPr>
          <a:r>
            <a:rPr lang="en-US" altLang="ko-KR" sz="2200" kern="1200" dirty="0"/>
            <a:t>12/8 </a:t>
          </a:r>
          <a:r>
            <a:rPr lang="ko-KR" altLang="en-US" sz="2200" kern="1200" dirty="0" err="1"/>
            <a:t>무염시태</a:t>
          </a:r>
          <a:endParaRPr lang="ko-KR" altLang="en-US" sz="2200" kern="1200" dirty="0"/>
        </a:p>
      </dsp:txBody>
      <dsp:txXfrm>
        <a:off x="4621168" y="1386173"/>
        <a:ext cx="1993811" cy="853276"/>
      </dsp:txXfrm>
    </dsp:sp>
    <dsp:sp modelId="{D89BBDF8-CCFB-44B2-96EB-49E46221454A}">
      <dsp:nvSpPr>
        <dsp:cNvPr id="0" name=""/>
        <dsp:cNvSpPr/>
      </dsp:nvSpPr>
      <dsp:spPr>
        <a:xfrm>
          <a:off x="6846235" y="997078"/>
          <a:ext cx="1227386" cy="362548"/>
        </a:xfrm>
        <a:custGeom>
          <a:avLst/>
          <a:gdLst/>
          <a:ahLst/>
          <a:cxnLst/>
          <a:rect l="0" t="0" r="0" b="0"/>
          <a:pathLst>
            <a:path>
              <a:moveTo>
                <a:pt x="0" y="0"/>
              </a:moveTo>
              <a:lnTo>
                <a:pt x="0" y="181274"/>
              </a:lnTo>
              <a:lnTo>
                <a:pt x="1227386" y="181274"/>
              </a:lnTo>
              <a:lnTo>
                <a:pt x="1227386" y="362548"/>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631D6A6-DEBE-4A2A-8EDC-6A4CE2846D25}">
      <dsp:nvSpPr>
        <dsp:cNvPr id="0" name=""/>
        <dsp:cNvSpPr/>
      </dsp:nvSpPr>
      <dsp:spPr>
        <a:xfrm>
          <a:off x="7049394" y="1359626"/>
          <a:ext cx="2048455" cy="906370"/>
        </a:xfrm>
        <a:prstGeom prst="roundRect">
          <a:avLst>
            <a:gd name="adj" fmla="val 10000"/>
          </a:avLst>
        </a:prstGeom>
        <a:solidFill>
          <a:srgbClr val="00B0F0"/>
        </a:soli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latinLnBrk="1">
            <a:lnSpc>
              <a:spcPct val="90000"/>
            </a:lnSpc>
            <a:spcBef>
              <a:spcPct val="0"/>
            </a:spcBef>
            <a:spcAft>
              <a:spcPct val="35000"/>
            </a:spcAft>
            <a:buNone/>
          </a:pPr>
          <a:r>
            <a:rPr lang="en-US" altLang="ko-KR" sz="2200" kern="1200" dirty="0"/>
            <a:t>8/15 </a:t>
          </a:r>
          <a:r>
            <a:rPr lang="ko-KR" altLang="en-US" sz="2200" kern="1200" dirty="0" err="1"/>
            <a:t>몽소승천</a:t>
          </a:r>
          <a:endParaRPr lang="ko-KR" altLang="en-US" sz="2200" kern="1200" dirty="0"/>
        </a:p>
      </dsp:txBody>
      <dsp:txXfrm>
        <a:off x="7075941" y="1386173"/>
        <a:ext cx="1995361" cy="85327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C8BB08-D9CE-44A1-BC7C-A02793E7C797}">
      <dsp:nvSpPr>
        <dsp:cNvPr id="0" name=""/>
        <dsp:cNvSpPr/>
      </dsp:nvSpPr>
      <dsp:spPr>
        <a:xfrm>
          <a:off x="732531" y="0"/>
          <a:ext cx="8302023" cy="2217217"/>
        </a:xfrm>
        <a:prstGeom prst="rightArrow">
          <a:avLst/>
        </a:prstGeom>
        <a:solidFill>
          <a:schemeClr val="accent2">
            <a:tint val="40000"/>
            <a:hueOff val="0"/>
            <a:satOff val="0"/>
            <a:lumOff val="0"/>
            <a:alphaOff val="0"/>
          </a:schemeClr>
        </a:solidFill>
        <a:ln>
          <a:noFill/>
        </a:ln>
        <a:effectLst>
          <a:outerShdw blurRad="508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E481F4EB-43F7-4BD3-8279-CEB069071EDA}">
      <dsp:nvSpPr>
        <dsp:cNvPr id="0" name=""/>
        <dsp:cNvSpPr/>
      </dsp:nvSpPr>
      <dsp:spPr>
        <a:xfrm>
          <a:off x="6229" y="665165"/>
          <a:ext cx="3082081" cy="886886"/>
        </a:xfrm>
        <a:prstGeom prst="roundRect">
          <a:avLst/>
        </a:prstGeom>
        <a:solidFill>
          <a:srgbClr val="7030A0"/>
        </a:soli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latinLnBrk="1">
            <a:lnSpc>
              <a:spcPct val="90000"/>
            </a:lnSpc>
            <a:spcBef>
              <a:spcPct val="0"/>
            </a:spcBef>
            <a:spcAft>
              <a:spcPct val="35000"/>
            </a:spcAft>
            <a:buNone/>
          </a:pPr>
          <a:r>
            <a:rPr lang="en-US" altLang="ko-KR" sz="2400" kern="1200" dirty="0"/>
            <a:t>12/8 </a:t>
          </a:r>
          <a:r>
            <a:rPr lang="ko-KR" altLang="en-US" sz="2400" kern="1200" dirty="0" err="1"/>
            <a:t>무염시태</a:t>
          </a:r>
          <a:endParaRPr lang="ko-KR" altLang="en-US" sz="2400" kern="1200" dirty="0"/>
        </a:p>
      </dsp:txBody>
      <dsp:txXfrm>
        <a:off x="49523" y="708459"/>
        <a:ext cx="2995493" cy="800298"/>
      </dsp:txXfrm>
    </dsp:sp>
    <dsp:sp modelId="{D6544E6B-9FDD-463F-8894-AF8D6F682B78}">
      <dsp:nvSpPr>
        <dsp:cNvPr id="0" name=""/>
        <dsp:cNvSpPr/>
      </dsp:nvSpPr>
      <dsp:spPr>
        <a:xfrm>
          <a:off x="3342502" y="665165"/>
          <a:ext cx="3082081" cy="886886"/>
        </a:xfrm>
        <a:prstGeom prst="roundRect">
          <a:avLst/>
        </a:prstGeom>
        <a:solidFill>
          <a:srgbClr val="FF0000"/>
        </a:soli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latinLnBrk="1">
            <a:lnSpc>
              <a:spcPct val="90000"/>
            </a:lnSpc>
            <a:spcBef>
              <a:spcPct val="0"/>
            </a:spcBef>
            <a:spcAft>
              <a:spcPct val="35000"/>
            </a:spcAft>
            <a:buNone/>
          </a:pPr>
          <a:r>
            <a:rPr lang="en-US" altLang="ko-KR" sz="2400" kern="1200" dirty="0">
              <a:solidFill>
                <a:schemeClr val="bg1"/>
              </a:solidFill>
              <a:latin typeface="HY헤드라인M" panose="02030600000101010101" pitchFamily="18" charset="-127"/>
              <a:ea typeface="HY헤드라인M" panose="02030600000101010101" pitchFamily="18" charset="-127"/>
            </a:rPr>
            <a:t>1/1 </a:t>
          </a:r>
          <a:r>
            <a:rPr lang="ko-KR" altLang="en-US" sz="2400" kern="1200" dirty="0">
              <a:solidFill>
                <a:schemeClr val="bg1"/>
              </a:solidFill>
              <a:latin typeface="HY헤드라인M" panose="02030600000101010101" pitchFamily="18" charset="-127"/>
              <a:ea typeface="HY헤드라인M" panose="02030600000101010101" pitchFamily="18" charset="-127"/>
            </a:rPr>
            <a:t>하느님의 어머니</a:t>
          </a:r>
        </a:p>
      </dsp:txBody>
      <dsp:txXfrm>
        <a:off x="3385796" y="708459"/>
        <a:ext cx="2995493" cy="800298"/>
      </dsp:txXfrm>
    </dsp:sp>
    <dsp:sp modelId="{19D8D8E8-B9FF-49E6-A1A0-6A8DBDA71149}">
      <dsp:nvSpPr>
        <dsp:cNvPr id="0" name=""/>
        <dsp:cNvSpPr/>
      </dsp:nvSpPr>
      <dsp:spPr>
        <a:xfrm>
          <a:off x="6678776" y="665165"/>
          <a:ext cx="3082081" cy="886886"/>
        </a:xfrm>
        <a:prstGeom prst="roundRect">
          <a:avLst/>
        </a:prstGeom>
        <a:solidFill>
          <a:srgbClr val="00B0F0"/>
        </a:soli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latinLnBrk="1">
            <a:lnSpc>
              <a:spcPct val="90000"/>
            </a:lnSpc>
            <a:spcBef>
              <a:spcPct val="0"/>
            </a:spcBef>
            <a:spcAft>
              <a:spcPct val="35000"/>
            </a:spcAft>
            <a:buNone/>
          </a:pPr>
          <a:r>
            <a:rPr lang="en-US" altLang="ko-KR" sz="2400" kern="1200" dirty="0"/>
            <a:t>8/15 </a:t>
          </a:r>
          <a:r>
            <a:rPr lang="ko-KR" altLang="en-US" sz="2400" kern="1200" dirty="0" err="1"/>
            <a:t>몽소승천</a:t>
          </a:r>
          <a:endParaRPr lang="ko-KR" altLang="en-US" sz="2400" kern="1200" dirty="0"/>
        </a:p>
      </dsp:txBody>
      <dsp:txXfrm>
        <a:off x="6722070" y="708459"/>
        <a:ext cx="2995493" cy="80029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7D2EB-DAF2-48FE-9EB1-75202D7B9B54}">
      <dsp:nvSpPr>
        <dsp:cNvPr id="0" name=""/>
        <dsp:cNvSpPr/>
      </dsp:nvSpPr>
      <dsp:spPr>
        <a:xfrm>
          <a:off x="0" y="1357788"/>
          <a:ext cx="11582400" cy="1810385"/>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7BF765-DB31-4285-A44B-B1BC3A81D030}">
      <dsp:nvSpPr>
        <dsp:cNvPr id="0" name=""/>
        <dsp:cNvSpPr/>
      </dsp:nvSpPr>
      <dsp:spPr>
        <a:xfrm>
          <a:off x="1459" y="0"/>
          <a:ext cx="2649847" cy="181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b" anchorCtr="0">
          <a:noAutofit/>
        </a:bodyPr>
        <a:lstStyle/>
        <a:p>
          <a:pPr marL="0" lvl="0" indent="0" algn="ctr" defTabSz="755650" latinLnBrk="0">
            <a:lnSpc>
              <a:spcPct val="90000"/>
            </a:lnSpc>
            <a:spcBef>
              <a:spcPct val="0"/>
            </a:spcBef>
            <a:spcAft>
              <a:spcPct val="35000"/>
            </a:spcAft>
            <a:buNone/>
          </a:pPr>
          <a:r>
            <a:rPr lang="ko-KR" altLang="en-US" sz="1700" kern="1200" dirty="0"/>
            <a:t>성모의 협력으로 성자께서 </a:t>
          </a:r>
          <a:r>
            <a:rPr lang="ko-KR" altLang="en-US" sz="1700" kern="1200" dirty="0" err="1">
              <a:solidFill>
                <a:srgbClr val="FF0000"/>
              </a:solidFill>
              <a:latin typeface="HY헤드라인M" panose="02030600000101010101" pitchFamily="18" charset="-127"/>
              <a:ea typeface="HY헤드라인M" panose="02030600000101010101" pitchFamily="18" charset="-127"/>
            </a:rPr>
            <a:t>육화</a:t>
          </a:r>
          <a:r>
            <a:rPr lang="ko-KR" altLang="en-US" sz="1700" kern="1200" dirty="0" err="1"/>
            <a:t>하심</a:t>
          </a:r>
          <a:endParaRPr lang="ko-KR" altLang="en-US" sz="1700" kern="1200" dirty="0"/>
        </a:p>
      </dsp:txBody>
      <dsp:txXfrm>
        <a:off x="1459" y="0"/>
        <a:ext cx="2649847" cy="1810385"/>
      </dsp:txXfrm>
    </dsp:sp>
    <dsp:sp modelId="{19337324-FDAB-4592-A992-E7EE6F253874}">
      <dsp:nvSpPr>
        <dsp:cNvPr id="0" name=""/>
        <dsp:cNvSpPr/>
      </dsp:nvSpPr>
      <dsp:spPr>
        <a:xfrm>
          <a:off x="1100085" y="2036683"/>
          <a:ext cx="452596" cy="452596"/>
        </a:xfrm>
        <a:prstGeom prst="ellipse">
          <a:avLst/>
        </a:prstGeom>
        <a:solidFill>
          <a:schemeClr val="accent1">
            <a:hueOff val="0"/>
            <a:satOff val="0"/>
            <a:lumOff val="0"/>
            <a:alphaOff val="0"/>
          </a:schemeClr>
        </a:solidFill>
        <a:ln w="31750" cap="flat" cmpd="sng" algn="ctr">
          <a:solidFill>
            <a:schemeClr val="lt1">
              <a:hueOff val="0"/>
              <a:satOff val="0"/>
              <a:lumOff val="0"/>
              <a:alphaOff val="0"/>
            </a:schemeClr>
          </a:solidFill>
          <a:prstDash val="solid"/>
        </a:ln>
        <a:effectLst>
          <a:outerShdw blurRad="50800" dist="25400" dir="5400000" rotWithShape="0">
            <a:srgbClr val="000000">
              <a:alpha val="40000"/>
            </a:srgbClr>
          </a:outerShdw>
        </a:effectLst>
      </dsp:spPr>
      <dsp:style>
        <a:lnRef idx="3">
          <a:scrgbClr r="0" g="0" b="0"/>
        </a:lnRef>
        <a:fillRef idx="1">
          <a:scrgbClr r="0" g="0" b="0"/>
        </a:fillRef>
        <a:effectRef idx="1">
          <a:scrgbClr r="0" g="0" b="0"/>
        </a:effectRef>
        <a:fontRef idx="minor">
          <a:schemeClr val="lt1"/>
        </a:fontRef>
      </dsp:style>
    </dsp:sp>
    <dsp:sp modelId="{F125CCC3-D74B-45CD-B703-FDE871517F6C}">
      <dsp:nvSpPr>
        <dsp:cNvPr id="0" name=""/>
        <dsp:cNvSpPr/>
      </dsp:nvSpPr>
      <dsp:spPr>
        <a:xfrm>
          <a:off x="2762776" y="2715577"/>
          <a:ext cx="2978214" cy="181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t" anchorCtr="0">
          <a:noAutofit/>
        </a:bodyPr>
        <a:lstStyle/>
        <a:p>
          <a:pPr marL="0" lvl="0" indent="0" algn="ctr" defTabSz="755650" latinLnBrk="0">
            <a:lnSpc>
              <a:spcPct val="90000"/>
            </a:lnSpc>
            <a:spcBef>
              <a:spcPct val="0"/>
            </a:spcBef>
            <a:spcAft>
              <a:spcPct val="35000"/>
            </a:spcAft>
            <a:buNone/>
          </a:pPr>
          <a:r>
            <a:rPr lang="en-US" altLang="ko-KR" sz="1700" kern="1200" dirty="0"/>
            <a:t>1. </a:t>
          </a:r>
          <a:r>
            <a:rPr lang="ko-KR" altLang="en-US" sz="1700" kern="1200" dirty="0"/>
            <a:t>육화</a:t>
          </a:r>
          <a:r>
            <a:rPr lang="en-US" altLang="ko-KR" sz="1700" kern="1200" dirty="0"/>
            <a:t>: </a:t>
          </a:r>
          <a:r>
            <a:rPr lang="ko-KR" altLang="en-US" sz="1700" kern="1200" dirty="0"/>
            <a:t>성자 안에서 인간이 하느님의 자녀가 됨</a:t>
          </a:r>
          <a:endParaRPr lang="en-US" altLang="ko-KR" sz="1700" kern="1200" dirty="0"/>
        </a:p>
        <a:p>
          <a:pPr marL="0" lvl="0" indent="0" algn="ctr" defTabSz="755650" latinLnBrk="0">
            <a:lnSpc>
              <a:spcPct val="90000"/>
            </a:lnSpc>
            <a:spcBef>
              <a:spcPct val="0"/>
            </a:spcBef>
            <a:spcAft>
              <a:spcPct val="35000"/>
            </a:spcAft>
            <a:buNone/>
          </a:pPr>
          <a:r>
            <a:rPr lang="en-US" altLang="ko-KR" sz="1700" kern="1200" dirty="0"/>
            <a:t>2. </a:t>
          </a:r>
          <a:r>
            <a:rPr lang="ko-KR" altLang="en-US" sz="1700" kern="1200" dirty="0"/>
            <a:t>육화는 </a:t>
          </a:r>
          <a:r>
            <a:rPr lang="ko-KR" altLang="en-US" sz="1700" kern="1200" dirty="0">
              <a:solidFill>
                <a:srgbClr val="FF0000"/>
              </a:solidFill>
              <a:latin typeface="HY헤드라인M" panose="02030600000101010101" pitchFamily="18" charset="-127"/>
              <a:ea typeface="HY헤드라인M" panose="02030600000101010101" pitchFamily="18" charset="-127"/>
            </a:rPr>
            <a:t>파스카 사건</a:t>
          </a:r>
          <a:r>
            <a:rPr lang="ko-KR" altLang="en-US" sz="1700" kern="1200" dirty="0"/>
            <a:t>의 시작</a:t>
          </a:r>
        </a:p>
      </dsp:txBody>
      <dsp:txXfrm>
        <a:off x="2762776" y="2715577"/>
        <a:ext cx="2978214" cy="1810385"/>
      </dsp:txXfrm>
    </dsp:sp>
    <dsp:sp modelId="{A29C7219-D8EF-4A91-8487-893742FD9DB1}">
      <dsp:nvSpPr>
        <dsp:cNvPr id="0" name=""/>
        <dsp:cNvSpPr/>
      </dsp:nvSpPr>
      <dsp:spPr>
        <a:xfrm>
          <a:off x="4025585" y="2036683"/>
          <a:ext cx="452596" cy="452596"/>
        </a:xfrm>
        <a:prstGeom prst="ellipse">
          <a:avLst/>
        </a:prstGeom>
        <a:solidFill>
          <a:schemeClr val="accent1">
            <a:hueOff val="0"/>
            <a:satOff val="0"/>
            <a:lumOff val="0"/>
            <a:alphaOff val="0"/>
          </a:schemeClr>
        </a:solidFill>
        <a:ln w="31750" cap="flat" cmpd="sng" algn="ctr">
          <a:solidFill>
            <a:schemeClr val="lt1">
              <a:hueOff val="0"/>
              <a:satOff val="0"/>
              <a:lumOff val="0"/>
              <a:alphaOff val="0"/>
            </a:schemeClr>
          </a:solidFill>
          <a:prstDash val="solid"/>
        </a:ln>
        <a:effectLst>
          <a:outerShdw blurRad="50800" dist="25400" dir="5400000" rotWithShape="0">
            <a:srgbClr val="000000">
              <a:alpha val="40000"/>
            </a:srgbClr>
          </a:outerShdw>
        </a:effectLst>
      </dsp:spPr>
      <dsp:style>
        <a:lnRef idx="3">
          <a:scrgbClr r="0" g="0" b="0"/>
        </a:lnRef>
        <a:fillRef idx="1">
          <a:scrgbClr r="0" g="0" b="0"/>
        </a:fillRef>
        <a:effectRef idx="1">
          <a:scrgbClr r="0" g="0" b="0"/>
        </a:effectRef>
        <a:fontRef idx="minor">
          <a:schemeClr val="lt1"/>
        </a:fontRef>
      </dsp:style>
    </dsp:sp>
    <dsp:sp modelId="{38B99609-2320-4090-A88F-DF5F6B1D8364}">
      <dsp:nvSpPr>
        <dsp:cNvPr id="0" name=""/>
        <dsp:cNvSpPr/>
      </dsp:nvSpPr>
      <dsp:spPr>
        <a:xfrm>
          <a:off x="5852459" y="0"/>
          <a:ext cx="2229385" cy="181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b" anchorCtr="0">
          <a:noAutofit/>
        </a:bodyPr>
        <a:lstStyle/>
        <a:p>
          <a:pPr marL="0" lvl="0" indent="0" algn="ctr" defTabSz="755650" latinLnBrk="0">
            <a:lnSpc>
              <a:spcPct val="90000"/>
            </a:lnSpc>
            <a:spcBef>
              <a:spcPct val="0"/>
            </a:spcBef>
            <a:spcAft>
              <a:spcPct val="35000"/>
            </a:spcAft>
            <a:buNone/>
          </a:pPr>
          <a:r>
            <a:rPr lang="ko-KR" altLang="en-US" sz="1700" kern="1200" dirty="0">
              <a:solidFill>
                <a:srgbClr val="FF0000"/>
              </a:solidFill>
              <a:latin typeface="HY헤드라인M" panose="02030600000101010101" pitchFamily="18" charset="-127"/>
              <a:ea typeface="HY헤드라인M" panose="02030600000101010101" pitchFamily="18" charset="-127"/>
            </a:rPr>
            <a:t>그리스도와 함께 죽고 부활함</a:t>
          </a:r>
          <a:r>
            <a:rPr lang="ko-KR" altLang="en-US" sz="1700" kern="1200" dirty="0"/>
            <a:t>으로써 영원한 생명으로 다시 태어남</a:t>
          </a:r>
        </a:p>
      </dsp:txBody>
      <dsp:txXfrm>
        <a:off x="5852459" y="0"/>
        <a:ext cx="2229385" cy="1810385"/>
      </dsp:txXfrm>
    </dsp:sp>
    <dsp:sp modelId="{DC9FAA46-B49D-4726-B8D5-CCBBA6E2C522}">
      <dsp:nvSpPr>
        <dsp:cNvPr id="0" name=""/>
        <dsp:cNvSpPr/>
      </dsp:nvSpPr>
      <dsp:spPr>
        <a:xfrm>
          <a:off x="6740854" y="2036683"/>
          <a:ext cx="452596" cy="452596"/>
        </a:xfrm>
        <a:prstGeom prst="ellipse">
          <a:avLst/>
        </a:prstGeom>
        <a:solidFill>
          <a:schemeClr val="accent1">
            <a:hueOff val="0"/>
            <a:satOff val="0"/>
            <a:lumOff val="0"/>
            <a:alphaOff val="0"/>
          </a:schemeClr>
        </a:solidFill>
        <a:ln w="31750" cap="flat" cmpd="sng" algn="ctr">
          <a:solidFill>
            <a:schemeClr val="lt1">
              <a:hueOff val="0"/>
              <a:satOff val="0"/>
              <a:lumOff val="0"/>
              <a:alphaOff val="0"/>
            </a:schemeClr>
          </a:solidFill>
          <a:prstDash val="solid"/>
        </a:ln>
        <a:effectLst>
          <a:outerShdw blurRad="50800" dist="25400" dir="5400000" rotWithShape="0">
            <a:srgbClr val="000000">
              <a:alpha val="40000"/>
            </a:srgbClr>
          </a:outerShdw>
        </a:effectLst>
      </dsp:spPr>
      <dsp:style>
        <a:lnRef idx="3">
          <a:scrgbClr r="0" g="0" b="0"/>
        </a:lnRef>
        <a:fillRef idx="1">
          <a:scrgbClr r="0" g="0" b="0"/>
        </a:fillRef>
        <a:effectRef idx="1">
          <a:scrgbClr r="0" g="0" b="0"/>
        </a:effectRef>
        <a:fontRef idx="minor">
          <a:schemeClr val="lt1"/>
        </a:fontRef>
      </dsp:style>
    </dsp:sp>
    <dsp:sp modelId="{851175B0-965B-4810-9E0E-66D56CBB81B7}">
      <dsp:nvSpPr>
        <dsp:cNvPr id="0" name=""/>
        <dsp:cNvSpPr/>
      </dsp:nvSpPr>
      <dsp:spPr>
        <a:xfrm>
          <a:off x="8193314" y="2715577"/>
          <a:ext cx="2229385" cy="181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t" anchorCtr="0">
          <a:noAutofit/>
        </a:bodyPr>
        <a:lstStyle/>
        <a:p>
          <a:pPr marL="0" lvl="0" indent="0" algn="ctr" defTabSz="755650" latinLnBrk="0">
            <a:lnSpc>
              <a:spcPct val="90000"/>
            </a:lnSpc>
            <a:spcBef>
              <a:spcPct val="0"/>
            </a:spcBef>
            <a:spcAft>
              <a:spcPct val="35000"/>
            </a:spcAft>
            <a:buNone/>
          </a:pPr>
          <a:r>
            <a:rPr lang="ko-KR" altLang="en-US" sz="1700" kern="1200" dirty="0"/>
            <a:t>파스카의 구원을 통하여 </a:t>
          </a:r>
          <a:r>
            <a:rPr lang="ko-KR" altLang="en-US" sz="1700" kern="1200" dirty="0">
              <a:solidFill>
                <a:srgbClr val="FF0000"/>
              </a:solidFill>
              <a:latin typeface="HY헤드라인M" panose="02030600000101010101" pitchFamily="18" charset="-127"/>
              <a:ea typeface="HY헤드라인M" panose="02030600000101010101" pitchFamily="18" charset="-127"/>
            </a:rPr>
            <a:t>그리스도와 결합한 지체가 하느님의 자녀로</a:t>
          </a:r>
          <a:r>
            <a:rPr lang="ko-KR" altLang="en-US" sz="1700" kern="1200" dirty="0"/>
            <a:t> 태어남</a:t>
          </a:r>
        </a:p>
      </dsp:txBody>
      <dsp:txXfrm>
        <a:off x="8193314" y="2715577"/>
        <a:ext cx="2229385" cy="1810385"/>
      </dsp:txXfrm>
    </dsp:sp>
    <dsp:sp modelId="{0A665B81-4EDE-463C-B784-E0A144D8C0AF}">
      <dsp:nvSpPr>
        <dsp:cNvPr id="0" name=""/>
        <dsp:cNvSpPr/>
      </dsp:nvSpPr>
      <dsp:spPr>
        <a:xfrm>
          <a:off x="9081709" y="2036683"/>
          <a:ext cx="452596" cy="452596"/>
        </a:xfrm>
        <a:prstGeom prst="ellipse">
          <a:avLst/>
        </a:prstGeom>
        <a:solidFill>
          <a:schemeClr val="accent1">
            <a:hueOff val="0"/>
            <a:satOff val="0"/>
            <a:lumOff val="0"/>
            <a:alphaOff val="0"/>
          </a:schemeClr>
        </a:solidFill>
        <a:ln w="31750" cap="flat" cmpd="sng" algn="ctr">
          <a:solidFill>
            <a:schemeClr val="lt1">
              <a:hueOff val="0"/>
              <a:satOff val="0"/>
              <a:lumOff val="0"/>
              <a:alphaOff val="0"/>
            </a:schemeClr>
          </a:solidFill>
          <a:prstDash val="solid"/>
        </a:ln>
        <a:effectLst>
          <a:outerShdw blurRad="50800" dist="25400" dir="5400000" rotWithShape="0">
            <a:srgbClr val="000000">
              <a:alpha val="40000"/>
            </a:srgbClr>
          </a:outerShdw>
        </a:effectLst>
      </dsp:spPr>
      <dsp:style>
        <a:lnRef idx="3">
          <a:scrgbClr r="0" g="0" b="0"/>
        </a:lnRef>
        <a:fillRef idx="1">
          <a:scrgbClr r="0" g="0" b="0"/>
        </a:fillRef>
        <a:effectRef idx="1">
          <a:scrgbClr r="0" g="0" b="0"/>
        </a:effectRef>
        <a:fontRef idx="minor">
          <a:schemeClr val="lt1"/>
        </a:fontRef>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B93451-A120-44F0-858A-1DDB53768B5B}">
      <dsp:nvSpPr>
        <dsp:cNvPr id="0" name=""/>
        <dsp:cNvSpPr/>
      </dsp:nvSpPr>
      <dsp:spPr>
        <a:xfrm>
          <a:off x="2936397" y="0"/>
          <a:ext cx="5100005" cy="5100005"/>
        </a:xfrm>
        <a:prstGeom prst="ellipse">
          <a:avLst/>
        </a:prstGeom>
        <a:gradFill rotWithShape="0">
          <a:gsLst>
            <a:gs pos="0">
              <a:schemeClr val="accent2">
                <a:hueOff val="0"/>
                <a:satOff val="0"/>
                <a:lumOff val="0"/>
                <a:alphaOff val="0"/>
                <a:tint val="43000"/>
                <a:shade val="100000"/>
                <a:satMod val="165000"/>
              </a:schemeClr>
            </a:gs>
            <a:gs pos="55000">
              <a:schemeClr val="accent2">
                <a:hueOff val="0"/>
                <a:satOff val="0"/>
                <a:lumOff val="0"/>
                <a:alphaOff val="0"/>
                <a:tint val="83000"/>
                <a:shade val="100000"/>
                <a:satMod val="155000"/>
              </a:schemeClr>
            </a:gs>
            <a:gs pos="100000">
              <a:schemeClr val="accent2">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latinLnBrk="1">
            <a:lnSpc>
              <a:spcPct val="90000"/>
            </a:lnSpc>
            <a:spcBef>
              <a:spcPct val="0"/>
            </a:spcBef>
            <a:spcAft>
              <a:spcPct val="35000"/>
            </a:spcAft>
            <a:buNone/>
          </a:pPr>
          <a:r>
            <a:rPr lang="ko-KR" altLang="en-US" sz="1300" kern="1200" dirty="0">
              <a:latin typeface="HY헤드라인M" panose="02030600000101010101" pitchFamily="18" charset="-127"/>
              <a:ea typeface="HY헤드라인M" panose="02030600000101010101" pitchFamily="18" charset="-127"/>
            </a:rPr>
            <a:t>하느님의 어머니 </a:t>
          </a:r>
          <a:r>
            <a:rPr lang="ko-KR" altLang="en-US" sz="1300" kern="1200" dirty="0"/>
            <a:t>마리아</a:t>
          </a:r>
        </a:p>
      </dsp:txBody>
      <dsp:txXfrm>
        <a:off x="4773419" y="255000"/>
        <a:ext cx="1425961" cy="765000"/>
      </dsp:txXfrm>
    </dsp:sp>
    <dsp:sp modelId="{FDB545B9-AFAE-4EE9-A336-6E85792F5504}">
      <dsp:nvSpPr>
        <dsp:cNvPr id="0" name=""/>
        <dsp:cNvSpPr/>
      </dsp:nvSpPr>
      <dsp:spPr>
        <a:xfrm>
          <a:off x="3446398" y="1020000"/>
          <a:ext cx="4080004" cy="4080004"/>
        </a:xfrm>
        <a:prstGeom prst="ellipse">
          <a:avLst/>
        </a:prstGeom>
        <a:gradFill rotWithShape="0">
          <a:gsLst>
            <a:gs pos="0">
              <a:schemeClr val="accent3">
                <a:hueOff val="0"/>
                <a:satOff val="0"/>
                <a:lumOff val="0"/>
                <a:alphaOff val="0"/>
                <a:tint val="43000"/>
                <a:shade val="100000"/>
                <a:satMod val="165000"/>
              </a:schemeClr>
            </a:gs>
            <a:gs pos="55000">
              <a:schemeClr val="accent3">
                <a:hueOff val="0"/>
                <a:satOff val="0"/>
                <a:lumOff val="0"/>
                <a:alphaOff val="0"/>
                <a:tint val="83000"/>
                <a:shade val="100000"/>
                <a:satMod val="155000"/>
              </a:schemeClr>
            </a:gs>
            <a:gs pos="100000">
              <a:schemeClr val="accent3">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latinLnBrk="1">
            <a:lnSpc>
              <a:spcPct val="90000"/>
            </a:lnSpc>
            <a:spcBef>
              <a:spcPct val="0"/>
            </a:spcBef>
            <a:spcAft>
              <a:spcPct val="35000"/>
            </a:spcAft>
            <a:buNone/>
          </a:pPr>
          <a:r>
            <a:rPr lang="ko-KR" altLang="en-US" sz="1300" kern="1200" dirty="0">
              <a:solidFill>
                <a:schemeClr val="tx1"/>
              </a:solidFill>
            </a:rPr>
            <a:t>교회신비체의 머리이신 </a:t>
          </a:r>
          <a:r>
            <a:rPr lang="ko-KR" altLang="en-US" sz="1300" kern="1200" dirty="0">
              <a:solidFill>
                <a:schemeClr val="tx1"/>
              </a:solidFill>
              <a:latin typeface="HY헤드라인M" panose="02030600000101010101" pitchFamily="18" charset="-127"/>
              <a:ea typeface="HY헤드라인M" panose="02030600000101010101" pitchFamily="18" charset="-127"/>
            </a:rPr>
            <a:t>그리스도</a:t>
          </a:r>
        </a:p>
      </dsp:txBody>
      <dsp:txXfrm>
        <a:off x="4773419" y="1264801"/>
        <a:ext cx="1425961" cy="734400"/>
      </dsp:txXfrm>
    </dsp:sp>
    <dsp:sp modelId="{2FA018E0-4D46-4E3F-B3D1-ABA3AABDBF35}">
      <dsp:nvSpPr>
        <dsp:cNvPr id="0" name=""/>
        <dsp:cNvSpPr/>
      </dsp:nvSpPr>
      <dsp:spPr>
        <a:xfrm>
          <a:off x="3956398" y="2040001"/>
          <a:ext cx="3060003" cy="3060003"/>
        </a:xfrm>
        <a:prstGeom prst="ellipse">
          <a:avLst/>
        </a:prstGeom>
        <a:gradFill rotWithShape="0">
          <a:gsLst>
            <a:gs pos="0">
              <a:schemeClr val="accent4">
                <a:hueOff val="0"/>
                <a:satOff val="0"/>
                <a:lumOff val="0"/>
                <a:alphaOff val="0"/>
                <a:tint val="43000"/>
                <a:shade val="100000"/>
                <a:satMod val="165000"/>
              </a:schemeClr>
            </a:gs>
            <a:gs pos="55000">
              <a:schemeClr val="accent4">
                <a:hueOff val="0"/>
                <a:satOff val="0"/>
                <a:lumOff val="0"/>
                <a:alphaOff val="0"/>
                <a:tint val="83000"/>
                <a:shade val="100000"/>
                <a:satMod val="155000"/>
              </a:schemeClr>
            </a:gs>
            <a:gs pos="100000">
              <a:schemeClr val="accent4">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latinLnBrk="1">
            <a:lnSpc>
              <a:spcPct val="90000"/>
            </a:lnSpc>
            <a:spcBef>
              <a:spcPct val="0"/>
            </a:spcBef>
            <a:spcAft>
              <a:spcPct val="35000"/>
            </a:spcAft>
            <a:buNone/>
          </a:pPr>
          <a:r>
            <a:rPr lang="ko-KR" altLang="en-US" sz="1300" kern="1200" dirty="0">
              <a:latin typeface="HY헤드라인M" panose="02030600000101010101" pitchFamily="18" charset="-127"/>
              <a:ea typeface="HY헤드라인M" panose="02030600000101010101" pitchFamily="18" charset="-127"/>
            </a:rPr>
            <a:t>그리스도와 결합된 교회</a:t>
          </a:r>
          <a:r>
            <a:rPr lang="ko-KR" altLang="en-US" sz="1300" kern="1200" dirty="0"/>
            <a:t>신비체</a:t>
          </a:r>
        </a:p>
      </dsp:txBody>
      <dsp:txXfrm>
        <a:off x="4773419" y="2269502"/>
        <a:ext cx="1425961" cy="688500"/>
      </dsp:txXfrm>
    </dsp:sp>
    <dsp:sp modelId="{1B6A0F3A-B274-45FE-B97E-EE9935182E18}">
      <dsp:nvSpPr>
        <dsp:cNvPr id="0" name=""/>
        <dsp:cNvSpPr/>
      </dsp:nvSpPr>
      <dsp:spPr>
        <a:xfrm>
          <a:off x="4466399" y="3060002"/>
          <a:ext cx="2040002" cy="2040002"/>
        </a:xfrm>
        <a:prstGeom prst="ellipse">
          <a:avLst/>
        </a:prstGeom>
        <a:gradFill rotWithShape="0">
          <a:gsLst>
            <a:gs pos="0">
              <a:schemeClr val="accent5">
                <a:hueOff val="0"/>
                <a:satOff val="0"/>
                <a:lumOff val="0"/>
                <a:alphaOff val="0"/>
                <a:tint val="43000"/>
                <a:shade val="100000"/>
                <a:satMod val="165000"/>
              </a:schemeClr>
            </a:gs>
            <a:gs pos="55000">
              <a:schemeClr val="accent5">
                <a:hueOff val="0"/>
                <a:satOff val="0"/>
                <a:lumOff val="0"/>
                <a:alphaOff val="0"/>
                <a:tint val="83000"/>
                <a:shade val="100000"/>
                <a:satMod val="155000"/>
              </a:schemeClr>
            </a:gs>
            <a:gs pos="100000">
              <a:schemeClr val="accent5">
                <a:hueOff val="0"/>
                <a:satOff val="0"/>
                <a:lumOff val="0"/>
                <a:alphaOff val="0"/>
                <a:shade val="85000"/>
                <a:satMod val="100000"/>
              </a:schemeClr>
            </a:gs>
          </a:gsLst>
          <a:path path="circle">
            <a:fillToRect l="-40000" t="-90000" r="140000" b="190000"/>
          </a:path>
        </a:gradFill>
        <a:ln>
          <a:noFill/>
        </a:ln>
        <a:effectLst>
          <a:outerShdw blurRad="508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latinLnBrk="1">
            <a:lnSpc>
              <a:spcPct val="90000"/>
            </a:lnSpc>
            <a:spcBef>
              <a:spcPct val="0"/>
            </a:spcBef>
            <a:spcAft>
              <a:spcPct val="35000"/>
            </a:spcAft>
            <a:buNone/>
          </a:pPr>
          <a:r>
            <a:rPr lang="ko-KR" altLang="en-US" sz="1300" kern="1200" dirty="0">
              <a:latin typeface="HY헤드라인M" panose="02030600000101010101" pitchFamily="18" charset="-127"/>
              <a:ea typeface="HY헤드라인M" panose="02030600000101010101" pitchFamily="18" charset="-127"/>
            </a:rPr>
            <a:t>신앙인의 모범</a:t>
          </a:r>
          <a:r>
            <a:rPr lang="ko-KR" altLang="en-US" sz="1300" kern="1200" dirty="0"/>
            <a:t>이신 마리아</a:t>
          </a:r>
        </a:p>
      </dsp:txBody>
      <dsp:txXfrm>
        <a:off x="4765150" y="3570003"/>
        <a:ext cx="1442499" cy="102000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5.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diagrams.loki3.com/BracketList+Icon">
  <dgm:title val="괄호 목록 다이어그램"/>
  <dgm:desc val="그룹화된 정보 블록을 표시합니다.수준 2 텍스트의 양이 많은 경우 적합합니다."/>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19.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0.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69BD58-1105-47CA-814E-093D4A79B64B}" type="datetimeFigureOut">
              <a:rPr lang="ko-KR" altLang="en-US" smtClean="0"/>
              <a:t>2016-05-21</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1DD5A1-518C-496E-A7F1-01F3A414CA20}" type="slidenum">
              <a:rPr lang="ko-KR" altLang="en-US" smtClean="0"/>
              <a:t>‹#›</a:t>
            </a:fld>
            <a:endParaRPr lang="ko-KR" altLang="en-US"/>
          </a:p>
        </p:txBody>
      </p:sp>
    </p:spTree>
    <p:extLst>
      <p:ext uri="{BB962C8B-B14F-4D97-AF65-F5344CB8AC3E}">
        <p14:creationId xmlns:p14="http://schemas.microsoft.com/office/powerpoint/2010/main" val="36685293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1. </a:t>
            </a:r>
            <a:r>
              <a:rPr lang="ko-KR" altLang="en-US" dirty="0"/>
              <a:t>복음은 성탄 후 </a:t>
            </a:r>
            <a:r>
              <a:rPr lang="en-US" altLang="ko-KR" dirty="0"/>
              <a:t>8</a:t>
            </a:r>
            <a:r>
              <a:rPr lang="ko-KR" altLang="en-US" dirty="0"/>
              <a:t>일째 되는 날 일어나 사건을 보도한다</a:t>
            </a:r>
            <a:r>
              <a:rPr lang="en-US" altLang="ko-KR" dirty="0"/>
              <a:t>.</a:t>
            </a:r>
          </a:p>
          <a:p>
            <a:r>
              <a:rPr lang="en-US" altLang="ko-KR" dirty="0"/>
              <a:t>2. </a:t>
            </a:r>
            <a:r>
              <a:rPr lang="ko-KR" altLang="en-US" dirty="0"/>
              <a:t>성경에서는 이 본문의 단락과 제목이 목자에 초점을 맞추고 있다</a:t>
            </a:r>
            <a:r>
              <a:rPr lang="en-US" altLang="ko-KR" dirty="0"/>
              <a:t>. </a:t>
            </a:r>
            <a:r>
              <a:rPr lang="ko-KR" altLang="en-US" dirty="0"/>
              <a:t>그러나 미사독서집의 단락은 성모께서 주인공으로 뚜렷하게 부각되도록 하려는 교회 전통의 의도를 드러낸다</a:t>
            </a:r>
            <a:r>
              <a:rPr lang="en-US" altLang="ko-KR" dirty="0"/>
              <a:t>.</a:t>
            </a:r>
          </a:p>
          <a:p>
            <a:r>
              <a:rPr lang="en-US" altLang="ko-KR" dirty="0"/>
              <a:t>3. 1</a:t>
            </a:r>
            <a:r>
              <a:rPr lang="ko-KR" altLang="en-US" dirty="0"/>
              <a:t>월 </a:t>
            </a:r>
            <a:r>
              <a:rPr lang="en-US" altLang="ko-KR" dirty="0"/>
              <a:t>1</a:t>
            </a:r>
            <a:r>
              <a:rPr lang="ko-KR" altLang="en-US" dirty="0"/>
              <a:t>일은 하느님의 어머니요 교회의 어머니이신 성모의 축일이다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F21DD5A1-518C-496E-A7F1-01F3A414CA20}" type="slidenum">
              <a:rPr lang="ko-KR" altLang="en-US" smtClean="0"/>
              <a:t>53</a:t>
            </a:fld>
            <a:endParaRPr lang="ko-KR" altLang="en-US"/>
          </a:p>
        </p:txBody>
      </p:sp>
    </p:spTree>
    <p:extLst>
      <p:ext uri="{BB962C8B-B14F-4D97-AF65-F5344CB8AC3E}">
        <p14:creationId xmlns:p14="http://schemas.microsoft.com/office/powerpoint/2010/main" val="214189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제목 슬라이드">
    <p:spTree>
      <p:nvGrpSpPr>
        <p:cNvPr id="1" name=""/>
        <p:cNvGrpSpPr/>
        <p:nvPr/>
      </p:nvGrpSpPr>
      <p:grpSpPr>
        <a:xfrm>
          <a:off x="0" y="0"/>
          <a:ext cx="0" cy="0"/>
          <a:chOff x="0" y="0"/>
          <a:chExt cx="0" cy="0"/>
        </a:xfrm>
      </p:grpSpPr>
      <p:sp>
        <p:nvSpPr>
          <p:cNvPr id="7" name="Rectangle 6"/>
          <p:cNvSpPr/>
          <p:nvPr/>
        </p:nvSpPr>
        <p:spPr bwMode="gray">
          <a:xfrm>
            <a:off x="10948416" y="2788920"/>
            <a:ext cx="1243584" cy="1005840"/>
          </a:xfrm>
          <a:prstGeom prst="rect">
            <a:avLst/>
          </a:prstGeom>
          <a:solidFill>
            <a:schemeClr val="accent5">
              <a:lumMod val="60000"/>
              <a:lumOff val="4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Rectangle 7"/>
          <p:cNvSpPr/>
          <p:nvPr/>
        </p:nvSpPr>
        <p:spPr bwMode="gray">
          <a:xfrm>
            <a:off x="0" y="2130552"/>
            <a:ext cx="11277600" cy="914400"/>
          </a:xfrm>
          <a:prstGeom prst="rect">
            <a:avLst/>
          </a:prstGeom>
          <a:solidFill>
            <a:schemeClr val="tx2">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Rectangle 8"/>
          <p:cNvSpPr/>
          <p:nvPr/>
        </p:nvSpPr>
        <p:spPr bwMode="gray">
          <a:xfrm>
            <a:off x="3328416" y="0"/>
            <a:ext cx="2279904" cy="2359152"/>
          </a:xfrm>
          <a:prstGeom prst="rect">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0" name="Rectangle 9"/>
          <p:cNvSpPr/>
          <p:nvPr/>
        </p:nvSpPr>
        <p:spPr bwMode="gray">
          <a:xfrm>
            <a:off x="0" y="0"/>
            <a:ext cx="3718560" cy="2359152"/>
          </a:xfrm>
          <a:prstGeom prst="rect">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p:cNvSpPr>
            <a:spLocks noGrp="1"/>
          </p:cNvSpPr>
          <p:nvPr>
            <p:ph type="ctrTitle"/>
          </p:nvPr>
        </p:nvSpPr>
        <p:spPr>
          <a:xfrm>
            <a:off x="560832" y="3118105"/>
            <a:ext cx="10375392" cy="1470025"/>
          </a:xfrm>
        </p:spPr>
        <p:txBody>
          <a:bodyPr vert="horz" lIns="91440" tIns="45720" rIns="91440" bIns="45720" rtlCol="0" anchor="t">
            <a:normAutofit/>
          </a:bodyPr>
          <a:lstStyle>
            <a:lvl1pPr algn="r" defTabSz="914400" rtl="0" eaLnBrk="1" latinLnBrk="0" hangingPunct="1">
              <a:spcBef>
                <a:spcPct val="0"/>
              </a:spcBef>
              <a:buNone/>
              <a:defRPr lang="en-US" sz="4800" b="1" kern="1200" smtClean="0">
                <a:solidFill>
                  <a:schemeClr val="tx2"/>
                </a:solidFill>
                <a:latin typeface="+mj-lt"/>
                <a:ea typeface="+mj-ea"/>
                <a:cs typeface="+mj-cs"/>
              </a:defRPr>
            </a:lvl1pPr>
          </a:lstStyle>
          <a:p>
            <a:r>
              <a:rPr lang="ko-KR" altLang="en-US"/>
              <a:t>마스터 제목 스타일 편집</a:t>
            </a:r>
            <a:endParaRPr lang="en-US"/>
          </a:p>
        </p:txBody>
      </p:sp>
      <p:sp>
        <p:nvSpPr>
          <p:cNvPr id="3" name="Subtitle 2"/>
          <p:cNvSpPr>
            <a:spLocks noGrp="1"/>
          </p:cNvSpPr>
          <p:nvPr>
            <p:ph type="subTitle" idx="1"/>
          </p:nvPr>
        </p:nvSpPr>
        <p:spPr>
          <a:xfrm>
            <a:off x="0" y="2359152"/>
            <a:ext cx="10948416" cy="685800"/>
          </a:xfrm>
        </p:spPr>
        <p:txBody>
          <a:bodyPr vert="horz" lIns="91440" tIns="45720" rIns="91440" bIns="45720" rtlCol="0" anchor="b">
            <a:normAutofit/>
          </a:bodyPr>
          <a:lstStyle>
            <a:lvl1pPr marL="0" indent="0" algn="r" defTabSz="914400" rtl="0" eaLnBrk="1" latinLnBrk="0" hangingPunct="1">
              <a:spcBef>
                <a:spcPct val="20000"/>
              </a:spcBef>
              <a:buClr>
                <a:schemeClr val="accent1"/>
              </a:buClr>
              <a:buSzPct val="90000"/>
              <a:buFont typeface="Wingdings 3" pitchFamily="18" charset="2"/>
              <a:buNone/>
              <a:defRPr lang="en-US" sz="2000" kern="1200" smtClean="0">
                <a:solidFill>
                  <a:schemeClr val="tx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endParaRPr lang="en-US"/>
          </a:p>
        </p:txBody>
      </p:sp>
      <p:sp>
        <p:nvSpPr>
          <p:cNvPr id="4" name="Date Placeholder 3"/>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5" name="Footer Placeholder 4"/>
          <p:cNvSpPr>
            <a:spLocks noGrp="1"/>
          </p:cNvSpPr>
          <p:nvPr>
            <p:ph type="ftr" sz="quarter" idx="11"/>
          </p:nvPr>
        </p:nvSpPr>
        <p:spPr/>
        <p:txBody>
          <a:bodyPr/>
          <a:lstStyle/>
          <a:p>
            <a:endParaRPr lang="ko-KR" altLang="en-US" dirty="0"/>
          </a:p>
        </p:txBody>
      </p:sp>
      <p:sp>
        <p:nvSpPr>
          <p:cNvPr id="6" name="Slide Number Placeholder 5"/>
          <p:cNvSpPr>
            <a:spLocks noGrp="1"/>
          </p:cNvSpPr>
          <p:nvPr>
            <p:ph type="sldNum" sz="quarter" idx="12"/>
          </p:nvPr>
        </p:nvSpPr>
        <p:spPr/>
        <p:txBody>
          <a:bodyPr/>
          <a:lstStyle/>
          <a:p>
            <a:fld id="{722B3066-DE20-478D-AE49-D46EC4750037}" type="slidenum">
              <a:rPr lang="ko-KR" altLang="en-US" smtClean="0"/>
              <a:t>‹#›</a:t>
            </a:fld>
            <a:endParaRPr lang="ko-KR" altLang="en-US" dirty="0"/>
          </a:p>
        </p:txBody>
      </p:sp>
    </p:spTree>
    <p:extLst>
      <p:ext uri="{BB962C8B-B14F-4D97-AF65-F5344CB8AC3E}">
        <p14:creationId xmlns:p14="http://schemas.microsoft.com/office/powerpoint/2010/main" val="3930630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a:p>
        </p:txBody>
      </p:sp>
      <p:sp>
        <p:nvSpPr>
          <p:cNvPr id="3" name="Content Placeholder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Date Placeholder 3"/>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5" name="Footer Placeholder 4"/>
          <p:cNvSpPr>
            <a:spLocks noGrp="1"/>
          </p:cNvSpPr>
          <p:nvPr>
            <p:ph type="ftr" sz="quarter" idx="11"/>
          </p:nvPr>
        </p:nvSpPr>
        <p:spPr/>
        <p:txBody>
          <a:bodyPr/>
          <a:lstStyle/>
          <a:p>
            <a:endParaRPr lang="ko-KR" altLang="en-US" dirty="0"/>
          </a:p>
        </p:txBody>
      </p:sp>
      <p:sp>
        <p:nvSpPr>
          <p:cNvPr id="6" name="Slide Number Placeholder 5"/>
          <p:cNvSpPr>
            <a:spLocks noGrp="1"/>
          </p:cNvSpPr>
          <p:nvPr>
            <p:ph type="sldNum" sz="quarter" idx="12"/>
          </p:nvPr>
        </p:nvSpPr>
        <p:spPr/>
        <p:txBody>
          <a:bodyPr/>
          <a:lstStyle/>
          <a:p>
            <a:fld id="{722B3066-DE20-478D-AE49-D46EC4750037}" type="slidenum">
              <a:rPr lang="ko-KR" altLang="en-US" smtClean="0"/>
              <a:t>‹#›</a:t>
            </a:fld>
            <a:endParaRPr lang="ko-KR" altLang="en-US" dirty="0"/>
          </a:p>
        </p:txBody>
      </p:sp>
    </p:spTree>
    <p:extLst>
      <p:ext uri="{BB962C8B-B14F-4D97-AF65-F5344CB8AC3E}">
        <p14:creationId xmlns:p14="http://schemas.microsoft.com/office/powerpoint/2010/main" val="176045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구역 머리글">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681728" y="3044952"/>
            <a:ext cx="6254496" cy="740664"/>
          </a:xfrm>
        </p:spPr>
        <p:txBody>
          <a:bodyPr vert="horz" lIns="91440" tIns="45720" rIns="91440" bIns="45720" rtlCol="0" anchor="ctr">
            <a:normAutofit/>
          </a:bodyPr>
          <a:lstStyle>
            <a:lvl1pPr marL="0" indent="0">
              <a:buNone/>
              <a:defRPr lang="en-US" sz="2400" kern="1200" smtClean="0">
                <a:solidFill>
                  <a:schemeClr val="tx1"/>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r" defTabSz="914400" rtl="0" eaLnBrk="1" latinLnBrk="0" hangingPunct="1">
              <a:spcBef>
                <a:spcPct val="20000"/>
              </a:spcBef>
              <a:buClr>
                <a:schemeClr val="accent1"/>
              </a:buClr>
              <a:buSzPct val="90000"/>
              <a:buFont typeface="Wingdings 3" pitchFamily="18" charset="2"/>
              <a:buNone/>
            </a:pPr>
            <a:r>
              <a:rPr lang="ko-KR" altLang="en-US"/>
              <a:t>마스터 텍스트 스타일을 편집합니다</a:t>
            </a:r>
          </a:p>
        </p:txBody>
      </p:sp>
      <p:sp>
        <p:nvSpPr>
          <p:cNvPr id="4" name="Date Placeholder 3"/>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5" name="Footer Placeholder 4"/>
          <p:cNvSpPr>
            <a:spLocks noGrp="1"/>
          </p:cNvSpPr>
          <p:nvPr>
            <p:ph type="ftr" sz="quarter" idx="11"/>
          </p:nvPr>
        </p:nvSpPr>
        <p:spPr/>
        <p:txBody>
          <a:bodyPr/>
          <a:lstStyle/>
          <a:p>
            <a:endParaRPr lang="ko-KR" altLang="en-US" dirty="0"/>
          </a:p>
        </p:txBody>
      </p:sp>
      <p:sp>
        <p:nvSpPr>
          <p:cNvPr id="6" name="Slide Number Placeholder 5"/>
          <p:cNvSpPr>
            <a:spLocks noGrp="1"/>
          </p:cNvSpPr>
          <p:nvPr>
            <p:ph type="sldNum" sz="quarter" idx="12"/>
          </p:nvPr>
        </p:nvSpPr>
        <p:spPr/>
        <p:txBody>
          <a:bodyPr/>
          <a:lstStyle/>
          <a:p>
            <a:fld id="{722B3066-DE20-478D-AE49-D46EC4750037}" type="slidenum">
              <a:rPr lang="ko-KR" altLang="en-US" smtClean="0"/>
              <a:t>‹#›</a:t>
            </a:fld>
            <a:endParaRPr lang="ko-KR" altLang="en-US" dirty="0"/>
          </a:p>
        </p:txBody>
      </p:sp>
      <p:sp>
        <p:nvSpPr>
          <p:cNvPr id="7" name="Rectangle 6"/>
          <p:cNvSpPr/>
          <p:nvPr/>
        </p:nvSpPr>
        <p:spPr bwMode="gray">
          <a:xfrm>
            <a:off x="10948416" y="2788920"/>
            <a:ext cx="1243584" cy="1005840"/>
          </a:xfrm>
          <a:prstGeom prst="rect">
            <a:avLst/>
          </a:prstGeom>
          <a:solidFill>
            <a:schemeClr val="accent5">
              <a:lumMod val="60000"/>
              <a:lumOff val="4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Rectangle 7"/>
          <p:cNvSpPr/>
          <p:nvPr/>
        </p:nvSpPr>
        <p:spPr bwMode="gray">
          <a:xfrm>
            <a:off x="0" y="2130552"/>
            <a:ext cx="11277600" cy="914400"/>
          </a:xfrm>
          <a:prstGeom prst="rect">
            <a:avLst/>
          </a:prstGeom>
          <a:solidFill>
            <a:schemeClr val="tx2">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Rectangle 8"/>
          <p:cNvSpPr/>
          <p:nvPr/>
        </p:nvSpPr>
        <p:spPr bwMode="gray">
          <a:xfrm>
            <a:off x="3328416" y="0"/>
            <a:ext cx="2279904" cy="2359152"/>
          </a:xfrm>
          <a:prstGeom prst="rect">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0" name="Rectangle 9"/>
          <p:cNvSpPr/>
          <p:nvPr/>
        </p:nvSpPr>
        <p:spPr bwMode="gray">
          <a:xfrm>
            <a:off x="0" y="0"/>
            <a:ext cx="3718560" cy="2670048"/>
          </a:xfrm>
          <a:prstGeom prst="rect">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1" name="Title 10"/>
          <p:cNvSpPr>
            <a:spLocks noGrp="1"/>
          </p:cNvSpPr>
          <p:nvPr>
            <p:ph type="title"/>
          </p:nvPr>
        </p:nvSpPr>
        <p:spPr>
          <a:xfrm>
            <a:off x="609600" y="3813048"/>
            <a:ext cx="10363200" cy="1143000"/>
          </a:xfrm>
        </p:spPr>
        <p:txBody>
          <a:bodyPr vert="horz" lIns="91440" tIns="45720" rIns="91440" bIns="45720" rtlCol="0" anchor="ctr">
            <a:normAutofit/>
          </a:bodyPr>
          <a:lstStyle>
            <a:lvl1pPr algn="r" defTabSz="914400" rtl="0" eaLnBrk="1" latinLnBrk="0" hangingPunct="1">
              <a:spcBef>
                <a:spcPct val="0"/>
              </a:spcBef>
              <a:buNone/>
              <a:defRPr lang="en-US" sz="4400" kern="1200" smtClean="0">
                <a:solidFill>
                  <a:schemeClr val="tx2"/>
                </a:solidFill>
                <a:latin typeface="+mj-lt"/>
                <a:ea typeface="+mj-ea"/>
                <a:cs typeface="+mj-cs"/>
              </a:defRPr>
            </a:lvl1pPr>
          </a:lstStyle>
          <a:p>
            <a:r>
              <a:rPr lang="ko-KR" altLang="en-US"/>
              <a:t>마스터 제목 스타일 편집</a:t>
            </a:r>
            <a:endParaRPr lang="en-US"/>
          </a:p>
        </p:txBody>
      </p:sp>
    </p:spTree>
    <p:extLst>
      <p:ext uri="{BB962C8B-B14F-4D97-AF65-F5344CB8AC3E}">
        <p14:creationId xmlns:p14="http://schemas.microsoft.com/office/powerpoint/2010/main" val="256614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a:p>
        </p:txBody>
      </p:sp>
      <p:sp>
        <p:nvSpPr>
          <p:cNvPr id="3" name="Content Placeholder 2"/>
          <p:cNvSpPr>
            <a:spLocks noGrp="1"/>
          </p:cNvSpPr>
          <p:nvPr>
            <p:ph sz="half" idx="1"/>
          </p:nvPr>
        </p:nvSpPr>
        <p:spPr>
          <a:xfrm>
            <a:off x="609600" y="167802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Content Placeholder 3"/>
          <p:cNvSpPr>
            <a:spLocks noGrp="1"/>
          </p:cNvSpPr>
          <p:nvPr>
            <p:ph sz="half" idx="2"/>
          </p:nvPr>
        </p:nvSpPr>
        <p:spPr>
          <a:xfrm>
            <a:off x="6197600" y="167802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5" name="Date Placeholder 4"/>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6" name="Footer Placeholder 5"/>
          <p:cNvSpPr>
            <a:spLocks noGrp="1"/>
          </p:cNvSpPr>
          <p:nvPr>
            <p:ph type="ftr" sz="quarter" idx="11"/>
          </p:nvPr>
        </p:nvSpPr>
        <p:spPr/>
        <p:txBody>
          <a:bodyPr/>
          <a:lstStyle/>
          <a:p>
            <a:endParaRPr lang="ko-KR" altLang="en-US" dirty="0"/>
          </a:p>
        </p:txBody>
      </p:sp>
      <p:sp>
        <p:nvSpPr>
          <p:cNvPr id="7" name="Slide Number Placeholder 6"/>
          <p:cNvSpPr>
            <a:spLocks noGrp="1"/>
          </p:cNvSpPr>
          <p:nvPr>
            <p:ph type="sldNum" sz="quarter" idx="12"/>
          </p:nvPr>
        </p:nvSpPr>
        <p:spPr/>
        <p:txBody>
          <a:bodyPr/>
          <a:lstStyle/>
          <a:p>
            <a:fld id="{722B3066-DE20-478D-AE49-D46EC4750037}" type="slidenum">
              <a:rPr lang="ko-KR" altLang="en-US" smtClean="0"/>
              <a:t>‹#›</a:t>
            </a:fld>
            <a:endParaRPr lang="ko-KR" altLang="en-US" dirty="0"/>
          </a:p>
        </p:txBody>
      </p:sp>
    </p:spTree>
    <p:extLst>
      <p:ext uri="{BB962C8B-B14F-4D97-AF65-F5344CB8AC3E}">
        <p14:creationId xmlns:p14="http://schemas.microsoft.com/office/powerpoint/2010/main" val="3699778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ko-KR" altLang="en-US"/>
              <a:t>마스터 제목 스타일 편집</a:t>
            </a:r>
            <a:endParaRPr lang="en-US"/>
          </a:p>
        </p:txBody>
      </p:sp>
      <p:sp>
        <p:nvSpPr>
          <p:cNvPr id="3" name="Text Placeholder 2"/>
          <p:cNvSpPr>
            <a:spLocks noGrp="1"/>
          </p:cNvSpPr>
          <p:nvPr>
            <p:ph type="body" idx="1"/>
          </p:nvPr>
        </p:nvSpPr>
        <p:spPr bwMode="gray">
          <a:xfrm>
            <a:off x="609600" y="1627632"/>
            <a:ext cx="5386917" cy="639762"/>
          </a:xfrm>
        </p:spPr>
        <p:txBody>
          <a:bodyPr vert="horz" lIns="91440" tIns="45720" rIns="91440" bIns="45720" rtlCol="0" anchor="b">
            <a:normAutofit/>
          </a:bodyPr>
          <a:lstStyle>
            <a:lvl1pPr marL="0" indent="0">
              <a:buNone/>
              <a:defRPr lang="en-US" sz="2400" b="1" kern="1200" cap="none" spc="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Clr>
                <a:schemeClr val="accent1"/>
              </a:buClr>
              <a:buSzPct val="90000"/>
              <a:buFont typeface="Wingdings 3" pitchFamily="18" charset="2"/>
              <a:buNone/>
            </a:pPr>
            <a:r>
              <a:rPr lang="ko-KR" altLang="en-US"/>
              <a:t>마스터 텍스트 스타일을 편집합니다</a:t>
            </a:r>
          </a:p>
        </p:txBody>
      </p:sp>
      <p:sp>
        <p:nvSpPr>
          <p:cNvPr id="4" name="Content Placeholder 3"/>
          <p:cNvSpPr>
            <a:spLocks noGrp="1"/>
          </p:cNvSpPr>
          <p:nvPr>
            <p:ph sz="half" idx="2"/>
          </p:nvPr>
        </p:nvSpPr>
        <p:spPr>
          <a:xfrm>
            <a:off x="609600" y="2286000"/>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5" name="Text Placeholder 4"/>
          <p:cNvSpPr>
            <a:spLocks noGrp="1"/>
          </p:cNvSpPr>
          <p:nvPr>
            <p:ph type="body" sz="quarter" idx="3"/>
          </p:nvPr>
        </p:nvSpPr>
        <p:spPr bwMode="gray">
          <a:xfrm>
            <a:off x="6193368" y="1627632"/>
            <a:ext cx="5389033" cy="639762"/>
          </a:xfrm>
        </p:spPr>
        <p:txBody>
          <a:bodyPr vert="horz" lIns="91440" tIns="45720" rIns="91440" bIns="45720" rtlCol="0" anchor="b">
            <a:normAutofit/>
          </a:bodyPr>
          <a:lstStyle>
            <a:lvl1pPr marL="0" indent="0">
              <a:buNone/>
              <a:defRPr lang="en-US" sz="2400" b="1" kern="1200" cap="none" spc="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Clr>
                <a:schemeClr val="accent1"/>
              </a:buClr>
              <a:buSzPct val="90000"/>
              <a:buFont typeface="Wingdings 3" pitchFamily="18" charset="2"/>
              <a:buNone/>
            </a:pPr>
            <a:r>
              <a:rPr lang="ko-KR" altLang="en-US"/>
              <a:t>마스터 텍스트 스타일을 편집합니다</a:t>
            </a:r>
          </a:p>
        </p:txBody>
      </p:sp>
      <p:sp>
        <p:nvSpPr>
          <p:cNvPr id="6" name="Content Placeholder 5"/>
          <p:cNvSpPr>
            <a:spLocks noGrp="1"/>
          </p:cNvSpPr>
          <p:nvPr>
            <p:ph sz="quarter" idx="4"/>
          </p:nvPr>
        </p:nvSpPr>
        <p:spPr>
          <a:xfrm>
            <a:off x="6193368" y="2286000"/>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7" name="Date Placeholder 6"/>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8" name="Footer Placeholder 7"/>
          <p:cNvSpPr>
            <a:spLocks noGrp="1"/>
          </p:cNvSpPr>
          <p:nvPr>
            <p:ph type="ftr" sz="quarter" idx="11"/>
          </p:nvPr>
        </p:nvSpPr>
        <p:spPr/>
        <p:txBody>
          <a:bodyPr/>
          <a:lstStyle/>
          <a:p>
            <a:endParaRPr lang="ko-KR" altLang="en-US" dirty="0"/>
          </a:p>
        </p:txBody>
      </p:sp>
      <p:sp>
        <p:nvSpPr>
          <p:cNvPr id="9" name="Slide Number Placeholder 8"/>
          <p:cNvSpPr>
            <a:spLocks noGrp="1"/>
          </p:cNvSpPr>
          <p:nvPr>
            <p:ph type="sldNum" sz="quarter" idx="12"/>
          </p:nvPr>
        </p:nvSpPr>
        <p:spPr/>
        <p:txBody>
          <a:bodyPr/>
          <a:lstStyle/>
          <a:p>
            <a:fld id="{722B3066-DE20-478D-AE49-D46EC4750037}" type="slidenum">
              <a:rPr lang="ko-KR" altLang="en-US" smtClean="0"/>
              <a:t>‹#›</a:t>
            </a:fld>
            <a:endParaRPr lang="ko-KR" altLang="en-US" dirty="0"/>
          </a:p>
        </p:txBody>
      </p:sp>
    </p:spTree>
    <p:extLst>
      <p:ext uri="{BB962C8B-B14F-4D97-AF65-F5344CB8AC3E}">
        <p14:creationId xmlns:p14="http://schemas.microsoft.com/office/powerpoint/2010/main" val="913130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제목만">
    <p:spTree>
      <p:nvGrpSpPr>
        <p:cNvPr id="1" name=""/>
        <p:cNvGrpSpPr/>
        <p:nvPr/>
      </p:nvGrpSpPr>
      <p:grpSpPr>
        <a:xfrm>
          <a:off x="0" y="0"/>
          <a:ext cx="0" cy="0"/>
          <a:chOff x="0" y="0"/>
          <a:chExt cx="0" cy="0"/>
        </a:xfrm>
      </p:grpSpPr>
      <p:sp>
        <p:nvSpPr>
          <p:cNvPr id="6" name="Rectangle 5"/>
          <p:cNvSpPr/>
          <p:nvPr/>
        </p:nvSpPr>
        <p:spPr>
          <a:xfrm>
            <a:off x="0" y="6501384"/>
            <a:ext cx="12192000" cy="356616"/>
          </a:xfrm>
          <a:prstGeom prst="rect">
            <a:avLst/>
          </a:prstGeom>
          <a:solidFill>
            <a:schemeClr val="accent6">
              <a:lumMod val="60000"/>
              <a:lumOff val="4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Rectangle 6"/>
          <p:cNvSpPr/>
          <p:nvPr/>
        </p:nvSpPr>
        <p:spPr bwMode="gray">
          <a:xfrm>
            <a:off x="0" y="0"/>
            <a:ext cx="12192000" cy="301752"/>
          </a:xfrm>
          <a:prstGeom prst="rect">
            <a:avLst/>
          </a:prstGeom>
          <a:solidFill>
            <a:schemeClr val="accent5">
              <a:lumMod val="60000"/>
              <a:lumOff val="4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Rectangle 7"/>
          <p:cNvSpPr/>
          <p:nvPr/>
        </p:nvSpPr>
        <p:spPr bwMode="gray">
          <a:xfrm>
            <a:off x="0" y="0"/>
            <a:ext cx="3243072" cy="530352"/>
          </a:xfrm>
          <a:prstGeom prst="rect">
            <a:avLst/>
          </a:prstGeom>
          <a:solidFill>
            <a:schemeClr val="accent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Rectangle 8"/>
          <p:cNvSpPr/>
          <p:nvPr/>
        </p:nvSpPr>
        <p:spPr bwMode="gray">
          <a:xfrm>
            <a:off x="1901952" y="0"/>
            <a:ext cx="2097024" cy="438912"/>
          </a:xfrm>
          <a:prstGeom prst="rect">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p:txBody>
          <a:bodyPr vert="horz" lIns="91440" tIns="45720" rIns="91440" bIns="45720" rtlCol="0" anchor="ctr">
            <a:normAutofit/>
          </a:bodyPr>
          <a:lstStyle>
            <a:lvl1pPr algn="ctr" defTabSz="914400" rtl="0" eaLnBrk="1" latinLnBrk="0" hangingPunct="1">
              <a:spcBef>
                <a:spcPct val="0"/>
              </a:spcBef>
              <a:buNone/>
              <a:defRPr lang="en-US" sz="4400" kern="1200" smtClean="0">
                <a:solidFill>
                  <a:schemeClr val="tx2"/>
                </a:solidFill>
                <a:latin typeface="+mj-lt"/>
                <a:ea typeface="+mj-ea"/>
                <a:cs typeface="+mj-cs"/>
              </a:defRPr>
            </a:lvl1pPr>
          </a:lstStyle>
          <a:p>
            <a:r>
              <a:rPr lang="ko-KR" altLang="en-US"/>
              <a:t>마스터 제목 스타일 편집</a:t>
            </a:r>
            <a:endParaRPr lang="en-US"/>
          </a:p>
        </p:txBody>
      </p:sp>
      <p:sp>
        <p:nvSpPr>
          <p:cNvPr id="3" name="Date Placeholder 2"/>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4" name="Footer Placeholder 3"/>
          <p:cNvSpPr>
            <a:spLocks noGrp="1"/>
          </p:cNvSpPr>
          <p:nvPr>
            <p:ph type="ftr" sz="quarter" idx="11"/>
          </p:nvPr>
        </p:nvSpPr>
        <p:spPr/>
        <p:txBody>
          <a:bodyPr/>
          <a:lstStyle/>
          <a:p>
            <a:endParaRPr lang="ko-KR" altLang="en-US" dirty="0"/>
          </a:p>
        </p:txBody>
      </p:sp>
      <p:sp>
        <p:nvSpPr>
          <p:cNvPr id="5" name="Slide Number Placeholder 4"/>
          <p:cNvSpPr>
            <a:spLocks noGrp="1"/>
          </p:cNvSpPr>
          <p:nvPr>
            <p:ph type="sldNum" sz="quarter" idx="12"/>
          </p:nvPr>
        </p:nvSpPr>
        <p:spPr/>
        <p:txBody>
          <a:bodyPr/>
          <a:lstStyle/>
          <a:p>
            <a:fld id="{722B3066-DE20-478D-AE49-D46EC4750037}" type="slidenum">
              <a:rPr lang="ko-KR" altLang="en-US" smtClean="0"/>
              <a:t>‹#›</a:t>
            </a:fld>
            <a:endParaRPr lang="ko-KR" altLang="en-US" dirty="0"/>
          </a:p>
        </p:txBody>
      </p:sp>
    </p:spTree>
    <p:extLst>
      <p:ext uri="{BB962C8B-B14F-4D97-AF65-F5344CB8AC3E}">
        <p14:creationId xmlns:p14="http://schemas.microsoft.com/office/powerpoint/2010/main" val="3999718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빈 화면">
    <p:spTree>
      <p:nvGrpSpPr>
        <p:cNvPr id="1" name=""/>
        <p:cNvGrpSpPr/>
        <p:nvPr/>
      </p:nvGrpSpPr>
      <p:grpSpPr>
        <a:xfrm>
          <a:off x="0" y="0"/>
          <a:ext cx="0" cy="0"/>
          <a:chOff x="0" y="0"/>
          <a:chExt cx="0" cy="0"/>
        </a:xfrm>
      </p:grpSpPr>
      <p:sp>
        <p:nvSpPr>
          <p:cNvPr id="11" name="Rectangle 10"/>
          <p:cNvSpPr/>
          <p:nvPr/>
        </p:nvSpPr>
        <p:spPr bwMode="gray">
          <a:xfrm>
            <a:off x="0" y="6501384"/>
            <a:ext cx="12192000" cy="356616"/>
          </a:xfrm>
          <a:prstGeom prst="rect">
            <a:avLst/>
          </a:prstGeom>
          <a:solidFill>
            <a:schemeClr val="accent6">
              <a:lumMod val="60000"/>
              <a:lumOff val="4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2" name="Rectangle 11"/>
          <p:cNvSpPr/>
          <p:nvPr/>
        </p:nvSpPr>
        <p:spPr bwMode="gray">
          <a:xfrm>
            <a:off x="0" y="0"/>
            <a:ext cx="12192000" cy="301752"/>
          </a:xfrm>
          <a:prstGeom prst="rect">
            <a:avLst/>
          </a:prstGeom>
          <a:solidFill>
            <a:schemeClr val="accent5">
              <a:lumMod val="60000"/>
              <a:lumOff val="4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3" name="Rectangle 12"/>
          <p:cNvSpPr/>
          <p:nvPr/>
        </p:nvSpPr>
        <p:spPr bwMode="gray">
          <a:xfrm>
            <a:off x="0" y="0"/>
            <a:ext cx="402336" cy="6858000"/>
          </a:xfrm>
          <a:prstGeom prst="rect">
            <a:avLst/>
          </a:prstGeom>
          <a:solidFill>
            <a:srgbClr val="9BBB5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4" name="Rectangle 13"/>
          <p:cNvSpPr/>
          <p:nvPr/>
        </p:nvSpPr>
        <p:spPr bwMode="gray">
          <a:xfrm>
            <a:off x="0" y="0"/>
            <a:ext cx="3243072" cy="530352"/>
          </a:xfrm>
          <a:prstGeom prst="rect">
            <a:avLst/>
          </a:prstGeom>
          <a:solidFill>
            <a:schemeClr val="accent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5" name="Rectangle 14"/>
          <p:cNvSpPr/>
          <p:nvPr/>
        </p:nvSpPr>
        <p:spPr bwMode="gray">
          <a:xfrm>
            <a:off x="1901952" y="0"/>
            <a:ext cx="2097024" cy="438912"/>
          </a:xfrm>
          <a:prstGeom prst="rect">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6" name="Rectangle 15"/>
          <p:cNvSpPr/>
          <p:nvPr/>
        </p:nvSpPr>
        <p:spPr bwMode="gray">
          <a:xfrm>
            <a:off x="11789664" y="0"/>
            <a:ext cx="402336" cy="6858000"/>
          </a:xfrm>
          <a:prstGeom prst="rect">
            <a:avLst/>
          </a:prstGeom>
          <a:solidFill>
            <a:srgbClr val="9BBB5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Date Placeholder 1"/>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3" name="Footer Placeholder 2"/>
          <p:cNvSpPr>
            <a:spLocks noGrp="1"/>
          </p:cNvSpPr>
          <p:nvPr>
            <p:ph type="ftr" sz="quarter" idx="11"/>
          </p:nvPr>
        </p:nvSpPr>
        <p:spPr/>
        <p:txBody>
          <a:bodyPr/>
          <a:lstStyle/>
          <a:p>
            <a:endParaRPr lang="ko-KR" altLang="en-US" dirty="0"/>
          </a:p>
        </p:txBody>
      </p:sp>
      <p:sp>
        <p:nvSpPr>
          <p:cNvPr id="4" name="Slide Number Placeholder 3"/>
          <p:cNvSpPr>
            <a:spLocks noGrp="1"/>
          </p:cNvSpPr>
          <p:nvPr>
            <p:ph type="sldNum" sz="quarter" idx="12"/>
          </p:nvPr>
        </p:nvSpPr>
        <p:spPr/>
        <p:txBody>
          <a:bodyPr/>
          <a:lstStyle/>
          <a:p>
            <a:fld id="{722B3066-DE20-478D-AE49-D46EC4750037}" type="slidenum">
              <a:rPr lang="ko-KR" altLang="en-US" smtClean="0"/>
              <a:t>‹#›</a:t>
            </a:fld>
            <a:endParaRPr lang="ko-KR" altLang="en-US" dirty="0"/>
          </a:p>
        </p:txBody>
      </p:sp>
    </p:spTree>
    <p:extLst>
      <p:ext uri="{BB962C8B-B14F-4D97-AF65-F5344CB8AC3E}">
        <p14:creationId xmlns:p14="http://schemas.microsoft.com/office/powerpoint/2010/main" val="2580087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609599" y="548640"/>
            <a:ext cx="10265664" cy="932688"/>
          </a:xfrm>
        </p:spPr>
        <p:txBody>
          <a:bodyPr vert="horz" lIns="91440" tIns="45720" rIns="91440" bIns="45720" rtlCol="0" anchor="ctr">
            <a:normAutofit/>
          </a:bodyPr>
          <a:lstStyle>
            <a:lvl1pPr algn="l" defTabSz="914400" rtl="0" eaLnBrk="1" latinLnBrk="0" hangingPunct="1">
              <a:spcBef>
                <a:spcPct val="0"/>
              </a:spcBef>
              <a:buNone/>
              <a:defRPr lang="en-US" sz="3200" b="1" kern="1200" smtClean="0">
                <a:solidFill>
                  <a:schemeClr val="tx2"/>
                </a:solidFill>
                <a:latin typeface="+mj-lt"/>
                <a:ea typeface="+mj-ea"/>
                <a:cs typeface="+mj-cs"/>
              </a:defRPr>
            </a:lvl1pPr>
          </a:lstStyle>
          <a:p>
            <a:r>
              <a:rPr lang="ko-KR" altLang="en-US"/>
              <a:t>마스터 제목 스타일 편집</a:t>
            </a:r>
            <a:endParaRPr lang="en-US"/>
          </a:p>
        </p:txBody>
      </p:sp>
      <p:sp>
        <p:nvSpPr>
          <p:cNvPr id="4" name="Text Placeholder 3"/>
          <p:cNvSpPr>
            <a:spLocks noGrp="1"/>
          </p:cNvSpPr>
          <p:nvPr>
            <p:ph type="body" sz="half" idx="2"/>
          </p:nvPr>
        </p:nvSpPr>
        <p:spPr>
          <a:xfrm>
            <a:off x="7107936" y="1645920"/>
            <a:ext cx="3755136" cy="4480560"/>
          </a:xfrm>
        </p:spPr>
        <p:txBody>
          <a:bodyPr vert="horz" lIns="91440" tIns="45720" rIns="91440" bIns="45720" rtlCol="0">
            <a:normAutofit/>
          </a:bodyPr>
          <a:lstStyle>
            <a:lvl1pPr marL="0" indent="0">
              <a:buNone/>
              <a:defRPr lang="en-US" sz="1400" kern="120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ct val="20000"/>
              </a:spcBef>
              <a:buClr>
                <a:schemeClr val="accent1"/>
              </a:buClr>
              <a:buSzPct val="90000"/>
              <a:buFont typeface="Wingdings 3" pitchFamily="18" charset="2"/>
              <a:buNone/>
            </a:pPr>
            <a:r>
              <a:rPr lang="ko-KR" altLang="en-US"/>
              <a:t>마스터 텍스트 스타일을 편집합니다</a:t>
            </a:r>
          </a:p>
        </p:txBody>
      </p:sp>
      <p:sp>
        <p:nvSpPr>
          <p:cNvPr id="5" name="Date Placeholder 4"/>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6" name="Footer Placeholder 5"/>
          <p:cNvSpPr>
            <a:spLocks noGrp="1"/>
          </p:cNvSpPr>
          <p:nvPr>
            <p:ph type="ftr" sz="quarter" idx="11"/>
          </p:nvPr>
        </p:nvSpPr>
        <p:spPr/>
        <p:txBody>
          <a:bodyPr/>
          <a:lstStyle/>
          <a:p>
            <a:endParaRPr lang="ko-KR" altLang="en-US" dirty="0"/>
          </a:p>
        </p:txBody>
      </p:sp>
      <p:sp>
        <p:nvSpPr>
          <p:cNvPr id="7" name="Slide Number Placeholder 6"/>
          <p:cNvSpPr>
            <a:spLocks noGrp="1"/>
          </p:cNvSpPr>
          <p:nvPr>
            <p:ph type="sldNum" sz="quarter" idx="12"/>
          </p:nvPr>
        </p:nvSpPr>
        <p:spPr/>
        <p:txBody>
          <a:bodyPr/>
          <a:lstStyle/>
          <a:p>
            <a:fld id="{722B3066-DE20-478D-AE49-D46EC4750037}" type="slidenum">
              <a:rPr lang="ko-KR" altLang="en-US" smtClean="0"/>
              <a:t>‹#›</a:t>
            </a:fld>
            <a:endParaRPr lang="ko-KR" altLang="en-US" dirty="0"/>
          </a:p>
        </p:txBody>
      </p:sp>
      <p:sp>
        <p:nvSpPr>
          <p:cNvPr id="9" name="Content Placeholder 8"/>
          <p:cNvSpPr>
            <a:spLocks noGrp="1"/>
          </p:cNvSpPr>
          <p:nvPr>
            <p:ph sz="quarter" idx="13"/>
          </p:nvPr>
        </p:nvSpPr>
        <p:spPr>
          <a:xfrm>
            <a:off x="609600" y="1645920"/>
            <a:ext cx="6400800" cy="448056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Tree>
    <p:extLst>
      <p:ext uri="{BB962C8B-B14F-4D97-AF65-F5344CB8AC3E}">
        <p14:creationId xmlns:p14="http://schemas.microsoft.com/office/powerpoint/2010/main" val="1804835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2401824" y="658368"/>
            <a:ext cx="7315200" cy="822960"/>
          </a:xfrm>
        </p:spPr>
        <p:txBody>
          <a:bodyPr vert="horz" lIns="91440" tIns="45720" rIns="91440" bIns="45720" rtlCol="0" anchor="b">
            <a:normAutofit/>
          </a:bodyPr>
          <a:lstStyle>
            <a:lvl1pPr algn="ctr" defTabSz="914400" rtl="0" eaLnBrk="1" latinLnBrk="0" hangingPunct="1">
              <a:spcBef>
                <a:spcPct val="0"/>
              </a:spcBef>
              <a:buNone/>
              <a:defRPr lang="en-US" sz="2800" b="1" kern="1200" smtClean="0">
                <a:solidFill>
                  <a:schemeClr val="tx2"/>
                </a:solidFill>
                <a:latin typeface="+mj-lt"/>
                <a:ea typeface="+mj-ea"/>
                <a:cs typeface="+mj-cs"/>
              </a:defRPr>
            </a:lvl1pPr>
          </a:lstStyle>
          <a:p>
            <a:r>
              <a:rPr lang="ko-KR" altLang="en-US"/>
              <a:t>마스터 제목 스타일 편집</a:t>
            </a:r>
            <a:endParaRPr lang="en-US"/>
          </a:p>
        </p:txBody>
      </p:sp>
      <p:sp>
        <p:nvSpPr>
          <p:cNvPr id="3" name="Picture Placeholder 2"/>
          <p:cNvSpPr>
            <a:spLocks noGrp="1"/>
          </p:cNvSpPr>
          <p:nvPr>
            <p:ph type="pic" idx="1"/>
          </p:nvPr>
        </p:nvSpPr>
        <p:spPr bwMode="gray">
          <a:xfrm>
            <a:off x="2389632" y="1618488"/>
            <a:ext cx="7315200" cy="3639312"/>
          </a:xfrm>
          <a:solidFill>
            <a:srgbClr val="F8F8F8"/>
          </a:solidFill>
          <a:ln w="76200" cmpd="sng">
            <a:solidFill>
              <a:srgbClr val="FFFFFF"/>
            </a:solidFill>
          </a:ln>
          <a:effectLst>
            <a:outerShdw blurRad="50800" dist="38100" dir="5400000" algn="t" rotWithShape="0">
              <a:prstClr val="black">
                <a:alpha val="40000"/>
              </a:prstClr>
            </a:outerShdw>
          </a:effectLst>
        </p:spPr>
        <p:txBody>
          <a:bodyPr vert="horz" lIns="91440" tIns="45720" rIns="91440" bIns="45720" rtlCol="0">
            <a:normAutofit/>
          </a:bodyPr>
          <a:lstStyle>
            <a:lvl1pPr marL="0" indent="0" algn="l" defTabSz="914400" rtl="0" eaLnBrk="1" latinLnBrk="0" hangingPunct="1">
              <a:spcBef>
                <a:spcPct val="20000"/>
              </a:spcBef>
              <a:buClr>
                <a:schemeClr val="accent1"/>
              </a:buClr>
              <a:buSzPct val="90000"/>
              <a:buFont typeface="Wingdings 3" pitchFamily="18" charset="2"/>
              <a:buNone/>
              <a:defRPr lang="en-US" sz="3200" kern="1200" smtClean="0">
                <a:solidFill>
                  <a:schemeClr val="tx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ko-KR" altLang="en-US" dirty="0"/>
              <a:t>그림을 추가하려면 아이콘을 클릭하십시오</a:t>
            </a:r>
            <a:endParaRPr lang="en-US" dirty="0"/>
          </a:p>
        </p:txBody>
      </p:sp>
      <p:sp>
        <p:nvSpPr>
          <p:cNvPr id="4" name="Text Placeholder 3"/>
          <p:cNvSpPr>
            <a:spLocks noGrp="1"/>
          </p:cNvSpPr>
          <p:nvPr>
            <p:ph type="body" sz="half" idx="2"/>
          </p:nvPr>
        </p:nvSpPr>
        <p:spPr>
          <a:xfrm>
            <a:off x="2389632" y="5413248"/>
            <a:ext cx="7315200" cy="9875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Date Placeholder 4"/>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6" name="Footer Placeholder 5"/>
          <p:cNvSpPr>
            <a:spLocks noGrp="1"/>
          </p:cNvSpPr>
          <p:nvPr>
            <p:ph type="ftr" sz="quarter" idx="11"/>
          </p:nvPr>
        </p:nvSpPr>
        <p:spPr/>
        <p:txBody>
          <a:bodyPr/>
          <a:lstStyle/>
          <a:p>
            <a:endParaRPr lang="ko-KR" altLang="en-US" dirty="0"/>
          </a:p>
        </p:txBody>
      </p:sp>
      <p:sp>
        <p:nvSpPr>
          <p:cNvPr id="7" name="Slide Number Placeholder 6"/>
          <p:cNvSpPr>
            <a:spLocks noGrp="1"/>
          </p:cNvSpPr>
          <p:nvPr>
            <p:ph type="sldNum" sz="quarter" idx="12"/>
          </p:nvPr>
        </p:nvSpPr>
        <p:spPr/>
        <p:txBody>
          <a:bodyPr/>
          <a:lstStyle/>
          <a:p>
            <a:fld id="{722B3066-DE20-478D-AE49-D46EC4750037}" type="slidenum">
              <a:rPr lang="ko-KR" altLang="en-US" smtClean="0"/>
              <a:t>‹#›</a:t>
            </a:fld>
            <a:endParaRPr lang="ko-KR" altLang="en-US" dirty="0"/>
          </a:p>
        </p:txBody>
      </p:sp>
    </p:spTree>
    <p:extLst>
      <p:ext uri="{BB962C8B-B14F-4D97-AF65-F5344CB8AC3E}">
        <p14:creationId xmlns:p14="http://schemas.microsoft.com/office/powerpoint/2010/main" val="3740653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a:p>
        </p:txBody>
      </p:sp>
      <p:sp>
        <p:nvSpPr>
          <p:cNvPr id="3" name="Vertical Text Placeholder 2"/>
          <p:cNvSpPr>
            <a:spLocks noGrp="1"/>
          </p:cNvSpPr>
          <p:nvPr>
            <p:ph type="body" orient="vert" idx="1"/>
          </p:nvPr>
        </p:nvSpPr>
        <p:spPr>
          <a:xfrm>
            <a:off x="609600" y="1600201"/>
            <a:ext cx="10257432" cy="4525963"/>
          </a:xfr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Date Placeholder 3"/>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5" name="Footer Placeholder 4"/>
          <p:cNvSpPr>
            <a:spLocks noGrp="1"/>
          </p:cNvSpPr>
          <p:nvPr>
            <p:ph type="ftr" sz="quarter" idx="11"/>
          </p:nvPr>
        </p:nvSpPr>
        <p:spPr/>
        <p:txBody>
          <a:bodyPr/>
          <a:lstStyle/>
          <a:p>
            <a:endParaRPr lang="ko-KR" altLang="en-US" dirty="0"/>
          </a:p>
        </p:txBody>
      </p:sp>
      <p:sp>
        <p:nvSpPr>
          <p:cNvPr id="6" name="Slide Number Placeholder 5"/>
          <p:cNvSpPr>
            <a:spLocks noGrp="1"/>
          </p:cNvSpPr>
          <p:nvPr>
            <p:ph type="sldNum" sz="quarter" idx="12"/>
          </p:nvPr>
        </p:nvSpPr>
        <p:spPr/>
        <p:txBody>
          <a:bodyPr/>
          <a:lstStyle/>
          <a:p>
            <a:fld id="{722B3066-DE20-478D-AE49-D46EC4750037}" type="slidenum">
              <a:rPr lang="ko-KR" altLang="en-US" smtClean="0"/>
              <a:t>‹#›</a:t>
            </a:fld>
            <a:endParaRPr lang="ko-KR" altLang="en-US" dirty="0"/>
          </a:p>
        </p:txBody>
      </p:sp>
    </p:spTree>
    <p:extLst>
      <p:ext uri="{BB962C8B-B14F-4D97-AF65-F5344CB8AC3E}">
        <p14:creationId xmlns:p14="http://schemas.microsoft.com/office/powerpoint/2010/main" val="3129604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세로 제목 및 텍스트">
    <p:spTree>
      <p:nvGrpSpPr>
        <p:cNvPr id="1" name=""/>
        <p:cNvGrpSpPr/>
        <p:nvPr/>
      </p:nvGrpSpPr>
      <p:grpSpPr>
        <a:xfrm>
          <a:off x="0" y="0"/>
          <a:ext cx="0" cy="0"/>
          <a:chOff x="0" y="0"/>
          <a:chExt cx="0" cy="0"/>
        </a:xfrm>
      </p:grpSpPr>
      <p:sp>
        <p:nvSpPr>
          <p:cNvPr id="7" name="Rectangle 6"/>
          <p:cNvSpPr/>
          <p:nvPr/>
        </p:nvSpPr>
        <p:spPr bwMode="gray">
          <a:xfrm rot="5400000">
            <a:off x="7182612" y="2048256"/>
            <a:ext cx="6519672" cy="2414016"/>
          </a:xfrm>
          <a:prstGeom prst="rect">
            <a:avLst/>
          </a:prstGeom>
          <a:solidFill>
            <a:schemeClr val="tx2">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Rectangle 7"/>
          <p:cNvSpPr/>
          <p:nvPr/>
        </p:nvSpPr>
        <p:spPr bwMode="gray">
          <a:xfrm>
            <a:off x="8737600" y="6135624"/>
            <a:ext cx="1316736" cy="722376"/>
          </a:xfrm>
          <a:prstGeom prst="rect">
            <a:avLst/>
          </a:prstGeom>
          <a:solidFill>
            <a:schemeClr val="accent5">
              <a:lumMod val="60000"/>
              <a:lumOff val="4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Rectangle 8"/>
          <p:cNvSpPr/>
          <p:nvPr/>
        </p:nvSpPr>
        <p:spPr bwMode="gray">
          <a:xfrm>
            <a:off x="11474908" y="1379355"/>
            <a:ext cx="719328" cy="1463040"/>
          </a:xfrm>
          <a:prstGeom prst="rect">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0" name="Rectangle 9"/>
          <p:cNvSpPr/>
          <p:nvPr/>
        </p:nvSpPr>
        <p:spPr bwMode="gray">
          <a:xfrm>
            <a:off x="11472672" y="0"/>
            <a:ext cx="719328" cy="1828800"/>
          </a:xfrm>
          <a:prstGeom prst="rect">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Vertical Title 1"/>
          <p:cNvSpPr>
            <a:spLocks noGrp="1"/>
          </p:cNvSpPr>
          <p:nvPr>
            <p:ph type="title" orient="vert"/>
          </p:nvPr>
        </p:nvSpPr>
        <p:spPr>
          <a:xfrm>
            <a:off x="9241536" y="274637"/>
            <a:ext cx="2231136" cy="5852160"/>
          </a:xfrm>
        </p:spPr>
        <p:txBody>
          <a:bodyPr vert="eaVert"/>
          <a:lstStyle/>
          <a:p>
            <a:r>
              <a:rPr lang="ko-KR" altLang="en-US"/>
              <a:t>마스터 제목 스타일 편집</a:t>
            </a:r>
            <a:endParaRPr lang="en-US"/>
          </a:p>
        </p:txBody>
      </p:sp>
      <p:sp>
        <p:nvSpPr>
          <p:cNvPr id="3" name="Vertical Text Placeholder 2"/>
          <p:cNvSpPr>
            <a:spLocks noGrp="1"/>
          </p:cNvSpPr>
          <p:nvPr>
            <p:ph type="body" orient="vert" idx="1"/>
          </p:nvPr>
        </p:nvSpPr>
        <p:spPr>
          <a:xfrm>
            <a:off x="609600" y="274639"/>
            <a:ext cx="8436864" cy="5851525"/>
          </a:xfr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Date Placeholder 3"/>
          <p:cNvSpPr>
            <a:spLocks noGrp="1"/>
          </p:cNvSpPr>
          <p:nvPr>
            <p:ph type="dt" sz="half" idx="10"/>
          </p:nvPr>
        </p:nvSpPr>
        <p:spPr/>
        <p:txBody>
          <a:bodyPr/>
          <a:lstStyle/>
          <a:p>
            <a:fld id="{7C362A4E-DBB2-44BF-A826-BC4CA1A41982}" type="datetimeFigureOut">
              <a:rPr lang="ko-KR" altLang="en-US" smtClean="0"/>
              <a:t>2016-05-21</a:t>
            </a:fld>
            <a:endParaRPr lang="ko-KR" altLang="en-US" dirty="0"/>
          </a:p>
        </p:txBody>
      </p:sp>
      <p:sp>
        <p:nvSpPr>
          <p:cNvPr id="5" name="Footer Placeholder 4"/>
          <p:cNvSpPr>
            <a:spLocks noGrp="1"/>
          </p:cNvSpPr>
          <p:nvPr>
            <p:ph type="ftr" sz="quarter" idx="11"/>
          </p:nvPr>
        </p:nvSpPr>
        <p:spPr/>
        <p:txBody>
          <a:bodyPr/>
          <a:lstStyle/>
          <a:p>
            <a:endParaRPr lang="ko-KR" altLang="en-US" dirty="0"/>
          </a:p>
        </p:txBody>
      </p:sp>
      <p:sp>
        <p:nvSpPr>
          <p:cNvPr id="6" name="Slide Number Placeholder 5"/>
          <p:cNvSpPr>
            <a:spLocks noGrp="1"/>
          </p:cNvSpPr>
          <p:nvPr>
            <p:ph type="sldNum" sz="quarter" idx="12"/>
          </p:nvPr>
        </p:nvSpPr>
        <p:spPr/>
        <p:txBody>
          <a:bodyPr/>
          <a:lstStyle/>
          <a:p>
            <a:fld id="{722B3066-DE20-478D-AE49-D46EC4750037}" type="slidenum">
              <a:rPr lang="ko-KR" altLang="en-US" smtClean="0"/>
              <a:t>‹#›</a:t>
            </a:fld>
            <a:endParaRPr lang="ko-KR" altLang="en-US" dirty="0"/>
          </a:p>
        </p:txBody>
      </p:sp>
    </p:spTree>
    <p:extLst>
      <p:ext uri="{BB962C8B-B14F-4D97-AF65-F5344CB8AC3E}">
        <p14:creationId xmlns:p14="http://schemas.microsoft.com/office/powerpoint/2010/main" val="2300787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bwMode="gray">
          <a:xfrm>
            <a:off x="0" y="402336"/>
            <a:ext cx="11582400" cy="1097280"/>
          </a:xfrm>
          <a:prstGeom prst="rect">
            <a:avLst/>
          </a:prstGeom>
          <a:solidFill>
            <a:schemeClr val="tx2">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Rectangle 7"/>
          <p:cNvSpPr/>
          <p:nvPr/>
        </p:nvSpPr>
        <p:spPr bwMode="gray">
          <a:xfrm>
            <a:off x="10887456" y="996696"/>
            <a:ext cx="1304544" cy="896112"/>
          </a:xfrm>
          <a:prstGeom prst="rect">
            <a:avLst/>
          </a:prstGeom>
          <a:solidFill>
            <a:schemeClr val="accent5">
              <a:lumMod val="60000"/>
              <a:lumOff val="4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Rectangle 8"/>
          <p:cNvSpPr/>
          <p:nvPr/>
        </p:nvSpPr>
        <p:spPr bwMode="gray">
          <a:xfrm>
            <a:off x="2377440" y="0"/>
            <a:ext cx="2596896" cy="539496"/>
          </a:xfrm>
          <a:prstGeom prst="rect">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0" name="Rectangle 9"/>
          <p:cNvSpPr/>
          <p:nvPr/>
        </p:nvSpPr>
        <p:spPr bwMode="gray">
          <a:xfrm>
            <a:off x="0" y="0"/>
            <a:ext cx="3243072" cy="539496"/>
          </a:xfrm>
          <a:prstGeom prst="rect">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Placeholder 1"/>
          <p:cNvSpPr>
            <a:spLocks noGrp="1"/>
          </p:cNvSpPr>
          <p:nvPr>
            <p:ph type="title"/>
          </p:nvPr>
        </p:nvSpPr>
        <p:spPr>
          <a:xfrm>
            <a:off x="609600" y="539496"/>
            <a:ext cx="10972800" cy="960120"/>
          </a:xfrm>
          <a:prstGeom prst="rect">
            <a:avLst/>
          </a:prstGeom>
        </p:spPr>
        <p:txBody>
          <a:bodyPr vert="horz" lIns="91440" tIns="45720" rIns="91440" bIns="45720" rtlCol="0" anchor="ctr">
            <a:normAutofit/>
          </a:bodyPr>
          <a:lstStyle/>
          <a:p>
            <a:r>
              <a:rPr lang="ko-KR" altLang="en-US"/>
              <a:t>마스터 제목 스타일 편집</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4" name="Date Placeholder 3"/>
          <p:cNvSpPr>
            <a:spLocks noGrp="1"/>
          </p:cNvSpPr>
          <p:nvPr>
            <p:ph type="dt" sz="half" idx="2"/>
          </p:nvPr>
        </p:nvSpPr>
        <p:spPr>
          <a:xfrm>
            <a:off x="609600" y="6537960"/>
            <a:ext cx="2844800" cy="246888"/>
          </a:xfrm>
          <a:prstGeom prst="rect">
            <a:avLst/>
          </a:prstGeom>
        </p:spPr>
        <p:txBody>
          <a:bodyPr vert="horz" lIns="91440" tIns="45720" rIns="91440" bIns="45720" rtlCol="0" anchor="ctr"/>
          <a:lstStyle>
            <a:lvl1pPr algn="l">
              <a:defRPr sz="1200">
                <a:solidFill>
                  <a:schemeClr val="tx1">
                    <a:tint val="75000"/>
                  </a:schemeClr>
                </a:solidFill>
              </a:defRPr>
            </a:lvl1pPr>
          </a:lstStyle>
          <a:p>
            <a:fld id="{7C362A4E-DBB2-44BF-A826-BC4CA1A41982}" type="datetimeFigureOut">
              <a:rPr lang="ko-KR" altLang="en-US" smtClean="0"/>
              <a:t>2016-05-21</a:t>
            </a:fld>
            <a:endParaRPr lang="ko-KR" altLang="en-US" dirty="0"/>
          </a:p>
        </p:txBody>
      </p:sp>
      <p:sp>
        <p:nvSpPr>
          <p:cNvPr id="5" name="Footer Placeholder 4"/>
          <p:cNvSpPr>
            <a:spLocks noGrp="1"/>
          </p:cNvSpPr>
          <p:nvPr>
            <p:ph type="ftr" sz="quarter" idx="3"/>
          </p:nvPr>
        </p:nvSpPr>
        <p:spPr>
          <a:xfrm>
            <a:off x="7827264" y="6537960"/>
            <a:ext cx="3860800" cy="246888"/>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ko-KR" altLang="en-US" dirty="0"/>
          </a:p>
        </p:txBody>
      </p:sp>
      <p:sp>
        <p:nvSpPr>
          <p:cNvPr id="6" name="Slide Number Placeholder 5"/>
          <p:cNvSpPr>
            <a:spLocks noGrp="1"/>
          </p:cNvSpPr>
          <p:nvPr>
            <p:ph type="sldNum" sz="quarter" idx="4"/>
          </p:nvPr>
        </p:nvSpPr>
        <p:spPr>
          <a:xfrm>
            <a:off x="4669536" y="6537960"/>
            <a:ext cx="2844800" cy="246888"/>
          </a:xfrm>
          <a:prstGeom prst="rect">
            <a:avLst/>
          </a:prstGeom>
        </p:spPr>
        <p:txBody>
          <a:bodyPr vert="horz" lIns="91440" tIns="45720" rIns="91440" bIns="45720" rtlCol="0" anchor="ctr"/>
          <a:lstStyle>
            <a:lvl1pPr algn="ctr">
              <a:defRPr sz="1200">
                <a:solidFill>
                  <a:schemeClr val="tx1">
                    <a:tint val="75000"/>
                  </a:schemeClr>
                </a:solidFill>
              </a:defRPr>
            </a:lvl1pPr>
          </a:lstStyle>
          <a:p>
            <a:fld id="{722B3066-DE20-478D-AE49-D46EC4750037}" type="slidenum">
              <a:rPr lang="ko-KR" altLang="en-US" smtClean="0"/>
              <a:t>‹#›</a:t>
            </a:fld>
            <a:endParaRPr lang="ko-KR" altLang="en-US" dirty="0"/>
          </a:p>
        </p:txBody>
      </p:sp>
    </p:spTree>
    <p:extLst>
      <p:ext uri="{BB962C8B-B14F-4D97-AF65-F5344CB8AC3E}">
        <p14:creationId xmlns:p14="http://schemas.microsoft.com/office/powerpoint/2010/main" val="14982365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1" hangingPunct="1">
        <a:spcBef>
          <a:spcPct val="0"/>
        </a:spcBef>
        <a:buNone/>
        <a:defRPr sz="4400" kern="1200">
          <a:solidFill>
            <a:schemeClr val="tx2"/>
          </a:solidFill>
          <a:latin typeface="+mj-lt"/>
          <a:ea typeface="+mj-ea"/>
          <a:cs typeface="+mj-cs"/>
        </a:defRPr>
      </a:lvl1pPr>
      <a:lvl2pPr eaLnBrk="1" latinLnBrk="1" hangingPunct="1">
        <a:defRPr>
          <a:solidFill>
            <a:schemeClr val="tx2"/>
          </a:solidFill>
        </a:defRPr>
      </a:lvl2pPr>
      <a:lvl3pPr eaLnBrk="1" latinLnBrk="1" hangingPunct="1">
        <a:defRPr>
          <a:solidFill>
            <a:schemeClr val="tx2"/>
          </a:solidFill>
        </a:defRPr>
      </a:lvl3pPr>
      <a:lvl4pPr eaLnBrk="1" latinLnBrk="1" hangingPunct="1">
        <a:defRPr>
          <a:solidFill>
            <a:schemeClr val="tx2"/>
          </a:solidFill>
        </a:defRPr>
      </a:lvl4pPr>
      <a:lvl5pPr eaLnBrk="1" latinLnBrk="1" hangingPunct="1">
        <a:defRPr>
          <a:solidFill>
            <a:schemeClr val="tx2"/>
          </a:solidFill>
        </a:defRPr>
      </a:lvl5pPr>
      <a:lvl6pPr eaLnBrk="1" latinLnBrk="1" hangingPunct="1">
        <a:defRPr>
          <a:solidFill>
            <a:schemeClr val="tx2"/>
          </a:solidFill>
        </a:defRPr>
      </a:lvl6pPr>
      <a:lvl7pPr eaLnBrk="1" latinLnBrk="1" hangingPunct="1">
        <a:defRPr>
          <a:solidFill>
            <a:schemeClr val="tx2"/>
          </a:solidFill>
        </a:defRPr>
      </a:lvl7pPr>
      <a:lvl8pPr eaLnBrk="1" latinLnBrk="1" hangingPunct="1">
        <a:defRPr>
          <a:solidFill>
            <a:schemeClr val="tx2"/>
          </a:solidFill>
        </a:defRPr>
      </a:lvl8pPr>
      <a:lvl9pPr eaLnBrk="1" latinLnBrk="1" hangingPunct="1">
        <a:defRPr>
          <a:solidFill>
            <a:schemeClr val="tx2"/>
          </a:solidFill>
        </a:defRPr>
      </a:lvl9pPr>
    </p:titleStyle>
    <p:bodyStyle>
      <a:lvl1pPr marL="342900" indent="-342900" algn="l" defTabSz="914400" rtl="0" eaLnBrk="1" latinLnBrk="1" hangingPunct="1">
        <a:spcBef>
          <a:spcPct val="20000"/>
        </a:spcBef>
        <a:buClr>
          <a:schemeClr val="accent1"/>
        </a:buClr>
        <a:buSzPct val="90000"/>
        <a:buFont typeface="Wingdings 3" pitchFamily="18" charset="2"/>
        <a:buChar char=""/>
        <a:defRPr sz="3200" kern="1200">
          <a:solidFill>
            <a:schemeClr val="tx1"/>
          </a:solidFill>
          <a:latin typeface="+mn-lt"/>
          <a:ea typeface="+mn-ea"/>
          <a:cs typeface="+mn-cs"/>
        </a:defRPr>
      </a:lvl1pPr>
      <a:lvl2pPr marL="742950" indent="-285750" algn="l" defTabSz="914400" rtl="0" eaLnBrk="1" latinLnBrk="1" hangingPunct="1">
        <a:spcBef>
          <a:spcPct val="20000"/>
        </a:spcBef>
        <a:buClr>
          <a:schemeClr val="accent2"/>
        </a:buClr>
        <a:buSzPct val="90000"/>
        <a:buFont typeface="Wingdings 3" pitchFamily="18" charset="2"/>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Clr>
          <a:schemeClr val="accent3"/>
        </a:buClr>
        <a:buSzPct val="90000"/>
        <a:buFont typeface="Wingdings 3" pitchFamily="18" charset="2"/>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Clr>
          <a:schemeClr val="accent4"/>
        </a:buClr>
        <a:buSzPct val="90000"/>
        <a:buFont typeface="Wingdings 3" pitchFamily="18" charset="2"/>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Clr>
          <a:schemeClr val="accent5"/>
        </a:buClr>
        <a:buSzPct val="90000"/>
        <a:buFont typeface="Wingdings 3" pitchFamily="18" charset="2"/>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diagramLayout" Target="../diagrams/layout19.xml"/><Relationship Id="rId3" Type="http://schemas.openxmlformats.org/officeDocument/2006/relationships/diagramLayout" Target="../diagrams/layout18.xml"/><Relationship Id="rId7" Type="http://schemas.openxmlformats.org/officeDocument/2006/relationships/diagramData" Target="../diagrams/data19.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11" Type="http://schemas.microsoft.com/office/2007/relationships/diagramDrawing" Target="../diagrams/drawing19.xml"/><Relationship Id="rId5" Type="http://schemas.openxmlformats.org/officeDocument/2006/relationships/diagramColors" Target="../diagrams/colors18.xml"/><Relationship Id="rId10" Type="http://schemas.openxmlformats.org/officeDocument/2006/relationships/diagramColors" Target="../diagrams/colors19.xml"/><Relationship Id="rId4" Type="http://schemas.openxmlformats.org/officeDocument/2006/relationships/diagramQuickStyle" Target="../diagrams/quickStyle18.xml"/><Relationship Id="rId9" Type="http://schemas.openxmlformats.org/officeDocument/2006/relationships/diagramQuickStyle" Target="../diagrams/quickStyle1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p:txBody>
          <a:bodyPr/>
          <a:lstStyle/>
          <a:p>
            <a:r>
              <a:rPr lang="ko-KR" altLang="en-US" dirty="0"/>
              <a:t>전례 안의 성모</a:t>
            </a:r>
          </a:p>
        </p:txBody>
      </p:sp>
      <p:sp>
        <p:nvSpPr>
          <p:cNvPr id="3" name="부제목 2"/>
          <p:cNvSpPr>
            <a:spLocks noGrp="1"/>
          </p:cNvSpPr>
          <p:nvPr>
            <p:ph type="subTitle" idx="1"/>
          </p:nvPr>
        </p:nvSpPr>
        <p:spPr/>
        <p:txBody>
          <a:bodyPr/>
          <a:lstStyle/>
          <a:p>
            <a:r>
              <a:rPr lang="ko-KR" altLang="en-US" dirty="0"/>
              <a:t>전례 안에서 성모를 공경하는 예식의 기원과 발전 및 개혁</a:t>
            </a:r>
          </a:p>
        </p:txBody>
      </p:sp>
    </p:spTree>
    <p:extLst>
      <p:ext uri="{BB962C8B-B14F-4D97-AF65-F5344CB8AC3E}">
        <p14:creationId xmlns:p14="http://schemas.microsoft.com/office/powerpoint/2010/main" val="756813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t>강의 순서</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197902713"/>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42626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텍스트 개체 틀 4"/>
          <p:cNvSpPr>
            <a:spLocks noGrp="1"/>
          </p:cNvSpPr>
          <p:nvPr>
            <p:ph type="body" idx="1"/>
          </p:nvPr>
        </p:nvSpPr>
        <p:spPr/>
        <p:txBody>
          <a:bodyPr>
            <a:normAutofit/>
          </a:bodyPr>
          <a:lstStyle/>
          <a:p>
            <a:r>
              <a:rPr lang="ko-KR" altLang="en-US" dirty="0"/>
              <a:t>미리 알아 두어야 할 것들</a:t>
            </a:r>
          </a:p>
        </p:txBody>
      </p:sp>
      <p:sp>
        <p:nvSpPr>
          <p:cNvPr id="4" name="제목 3"/>
          <p:cNvSpPr>
            <a:spLocks noGrp="1"/>
          </p:cNvSpPr>
          <p:nvPr>
            <p:ph type="title"/>
          </p:nvPr>
        </p:nvSpPr>
        <p:spPr/>
        <p:txBody>
          <a:bodyPr>
            <a:normAutofit/>
          </a:bodyPr>
          <a:lstStyle/>
          <a:p>
            <a:r>
              <a:rPr lang="ko-KR" altLang="en-US" dirty="0"/>
              <a:t>서론</a:t>
            </a:r>
          </a:p>
        </p:txBody>
      </p:sp>
    </p:spTree>
    <p:extLst>
      <p:ext uri="{BB962C8B-B14F-4D97-AF65-F5344CB8AC3E}">
        <p14:creationId xmlns:p14="http://schemas.microsoft.com/office/powerpoint/2010/main" val="2495495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latin typeface="Times New Roman" panose="02020603050405020304" pitchFamily="18" charset="0"/>
                <a:ea typeface="HY견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견명조" panose="02030600000101010101" pitchFamily="18" charset="-127"/>
                <a:cs typeface="Times New Roman" panose="02020603050405020304" pitchFamily="18" charset="0"/>
              </a:rPr>
              <a:t>성모</a:t>
            </a:r>
            <a:r>
              <a:rPr lang="en-US" altLang="ko-KR" dirty="0">
                <a:latin typeface="Times New Roman" panose="02020603050405020304" pitchFamily="18" charset="0"/>
                <a:ea typeface="HY견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견명조" panose="02030600000101010101" pitchFamily="18" charset="-127"/>
                <a:cs typeface="Times New Roman" panose="02020603050405020304" pitchFamily="18" charset="0"/>
              </a:rPr>
              <a:t>라는 직함과 </a:t>
            </a:r>
            <a:r>
              <a:rPr lang="en-US" altLang="ko-KR" dirty="0">
                <a:latin typeface="Times New Roman" panose="02020603050405020304" pitchFamily="18" charset="0"/>
                <a:ea typeface="HY견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견명조" panose="02030600000101010101" pitchFamily="18" charset="-127"/>
                <a:cs typeface="Times New Roman" panose="02020603050405020304" pitchFamily="18" charset="0"/>
              </a:rPr>
              <a:t>마리아</a:t>
            </a:r>
            <a:r>
              <a:rPr lang="en-US" altLang="ko-KR" dirty="0">
                <a:latin typeface="Times New Roman" panose="02020603050405020304" pitchFamily="18" charset="0"/>
                <a:ea typeface="HY견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견명조" panose="02030600000101010101" pitchFamily="18" charset="-127"/>
                <a:cs typeface="Times New Roman" panose="02020603050405020304" pitchFamily="18" charset="0"/>
              </a:rPr>
              <a:t>라는 이름</a:t>
            </a:r>
          </a:p>
        </p:txBody>
      </p:sp>
      <p:sp>
        <p:nvSpPr>
          <p:cNvPr id="3" name="내용 개체 틀 2"/>
          <p:cNvSpPr>
            <a:spLocks noGrp="1"/>
          </p:cNvSpPr>
          <p:nvPr>
            <p:ph idx="1"/>
          </p:nvPr>
        </p:nvSpPr>
        <p:spPr>
          <a:xfrm>
            <a:off x="609600" y="1600201"/>
            <a:ext cx="10972800" cy="4994808"/>
          </a:xfrm>
        </p:spPr>
        <p:txBody>
          <a:bodyPr>
            <a:normAutofit fontScale="70000" lnSpcReduction="20000"/>
          </a:bodyPr>
          <a:lstStyle/>
          <a:p>
            <a:pPr algn="just" latinLnBrk="0">
              <a:lnSpc>
                <a:spcPct val="120000"/>
              </a:lnSpc>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마리아</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’(Maria)</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는 여자의 이름이며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성모의 이름이다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20000"/>
              </a:lnSpc>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성모</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聖母</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Sancta Mater)</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거룩하신 어머니</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곧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하느님의 어머니</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라는 뜻이며 직함에 해당한다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20000"/>
              </a:lnSpc>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lnSpc>
                <a:spcPct val="120000"/>
              </a:lnSpc>
            </a:pP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이스라엘 민족과 우리 민족에 공통되는 관습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존경하는 분의 이름을 함부로 입에 담지 않는다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20000"/>
              </a:lnSpc>
            </a:pP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부득이한 경우 외에는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마리아</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라는 이름이 아닌 </a:t>
            </a:r>
            <a:r>
              <a:rPr lang="en-US" altLang="ko-KR" u="sng"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u="sng" dirty="0">
                <a:latin typeface="HY견명조" panose="02030600000101010101" pitchFamily="18" charset="-127"/>
                <a:ea typeface="HY견명조" panose="02030600000101010101" pitchFamily="18" charset="-127"/>
                <a:cs typeface="Times New Roman" panose="02020603050405020304" pitchFamily="18" charset="0"/>
              </a:rPr>
              <a:t>성모</a:t>
            </a:r>
            <a:r>
              <a:rPr lang="en-US" altLang="ko-KR" u="sng"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u="sng" dirty="0">
                <a:latin typeface="Times New Roman" panose="02020603050405020304" pitchFamily="18" charset="0"/>
                <a:ea typeface="HY신명조" panose="02030600000101010101" pitchFamily="18" charset="-127"/>
                <a:cs typeface="Times New Roman" panose="02020603050405020304" pitchFamily="18" charset="0"/>
              </a:rPr>
              <a:t>라는 직함을 사용하는 것이 예법에 맞다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20000"/>
              </a:lnSpc>
            </a:pP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호격</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呼格</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으로 부를 때에는 반드시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님</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자를 붙여서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성모님</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이라고 말한다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20000"/>
              </a:lnSpc>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lnSpc>
                <a:spcPct val="120000"/>
              </a:lnSpc>
            </a:pP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부득이 전례문에서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마리아</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라는 이름을 입에 올릴 때에는 </a:t>
            </a:r>
            <a:r>
              <a:rPr lang="ko-KR" altLang="en-US" u="sng" dirty="0">
                <a:latin typeface="HY견명조" panose="02030600000101010101" pitchFamily="18" charset="-127"/>
                <a:ea typeface="HY견명조" panose="02030600000101010101" pitchFamily="18" charset="-127"/>
                <a:cs typeface="Times New Roman" panose="02020603050405020304" pitchFamily="18" charset="0"/>
              </a:rPr>
              <a:t>머리를 숙여</a:t>
            </a:r>
            <a:r>
              <a:rPr lang="ko-KR" altLang="en-US" u="sng"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u="sng"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u="sng" dirty="0">
                <a:latin typeface="Times New Roman" panose="02020603050405020304" pitchFamily="18" charset="0"/>
                <a:ea typeface="HY신명조" panose="02030600000101010101" pitchFamily="18" charset="-127"/>
                <a:cs typeface="Times New Roman" panose="02020603050405020304" pitchFamily="18" charset="0"/>
              </a:rPr>
              <a:t>삼가는 마음</a:t>
            </a:r>
            <a:r>
              <a:rPr lang="en-US" altLang="ko-KR" u="sng"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u="sng" dirty="0">
                <a:latin typeface="Times New Roman" panose="02020603050405020304" pitchFamily="18" charset="0"/>
                <a:ea typeface="HY신명조" panose="02030600000101010101" pitchFamily="18" charset="-127"/>
                <a:cs typeface="Times New Roman" panose="02020603050405020304" pitchFamily="18" charset="0"/>
              </a:rPr>
              <a:t>과 </a:t>
            </a:r>
            <a:r>
              <a:rPr lang="en-US" altLang="ko-KR" u="sng"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u="sng" dirty="0">
                <a:latin typeface="Times New Roman" panose="02020603050405020304" pitchFamily="18" charset="0"/>
                <a:ea typeface="HY신명조" panose="02030600000101010101" pitchFamily="18" charset="-127"/>
                <a:cs typeface="Times New Roman" panose="02020603050405020304" pitchFamily="18" charset="0"/>
              </a:rPr>
              <a:t>경의</a:t>
            </a:r>
            <a:r>
              <a:rPr lang="en-US" altLang="ko-KR" u="sng"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u="sng" dirty="0">
                <a:latin typeface="Times New Roman" panose="02020603050405020304" pitchFamily="18" charset="0"/>
                <a:ea typeface="HY신명조" panose="02030600000101010101" pitchFamily="18" charset="-127"/>
                <a:cs typeface="Times New Roman" panose="02020603050405020304" pitchFamily="18" charset="0"/>
              </a:rPr>
              <a:t>를 표시하는 것</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이 예법이다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(IGMR2008 275).</a:t>
            </a:r>
          </a:p>
        </p:txBody>
      </p:sp>
    </p:spTree>
    <p:extLst>
      <p:ext uri="{BB962C8B-B14F-4D97-AF65-F5344CB8AC3E}">
        <p14:creationId xmlns:p14="http://schemas.microsoft.com/office/powerpoint/2010/main" val="2763890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t>로마 미사경본 총지침 </a:t>
            </a:r>
            <a:r>
              <a:rPr lang="en-US" altLang="ko-KR" dirty="0"/>
              <a:t>275</a:t>
            </a:r>
            <a:r>
              <a:rPr lang="ko-KR" altLang="en-US" dirty="0"/>
              <a:t>항 </a:t>
            </a:r>
            <a:r>
              <a:rPr lang="ko-KR" altLang="en-US" dirty="0" err="1"/>
              <a:t>ㄱ</a:t>
            </a:r>
            <a:r>
              <a:rPr lang="en-US" altLang="ko-KR" dirty="0"/>
              <a:t>)</a:t>
            </a:r>
            <a:endParaRPr lang="ko-KR" altLang="en-US" dirty="0"/>
          </a:p>
        </p:txBody>
      </p:sp>
      <p:sp>
        <p:nvSpPr>
          <p:cNvPr id="4" name="가로로 말린 두루마리 모양 3"/>
          <p:cNvSpPr/>
          <p:nvPr/>
        </p:nvSpPr>
        <p:spPr>
          <a:xfrm>
            <a:off x="609600" y="1608992"/>
            <a:ext cx="10972800" cy="5178670"/>
          </a:xfrm>
          <a:prstGeom prst="horizontalScroll">
            <a:avLst/>
          </a:prstGeom>
          <a:solidFill>
            <a:schemeClr val="accent6">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latinLnBrk="0">
              <a:lnSpc>
                <a:spcPct val="150000"/>
              </a:lnSpc>
            </a:pPr>
            <a:r>
              <a:rPr lang="ko-KR" altLang="en-US" sz="2800" dirty="0">
                <a:solidFill>
                  <a:schemeClr val="tx1"/>
                </a:solidFill>
                <a:latin typeface="HY헤드라인M" panose="02030600000101010101" pitchFamily="18" charset="-127"/>
                <a:ea typeface="HY헤드라인M" panose="02030600000101010101" pitchFamily="18" charset="-127"/>
              </a:rPr>
              <a:t>머리를 숙이는 절</a:t>
            </a:r>
            <a:r>
              <a:rPr lang="ko-KR" altLang="en-US" sz="2800" dirty="0">
                <a:solidFill>
                  <a:schemeClr val="tx1"/>
                </a:solidFill>
                <a:latin typeface="HY견명조" panose="02030600000101010101" pitchFamily="18" charset="-127"/>
                <a:ea typeface="HY견명조" panose="02030600000101010101" pitchFamily="18" charset="-127"/>
              </a:rPr>
              <a:t>은 </a:t>
            </a:r>
            <a:r>
              <a:rPr lang="ko-KR" altLang="en-US" sz="2800" dirty="0">
                <a:solidFill>
                  <a:srgbClr val="FF0000"/>
                </a:solidFill>
                <a:latin typeface="HY견명조" panose="02030600000101010101" pitchFamily="18" charset="-127"/>
                <a:ea typeface="HY견명조" panose="02030600000101010101" pitchFamily="18" charset="-127"/>
              </a:rPr>
              <a:t>하느님의 세 위격을 한꺼번에</a:t>
            </a:r>
            <a:r>
              <a:rPr lang="ko-KR" altLang="en-US" sz="2800" dirty="0">
                <a:solidFill>
                  <a:schemeClr val="tx1"/>
                </a:solidFill>
                <a:latin typeface="HY견명조" panose="02030600000101010101" pitchFamily="18" charset="-127"/>
                <a:ea typeface="HY견명조" panose="02030600000101010101" pitchFamily="18" charset="-127"/>
              </a:rPr>
              <a:t> 부를 때</a:t>
            </a:r>
            <a:r>
              <a:rPr lang="en-US" altLang="ko-KR" sz="2800" dirty="0">
                <a:solidFill>
                  <a:schemeClr val="tx1"/>
                </a:solidFill>
                <a:latin typeface="HY견명조" panose="02030600000101010101" pitchFamily="18" charset="-127"/>
                <a:ea typeface="HY견명조" panose="02030600000101010101" pitchFamily="18" charset="-127"/>
              </a:rPr>
              <a:t>, </a:t>
            </a:r>
            <a:r>
              <a:rPr lang="ko-KR" altLang="en-US" sz="2800" dirty="0">
                <a:solidFill>
                  <a:schemeClr val="tx1"/>
                </a:solidFill>
                <a:latin typeface="HY견명조" panose="02030600000101010101" pitchFamily="18" charset="-127"/>
                <a:ea typeface="HY견명조" panose="02030600000101010101" pitchFamily="18" charset="-127"/>
              </a:rPr>
              <a:t>그리고 </a:t>
            </a:r>
            <a:r>
              <a:rPr lang="ko-KR" altLang="en-US" sz="2800" dirty="0">
                <a:solidFill>
                  <a:srgbClr val="0070C0"/>
                </a:solidFill>
                <a:latin typeface="HY견명조" panose="02030600000101010101" pitchFamily="18" charset="-127"/>
                <a:ea typeface="HY견명조" panose="02030600000101010101" pitchFamily="18" charset="-127"/>
              </a:rPr>
              <a:t>예수님의 이름</a:t>
            </a:r>
            <a:r>
              <a:rPr lang="en-US" altLang="ko-KR" sz="2800" dirty="0">
                <a:solidFill>
                  <a:schemeClr val="tx1"/>
                </a:solidFill>
                <a:latin typeface="HY견명조" panose="02030600000101010101" pitchFamily="18" charset="-127"/>
                <a:ea typeface="HY견명조" panose="02030600000101010101" pitchFamily="18" charset="-127"/>
              </a:rPr>
              <a:t>, </a:t>
            </a:r>
            <a:r>
              <a:rPr lang="ko-KR" altLang="en-US" sz="2800" dirty="0">
                <a:solidFill>
                  <a:srgbClr val="7030A0"/>
                </a:solidFill>
                <a:latin typeface="HY견명조" panose="02030600000101010101" pitchFamily="18" charset="-127"/>
                <a:ea typeface="HY견명조" panose="02030600000101010101" pitchFamily="18" charset="-127"/>
              </a:rPr>
              <a:t>복되신 동정 마리아의 이름</a:t>
            </a:r>
            <a:r>
              <a:rPr lang="ko-KR" altLang="en-US" sz="2800" dirty="0">
                <a:solidFill>
                  <a:schemeClr val="tx1"/>
                </a:solidFill>
                <a:latin typeface="HY견명조" panose="02030600000101010101" pitchFamily="18" charset="-127"/>
                <a:ea typeface="HY견명조" panose="02030600000101010101" pitchFamily="18" charset="-127"/>
              </a:rPr>
              <a:t>을 부를 때</a:t>
            </a:r>
            <a:r>
              <a:rPr lang="en-US" altLang="ko-KR" sz="2800" dirty="0">
                <a:solidFill>
                  <a:schemeClr val="tx1"/>
                </a:solidFill>
                <a:latin typeface="HY견명조" panose="02030600000101010101" pitchFamily="18" charset="-127"/>
                <a:ea typeface="HY견명조" panose="02030600000101010101" pitchFamily="18" charset="-127"/>
              </a:rPr>
              <a:t>, </a:t>
            </a:r>
            <a:r>
              <a:rPr lang="ko-KR" altLang="en-US" sz="2800" dirty="0">
                <a:solidFill>
                  <a:schemeClr val="tx1"/>
                </a:solidFill>
                <a:latin typeface="HY견명조" panose="02030600000101010101" pitchFamily="18" charset="-127"/>
                <a:ea typeface="HY견명조" panose="02030600000101010101" pitchFamily="18" charset="-127"/>
              </a:rPr>
              <a:t>어떤 성인을 공경하여 거행하는 미사에서 그 성인의 이름을 부를 때 한다</a:t>
            </a:r>
            <a:r>
              <a:rPr lang="en-US" altLang="ko-KR" sz="2800" dirty="0">
                <a:solidFill>
                  <a:schemeClr val="tx1"/>
                </a:solidFill>
                <a:latin typeface="HY견명조" panose="02030600000101010101" pitchFamily="18" charset="-127"/>
                <a:ea typeface="HY견명조" panose="02030600000101010101" pitchFamily="18" charset="-127"/>
              </a:rPr>
              <a:t>.</a:t>
            </a:r>
            <a:endParaRPr lang="ko-KR" altLang="en-US" sz="2800" dirty="0">
              <a:solidFill>
                <a:schemeClr val="tx1"/>
              </a:solidFill>
              <a:latin typeface="HY견명조" panose="02030600000101010101" pitchFamily="18" charset="-127"/>
              <a:ea typeface="HY견명조" panose="02030600000101010101" pitchFamily="18" charset="-127"/>
            </a:endParaRPr>
          </a:p>
        </p:txBody>
      </p:sp>
    </p:spTree>
    <p:extLst>
      <p:ext uri="{BB962C8B-B14F-4D97-AF65-F5344CB8AC3E}">
        <p14:creationId xmlns:p14="http://schemas.microsoft.com/office/powerpoint/2010/main" val="3059237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latin typeface="Times New Roman" panose="02020603050405020304" pitchFamily="18" charset="0"/>
                <a:cs typeface="Times New Roman" panose="02020603050405020304" pitchFamily="18" charset="0"/>
              </a:rPr>
              <a:t>“</a:t>
            </a:r>
            <a:r>
              <a:rPr lang="ko-KR" altLang="en-US" dirty="0">
                <a:latin typeface="Times New Roman" panose="02020603050405020304" pitchFamily="18" charset="0"/>
                <a:cs typeface="Times New Roman" panose="02020603050405020304" pitchFamily="18" charset="0"/>
              </a:rPr>
              <a:t>성모 공경</a:t>
            </a:r>
            <a:r>
              <a:rPr lang="en-US" altLang="ko-KR" dirty="0">
                <a:latin typeface="Times New Roman" panose="02020603050405020304" pitchFamily="18" charset="0"/>
                <a:cs typeface="Times New Roman" panose="02020603050405020304" pitchFamily="18" charset="0"/>
              </a:rPr>
              <a:t>”(cultus </a:t>
            </a:r>
            <a:r>
              <a:rPr lang="en-US" altLang="ko-KR" dirty="0" err="1">
                <a:latin typeface="Times New Roman" panose="02020603050405020304" pitchFamily="18" charset="0"/>
                <a:cs typeface="Times New Roman" panose="02020603050405020304" pitchFamily="18" charset="0"/>
              </a:rPr>
              <a:t>marianus</a:t>
            </a:r>
            <a:r>
              <a:rPr lang="en-US" altLang="ko-KR" dirty="0">
                <a:latin typeface="Times New Roman" panose="02020603050405020304" pitchFamily="18" charset="0"/>
                <a:cs typeface="Times New Roman" panose="02020603050405020304" pitchFamily="18" charset="0"/>
              </a:rPr>
              <a:t>)</a:t>
            </a:r>
            <a:r>
              <a:rPr lang="ko-KR" altLang="en-US" dirty="0">
                <a:latin typeface="Times New Roman" panose="02020603050405020304" pitchFamily="18" charset="0"/>
                <a:cs typeface="Times New Roman" panose="02020603050405020304" pitchFamily="18" charset="0"/>
              </a:rPr>
              <a:t>의</a:t>
            </a:r>
            <a:r>
              <a:rPr lang="en-US" altLang="ko-KR" dirty="0">
                <a:latin typeface="Times New Roman" panose="02020603050405020304" pitchFamily="18" charset="0"/>
                <a:cs typeface="Times New Roman" panose="02020603050405020304" pitchFamily="18" charset="0"/>
              </a:rPr>
              <a:t> </a:t>
            </a:r>
            <a:r>
              <a:rPr lang="ko-KR" altLang="en-US" dirty="0">
                <a:latin typeface="Times New Roman" panose="02020603050405020304" pitchFamily="18" charset="0"/>
                <a:cs typeface="Times New Roman" panose="02020603050405020304" pitchFamily="18" charset="0"/>
              </a:rPr>
              <a:t>개념</a:t>
            </a:r>
          </a:p>
        </p:txBody>
      </p:sp>
      <p:sp>
        <p:nvSpPr>
          <p:cNvPr id="3" name="내용 개체 틀 2"/>
          <p:cNvSpPr>
            <a:spLocks noGrp="1"/>
          </p:cNvSpPr>
          <p:nvPr>
            <p:ph idx="1"/>
          </p:nvPr>
        </p:nvSpPr>
        <p:spPr>
          <a:xfrm>
            <a:off x="609600" y="1600201"/>
            <a:ext cx="10972800" cy="5091912"/>
          </a:xfrm>
        </p:spPr>
        <p:txBody>
          <a:bodyPr>
            <a:normAutofit lnSpcReduction="10000"/>
          </a:bodyPr>
          <a:lstStyle/>
          <a:p>
            <a:pPr algn="just" latinLnBrk="0"/>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성모 공경</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聖母恭敬</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이란 라틴어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‘cultus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marianus</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를 번역한 것이다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en-US" altLang="ko-KR" b="1"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cultus</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는 각 종교문화에 나타나는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예배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禮拜</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혹은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경신례</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敬神禮</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를 가리키는 용어이며 그리스도교의 경신례가 곧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전례</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典禮</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liturgia</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따라서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HY견명조" panose="02030600000101010101" pitchFamily="18" charset="-127"/>
                <a:ea typeface="HY견명조" panose="02030600000101010101" pitchFamily="18" charset="-127"/>
                <a:cs typeface="Times New Roman" panose="02020603050405020304" pitchFamily="18" charset="0"/>
              </a:rPr>
              <a:t>성모 공경</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은 단순히 성모를 존경하고 경의를 표시하는 것을 의미하는 것이 아니라 </a:t>
            </a:r>
            <a:r>
              <a:rPr lang="ko-KR" altLang="en-US" dirty="0">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그리스도교 전례에서 </a:t>
            </a:r>
            <a:r>
              <a:rPr lang="ko-KR" altLang="en-US" dirty="0">
                <a:solidFill>
                  <a:srgbClr val="FF0000"/>
                </a:solidFill>
                <a:latin typeface="HY견명조" panose="02030600000101010101" pitchFamily="18" charset="-127"/>
                <a:ea typeface="HY견명조" panose="02030600000101010101" pitchFamily="18" charset="-127"/>
                <a:cs typeface="Times New Roman" panose="02020603050405020304" pitchFamily="18" charset="0"/>
              </a:rPr>
              <a:t>예식의 차원</a:t>
            </a:r>
            <a:r>
              <a:rPr lang="ko-KR" altLang="en-US" dirty="0">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에서 성모를 공경하는 것</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을 가리킨다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en-US"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2740546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solidFill>
                  <a:schemeClr val="tx2">
                    <a:lumMod val="60000"/>
                    <a:lumOff val="40000"/>
                  </a:schemeClr>
                </a:solidFill>
                <a:latin typeface="HY헤드라인M" panose="02030600000101010101" pitchFamily="18" charset="-127"/>
                <a:ea typeface="HY헤드라인M" panose="02030600000101010101" pitchFamily="18" charset="-127"/>
              </a:rPr>
              <a:t>전례 안에서 성모에 대하여 살펴본다</a:t>
            </a:r>
            <a:r>
              <a:rPr lang="ko-KR" altLang="en-US" dirty="0"/>
              <a:t>는 것</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725488364"/>
              </p:ext>
            </p:extLst>
          </p:nvPr>
        </p:nvGraphicFramePr>
        <p:xfrm>
          <a:off x="609600" y="1600200"/>
          <a:ext cx="10972800" cy="504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1874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t>전례 안에서 성모에 대해 살펴보는 방법</a:t>
            </a:r>
          </a:p>
        </p:txBody>
      </p:sp>
      <p:graphicFrame>
        <p:nvGraphicFramePr>
          <p:cNvPr id="6" name="내용 개체 틀 5"/>
          <p:cNvGraphicFramePr>
            <a:graphicFrameLocks noGrp="1"/>
          </p:cNvGraphicFramePr>
          <p:nvPr>
            <p:ph idx="1"/>
            <p:extLst>
              <p:ext uri="{D42A27DB-BD31-4B8C-83A1-F6EECF244321}">
                <p14:modId xmlns:p14="http://schemas.microsoft.com/office/powerpoint/2010/main" val="1500702306"/>
              </p:ext>
            </p:extLst>
          </p:nvPr>
        </p:nvGraphicFramePr>
        <p:xfrm>
          <a:off x="609600" y="1600200"/>
          <a:ext cx="10972800" cy="51022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0319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fontScale="90000"/>
          </a:bodyPr>
          <a:lstStyle/>
          <a:p>
            <a:r>
              <a:rPr lang="ko-KR" altLang="en-US" sz="2700" dirty="0">
                <a:latin typeface="HY견명조" panose="02030600000101010101" pitchFamily="18" charset="-127"/>
                <a:ea typeface="HY견명조" panose="02030600000101010101" pitchFamily="18" charset="-127"/>
              </a:rPr>
              <a:t>초세기 성모 공경의 결론이자 성모 공경의 본격적인 시발점</a:t>
            </a:r>
            <a:br>
              <a:rPr lang="en-US" altLang="ko-KR" sz="2700" dirty="0">
                <a:latin typeface="HY견명조" panose="02030600000101010101" pitchFamily="18" charset="-127"/>
                <a:ea typeface="HY견명조" panose="02030600000101010101" pitchFamily="18" charset="-127"/>
              </a:rPr>
            </a:br>
            <a:r>
              <a:rPr lang="en-US" altLang="ko-KR" dirty="0"/>
              <a:t>431</a:t>
            </a:r>
            <a:r>
              <a:rPr lang="ko-KR" altLang="en-US" dirty="0"/>
              <a:t>년 에페소 공의회</a:t>
            </a:r>
          </a:p>
        </p:txBody>
      </p:sp>
      <p:sp>
        <p:nvSpPr>
          <p:cNvPr id="3" name="내용 개체 틀 2"/>
          <p:cNvSpPr>
            <a:spLocks noGrp="1"/>
          </p:cNvSpPr>
          <p:nvPr>
            <p:ph idx="1"/>
          </p:nvPr>
        </p:nvSpPr>
        <p:spPr>
          <a:xfrm>
            <a:off x="609600" y="1600201"/>
            <a:ext cx="10972800" cy="4959095"/>
          </a:xfrm>
        </p:spPr>
        <p:txBody>
          <a:bodyPr>
            <a:normAutofit fontScale="77500" lnSpcReduction="20000"/>
          </a:bodyPr>
          <a:lstStyle/>
          <a:p>
            <a:pPr marL="0" indent="0" algn="just" latinLnBrk="0">
              <a:lnSpc>
                <a:spcPct val="120000"/>
              </a:lnSpc>
              <a:buNone/>
            </a:pPr>
            <a:r>
              <a:rPr lang="it-IT" altLang="ko-KR" dirty="0"/>
              <a:t>[DH 251]</a:t>
            </a:r>
          </a:p>
          <a:p>
            <a:pPr marL="0" indent="0" algn="just" latinLnBrk="0">
              <a:lnSpc>
                <a:spcPct val="120000"/>
              </a:lnSpc>
              <a:buNone/>
            </a:pPr>
            <a:r>
              <a:rPr lang="en-US" altLang="ko-KR" dirty="0" err="1">
                <a:latin typeface="Bwgrkl" pitchFamily="2" charset="0"/>
              </a:rPr>
              <a:t>Ou</a:t>
            </a:r>
            <a:r>
              <a:rPr lang="en-US" altLang="ko-KR" dirty="0">
                <a:latin typeface="Bwgrkl" pitchFamily="2" charset="0"/>
              </a:rPr>
              <a:t>[</a:t>
            </a:r>
            <a:r>
              <a:rPr lang="en-US" altLang="ko-KR" dirty="0" err="1">
                <a:latin typeface="Bwgrkl" pitchFamily="2" charset="0"/>
              </a:rPr>
              <a:t>twj</a:t>
            </a:r>
            <a:r>
              <a:rPr lang="en-US" altLang="ko-KR" dirty="0">
                <a:latin typeface="Bwgrkl" pitchFamily="2" charset="0"/>
              </a:rPr>
              <a:t> </a:t>
            </a:r>
            <a:r>
              <a:rPr lang="en-US" altLang="ko-KR" dirty="0" err="1">
                <a:latin typeface="Bwgrkl" pitchFamily="2" charset="0"/>
              </a:rPr>
              <a:t>teqarsh,kasi</a:t>
            </a:r>
            <a:r>
              <a:rPr lang="en-US" altLang="ko-KR" dirty="0">
                <a:latin typeface="Bwgrkl" pitchFamily="2" charset="0"/>
              </a:rPr>
              <a:t>( </a:t>
            </a:r>
            <a:r>
              <a:rPr lang="en-US" altLang="ko-KR" dirty="0" err="1">
                <a:solidFill>
                  <a:srgbClr val="0070C0"/>
                </a:solidFill>
                <a:latin typeface="Bwgrkl" pitchFamily="2" charset="0"/>
              </a:rPr>
              <a:t>qeoto,kon</a:t>
            </a:r>
            <a:r>
              <a:rPr lang="en-US" altLang="ko-KR" dirty="0">
                <a:latin typeface="Bwgrkl" pitchFamily="2" charset="0"/>
              </a:rPr>
              <a:t> </a:t>
            </a:r>
            <a:r>
              <a:rPr lang="en-US" altLang="ko-KR" dirty="0" err="1">
                <a:latin typeface="Bwgrkl" pitchFamily="2" charset="0"/>
              </a:rPr>
              <a:t>eivpei</a:t>
            </a:r>
            <a:r>
              <a:rPr lang="en-US" altLang="ko-KR" dirty="0">
                <a:latin typeface="Bwgrkl" pitchFamily="2" charset="0"/>
              </a:rPr>
              <a:t>/n </a:t>
            </a:r>
            <a:r>
              <a:rPr lang="en-US" altLang="ko-KR" dirty="0" err="1">
                <a:latin typeface="Bwgrkl" pitchFamily="2" charset="0"/>
              </a:rPr>
              <a:t>th.n</a:t>
            </a:r>
            <a:r>
              <a:rPr lang="en-US" altLang="ko-KR" dirty="0">
                <a:latin typeface="Bwgrkl" pitchFamily="2" charset="0"/>
              </a:rPr>
              <a:t> </a:t>
            </a:r>
            <a:r>
              <a:rPr lang="en-US" altLang="ko-KR" dirty="0" err="1">
                <a:latin typeface="Bwgrkl" pitchFamily="2" charset="0"/>
              </a:rPr>
              <a:t>a`gi,an</a:t>
            </a:r>
            <a:r>
              <a:rPr lang="en-US" altLang="ko-KR" dirty="0">
                <a:latin typeface="Bwgrkl" pitchFamily="2" charset="0"/>
              </a:rPr>
              <a:t> </a:t>
            </a:r>
            <a:r>
              <a:rPr lang="en-US" altLang="ko-KR" dirty="0" err="1">
                <a:latin typeface="Bwgrkl" pitchFamily="2" charset="0"/>
              </a:rPr>
              <a:t>parqe,non</a:t>
            </a:r>
            <a:r>
              <a:rPr lang="en-US" altLang="ko-KR" dirty="0">
                <a:latin typeface="Bwgrkl" pitchFamily="2" charset="0"/>
              </a:rPr>
              <a:t>( </a:t>
            </a:r>
            <a:r>
              <a:rPr lang="en-US" altLang="ko-KR" dirty="0" err="1">
                <a:solidFill>
                  <a:srgbClr val="FF0000"/>
                </a:solidFill>
                <a:latin typeface="Bwgrkl" pitchFamily="2" charset="0"/>
              </a:rPr>
              <a:t>ouvc</a:t>
            </a:r>
            <a:r>
              <a:rPr lang="en-US" altLang="ko-KR" dirty="0">
                <a:solidFill>
                  <a:srgbClr val="FF0000"/>
                </a:solidFill>
                <a:latin typeface="Bwgrkl" pitchFamily="2" charset="0"/>
              </a:rPr>
              <a:t> </a:t>
            </a:r>
            <a:r>
              <a:rPr lang="en-US" altLang="ko-KR" dirty="0" err="1">
                <a:solidFill>
                  <a:srgbClr val="FF0000"/>
                </a:solidFill>
                <a:latin typeface="Bwgrkl" pitchFamily="2" charset="0"/>
              </a:rPr>
              <a:t>w`j</a:t>
            </a:r>
            <a:r>
              <a:rPr lang="en-US" altLang="ko-KR" dirty="0">
                <a:solidFill>
                  <a:srgbClr val="FF0000"/>
                </a:solidFill>
                <a:latin typeface="Bwgrkl" pitchFamily="2" charset="0"/>
              </a:rPr>
              <a:t> </a:t>
            </a:r>
            <a:r>
              <a:rPr lang="en-US" altLang="ko-KR" dirty="0" err="1">
                <a:solidFill>
                  <a:srgbClr val="FF0000"/>
                </a:solidFill>
                <a:latin typeface="Bwgrkl" pitchFamily="2" charset="0"/>
              </a:rPr>
              <a:t>th</a:t>
            </a:r>
            <a:r>
              <a:rPr lang="en-US" altLang="ko-KR" dirty="0">
                <a:solidFill>
                  <a:srgbClr val="FF0000"/>
                </a:solidFill>
                <a:latin typeface="Bwgrkl" pitchFamily="2" charset="0"/>
              </a:rPr>
              <a:t>/j </a:t>
            </a:r>
            <a:r>
              <a:rPr lang="en-US" altLang="ko-KR" dirty="0" err="1">
                <a:solidFill>
                  <a:srgbClr val="FF0000"/>
                </a:solidFill>
                <a:latin typeface="Bwgrkl" pitchFamily="2" charset="0"/>
              </a:rPr>
              <a:t>tou</a:t>
            </a:r>
            <a:r>
              <a:rPr lang="en-US" altLang="ko-KR" dirty="0">
                <a:solidFill>
                  <a:srgbClr val="FF0000"/>
                </a:solidFill>
                <a:latin typeface="Bwgrkl" pitchFamily="2" charset="0"/>
              </a:rPr>
              <a:t>/ </a:t>
            </a:r>
            <a:r>
              <a:rPr lang="en-US" altLang="ko-KR" dirty="0" err="1">
                <a:solidFill>
                  <a:srgbClr val="FF0000"/>
                </a:solidFill>
                <a:latin typeface="Bwgrkl" pitchFamily="2" charset="0"/>
              </a:rPr>
              <a:t>Lo,gou</a:t>
            </a:r>
            <a:r>
              <a:rPr lang="en-US" altLang="ko-KR" dirty="0">
                <a:solidFill>
                  <a:srgbClr val="FF0000"/>
                </a:solidFill>
                <a:latin typeface="Bwgrkl" pitchFamily="2" charset="0"/>
              </a:rPr>
              <a:t> </a:t>
            </a:r>
            <a:r>
              <a:rPr lang="en-US" altLang="ko-KR" dirty="0" err="1">
                <a:solidFill>
                  <a:srgbClr val="FF0000"/>
                </a:solidFill>
                <a:latin typeface="Bwgrkl" pitchFamily="2" charset="0"/>
              </a:rPr>
              <a:t>fu,sewj</a:t>
            </a:r>
            <a:r>
              <a:rPr lang="en-US" altLang="ko-KR" dirty="0">
                <a:solidFill>
                  <a:srgbClr val="FF0000"/>
                </a:solidFill>
                <a:latin typeface="Bwgrkl" pitchFamily="2" charset="0"/>
              </a:rPr>
              <a:t> </a:t>
            </a:r>
            <a:r>
              <a:rPr lang="en-US" altLang="ko-KR" dirty="0" err="1">
                <a:solidFill>
                  <a:srgbClr val="FF0000"/>
                </a:solidFill>
                <a:latin typeface="Bwgrkl" pitchFamily="2" charset="0"/>
              </a:rPr>
              <a:t>h;toi</a:t>
            </a:r>
            <a:r>
              <a:rPr lang="en-US" altLang="ko-KR" dirty="0">
                <a:solidFill>
                  <a:srgbClr val="FF0000"/>
                </a:solidFill>
                <a:latin typeface="Bwgrkl" pitchFamily="2" charset="0"/>
              </a:rPr>
              <a:t> </a:t>
            </a:r>
            <a:r>
              <a:rPr lang="en-US" altLang="ko-KR" dirty="0" err="1">
                <a:solidFill>
                  <a:srgbClr val="FF0000"/>
                </a:solidFill>
                <a:latin typeface="Bwgrkl" pitchFamily="2" charset="0"/>
              </a:rPr>
              <a:t>th</a:t>
            </a:r>
            <a:r>
              <a:rPr lang="en-US" altLang="ko-KR" dirty="0">
                <a:solidFill>
                  <a:srgbClr val="FF0000"/>
                </a:solidFill>
                <a:latin typeface="Bwgrkl" pitchFamily="2" charset="0"/>
              </a:rPr>
              <a:t>/j </a:t>
            </a:r>
            <a:r>
              <a:rPr lang="en-US" altLang="ko-KR" dirty="0" err="1">
                <a:solidFill>
                  <a:srgbClr val="FF0000"/>
                </a:solidFill>
                <a:latin typeface="Bwgrkl" pitchFamily="2" charset="0"/>
              </a:rPr>
              <a:t>qeo,thtoj</a:t>
            </a:r>
            <a:r>
              <a:rPr lang="en-US" altLang="ko-KR" dirty="0">
                <a:solidFill>
                  <a:srgbClr val="FF0000"/>
                </a:solidFill>
                <a:latin typeface="Bwgrkl" pitchFamily="2" charset="0"/>
              </a:rPr>
              <a:t> </a:t>
            </a:r>
            <a:r>
              <a:rPr lang="en-US" altLang="ko-KR" dirty="0" err="1">
                <a:solidFill>
                  <a:srgbClr val="FF0000"/>
                </a:solidFill>
                <a:latin typeface="Bwgrkl" pitchFamily="2" charset="0"/>
              </a:rPr>
              <a:t>auvtou</a:t>
            </a:r>
            <a:r>
              <a:rPr lang="en-US" altLang="ko-KR" dirty="0">
                <a:solidFill>
                  <a:srgbClr val="FF0000"/>
                </a:solidFill>
                <a:latin typeface="Bwgrkl" pitchFamily="2" charset="0"/>
              </a:rPr>
              <a:t>/ </a:t>
            </a:r>
            <a:r>
              <a:rPr lang="en-US" altLang="ko-KR" dirty="0" err="1">
                <a:solidFill>
                  <a:srgbClr val="FF0000"/>
                </a:solidFill>
                <a:latin typeface="Bwgrkl" pitchFamily="2" charset="0"/>
              </a:rPr>
              <a:t>th.n</a:t>
            </a:r>
            <a:r>
              <a:rPr lang="en-US" altLang="ko-KR" dirty="0">
                <a:solidFill>
                  <a:srgbClr val="FF0000"/>
                </a:solidFill>
                <a:latin typeface="Bwgrkl" pitchFamily="2" charset="0"/>
              </a:rPr>
              <a:t> </a:t>
            </a:r>
            <a:r>
              <a:rPr lang="en-US" altLang="ko-KR" dirty="0" err="1">
                <a:solidFill>
                  <a:srgbClr val="FF0000"/>
                </a:solidFill>
                <a:latin typeface="Bwgrkl" pitchFamily="2" charset="0"/>
              </a:rPr>
              <a:t>avrch.n</a:t>
            </a:r>
            <a:r>
              <a:rPr lang="en-US" altLang="ko-KR" dirty="0">
                <a:solidFill>
                  <a:srgbClr val="FF0000"/>
                </a:solidFill>
                <a:latin typeface="Bwgrkl" pitchFamily="2" charset="0"/>
              </a:rPr>
              <a:t> </a:t>
            </a:r>
            <a:r>
              <a:rPr lang="en-US" altLang="ko-KR" dirty="0" err="1">
                <a:solidFill>
                  <a:srgbClr val="FF0000"/>
                </a:solidFill>
                <a:latin typeface="Bwgrkl" pitchFamily="2" charset="0"/>
              </a:rPr>
              <a:t>tou</a:t>
            </a:r>
            <a:r>
              <a:rPr lang="en-US" altLang="ko-KR" dirty="0">
                <a:solidFill>
                  <a:srgbClr val="FF0000"/>
                </a:solidFill>
                <a:latin typeface="Bwgrkl" pitchFamily="2" charset="0"/>
              </a:rPr>
              <a:t>/ </a:t>
            </a:r>
            <a:r>
              <a:rPr lang="en-US" altLang="ko-KR" dirty="0" err="1">
                <a:solidFill>
                  <a:srgbClr val="FF0000"/>
                </a:solidFill>
                <a:latin typeface="Bwgrkl" pitchFamily="2" charset="0"/>
              </a:rPr>
              <a:t>ei</a:t>
            </a:r>
            <a:r>
              <a:rPr lang="en-US" altLang="ko-KR" dirty="0">
                <a:solidFill>
                  <a:srgbClr val="FF0000"/>
                </a:solidFill>
                <a:latin typeface="Bwgrkl" pitchFamily="2" charset="0"/>
              </a:rPr>
              <a:t>=</a:t>
            </a:r>
            <a:r>
              <a:rPr lang="en-US" altLang="ko-KR" dirty="0" err="1">
                <a:solidFill>
                  <a:srgbClr val="FF0000"/>
                </a:solidFill>
                <a:latin typeface="Bwgrkl" pitchFamily="2" charset="0"/>
              </a:rPr>
              <a:t>nai</a:t>
            </a:r>
            <a:r>
              <a:rPr lang="en-US" altLang="ko-KR" dirty="0">
                <a:solidFill>
                  <a:srgbClr val="FF0000"/>
                </a:solidFill>
                <a:latin typeface="Bwgrkl" pitchFamily="2" charset="0"/>
              </a:rPr>
              <a:t> </a:t>
            </a:r>
            <a:r>
              <a:rPr lang="en-US" altLang="ko-KR" dirty="0" err="1">
                <a:solidFill>
                  <a:srgbClr val="FF0000"/>
                </a:solidFill>
                <a:latin typeface="Bwgrkl" pitchFamily="2" charset="0"/>
              </a:rPr>
              <a:t>labou,shj</a:t>
            </a:r>
            <a:r>
              <a:rPr lang="en-US" altLang="ko-KR" dirty="0">
                <a:solidFill>
                  <a:srgbClr val="FF0000"/>
                </a:solidFill>
                <a:latin typeface="Bwgrkl" pitchFamily="2" charset="0"/>
              </a:rPr>
              <a:t> </a:t>
            </a:r>
            <a:r>
              <a:rPr lang="en-US" altLang="ko-KR" dirty="0" err="1">
                <a:solidFill>
                  <a:srgbClr val="FF0000"/>
                </a:solidFill>
                <a:latin typeface="Bwgrkl" pitchFamily="2" charset="0"/>
              </a:rPr>
              <a:t>evk</a:t>
            </a:r>
            <a:r>
              <a:rPr lang="en-US" altLang="ko-KR" dirty="0">
                <a:solidFill>
                  <a:srgbClr val="FF0000"/>
                </a:solidFill>
                <a:latin typeface="Bwgrkl" pitchFamily="2" charset="0"/>
              </a:rPr>
              <a:t> </a:t>
            </a:r>
            <a:r>
              <a:rPr lang="en-US" altLang="ko-KR" dirty="0" err="1">
                <a:solidFill>
                  <a:srgbClr val="FF0000"/>
                </a:solidFill>
                <a:latin typeface="Bwgrkl" pitchFamily="2" charset="0"/>
              </a:rPr>
              <a:t>th</a:t>
            </a:r>
            <a:r>
              <a:rPr lang="en-US" altLang="ko-KR" dirty="0">
                <a:solidFill>
                  <a:srgbClr val="FF0000"/>
                </a:solidFill>
                <a:latin typeface="Bwgrkl" pitchFamily="2" charset="0"/>
              </a:rPr>
              <a:t>/j </a:t>
            </a:r>
            <a:r>
              <a:rPr lang="en-US" altLang="ko-KR" dirty="0" err="1">
                <a:solidFill>
                  <a:srgbClr val="FF0000"/>
                </a:solidFill>
                <a:latin typeface="Bwgrkl" pitchFamily="2" charset="0"/>
              </a:rPr>
              <a:t>a`gi,aj</a:t>
            </a:r>
            <a:r>
              <a:rPr lang="en-US" altLang="ko-KR" dirty="0">
                <a:solidFill>
                  <a:srgbClr val="FF0000"/>
                </a:solidFill>
                <a:latin typeface="Bwgrkl" pitchFamily="2" charset="0"/>
              </a:rPr>
              <a:t> </a:t>
            </a:r>
            <a:r>
              <a:rPr lang="en-US" altLang="ko-KR" dirty="0" err="1">
                <a:solidFill>
                  <a:srgbClr val="FF0000"/>
                </a:solidFill>
                <a:latin typeface="Bwgrkl" pitchFamily="2" charset="0"/>
              </a:rPr>
              <a:t>parqe,nou</a:t>
            </a:r>
            <a:r>
              <a:rPr lang="en-US" altLang="ko-KR" dirty="0">
                <a:latin typeface="Bwgrkl" pitchFamily="2" charset="0"/>
              </a:rPr>
              <a:t>( </a:t>
            </a:r>
            <a:r>
              <a:rPr lang="en-US" altLang="ko-KR" dirty="0" err="1">
                <a:latin typeface="Bwgrkl" pitchFamily="2" charset="0"/>
              </a:rPr>
              <a:t>avllV</a:t>
            </a:r>
            <a:r>
              <a:rPr lang="en-US" altLang="ko-KR" dirty="0">
                <a:latin typeface="Bwgrkl" pitchFamily="2" charset="0"/>
              </a:rPr>
              <a:t> </a:t>
            </a:r>
            <a:r>
              <a:rPr lang="en-US" altLang="ko-KR" dirty="0" err="1">
                <a:latin typeface="Bwgrkl" pitchFamily="2" charset="0"/>
              </a:rPr>
              <a:t>w`j</a:t>
            </a:r>
            <a:r>
              <a:rPr lang="en-US" altLang="ko-KR" dirty="0">
                <a:latin typeface="Bwgrkl" pitchFamily="2" charset="0"/>
              </a:rPr>
              <a:t> </a:t>
            </a:r>
            <a:r>
              <a:rPr lang="en-US" altLang="ko-KR" dirty="0" err="1">
                <a:latin typeface="Bwgrkl" pitchFamily="2" charset="0"/>
              </a:rPr>
              <a:t>gennhqe,ntoj</a:t>
            </a:r>
            <a:r>
              <a:rPr lang="en-US" altLang="ko-KR" dirty="0">
                <a:latin typeface="Bwgrkl" pitchFamily="2" charset="0"/>
              </a:rPr>
              <a:t> </a:t>
            </a:r>
            <a:r>
              <a:rPr lang="en-US" altLang="ko-KR" dirty="0" err="1">
                <a:latin typeface="Bwgrkl" pitchFamily="2" charset="0"/>
              </a:rPr>
              <a:t>evx</a:t>
            </a:r>
            <a:r>
              <a:rPr lang="en-US" altLang="ko-KR" dirty="0">
                <a:latin typeface="Bwgrkl" pitchFamily="2" charset="0"/>
              </a:rPr>
              <a:t> </a:t>
            </a:r>
            <a:r>
              <a:rPr lang="en-US" altLang="ko-KR" dirty="0" err="1">
                <a:latin typeface="Bwgrkl" pitchFamily="2" charset="0"/>
              </a:rPr>
              <a:t>auvth</a:t>
            </a:r>
            <a:r>
              <a:rPr lang="en-US" altLang="ko-KR" dirty="0">
                <a:latin typeface="Bwgrkl" pitchFamily="2" charset="0"/>
              </a:rPr>
              <a:t>/j </a:t>
            </a:r>
            <a:r>
              <a:rPr lang="en-US" altLang="ko-KR" dirty="0" err="1">
                <a:latin typeface="Bwgrkl" pitchFamily="2" charset="0"/>
              </a:rPr>
              <a:t>tou</a:t>
            </a:r>
            <a:r>
              <a:rPr lang="en-US" altLang="ko-KR" dirty="0">
                <a:latin typeface="Bwgrkl" pitchFamily="2" charset="0"/>
              </a:rPr>
              <a:t>/ </a:t>
            </a:r>
            <a:r>
              <a:rPr lang="en-US" altLang="ko-KR" dirty="0" err="1">
                <a:latin typeface="Bwgrkl" pitchFamily="2" charset="0"/>
              </a:rPr>
              <a:t>a`gi,ou</a:t>
            </a:r>
            <a:r>
              <a:rPr lang="en-US" altLang="ko-KR" dirty="0">
                <a:latin typeface="Bwgrkl" pitchFamily="2" charset="0"/>
              </a:rPr>
              <a:t> </a:t>
            </a:r>
            <a:r>
              <a:rPr lang="en-US" altLang="ko-KR" dirty="0" err="1">
                <a:latin typeface="Bwgrkl" pitchFamily="2" charset="0"/>
              </a:rPr>
              <a:t>sw,matoj</a:t>
            </a:r>
            <a:r>
              <a:rPr lang="en-US" altLang="ko-KR" dirty="0">
                <a:latin typeface="Bwgrkl" pitchFamily="2" charset="0"/>
              </a:rPr>
              <a:t> </a:t>
            </a:r>
            <a:r>
              <a:rPr lang="en-US" altLang="ko-KR" dirty="0" err="1">
                <a:latin typeface="Bwgrkl" pitchFamily="2" charset="0"/>
              </a:rPr>
              <a:t>yucwqe,ntoj</a:t>
            </a:r>
            <a:r>
              <a:rPr lang="en-US" altLang="ko-KR" dirty="0">
                <a:latin typeface="Bwgrkl" pitchFamily="2" charset="0"/>
              </a:rPr>
              <a:t> </a:t>
            </a:r>
            <a:r>
              <a:rPr lang="en-US" altLang="ko-KR" dirty="0" err="1">
                <a:latin typeface="Bwgrkl" pitchFamily="2" charset="0"/>
              </a:rPr>
              <a:t>logikw</a:t>
            </a:r>
            <a:r>
              <a:rPr lang="en-US" altLang="ko-KR" dirty="0">
                <a:latin typeface="Bwgrkl" pitchFamily="2" charset="0"/>
              </a:rPr>
              <a:t>/j( w|- kai. </a:t>
            </a:r>
            <a:r>
              <a:rPr lang="en-US" altLang="ko-KR" dirty="0" err="1">
                <a:latin typeface="Bwgrkl" pitchFamily="2" charset="0"/>
              </a:rPr>
              <a:t>kaqV</a:t>
            </a:r>
            <a:r>
              <a:rPr lang="en-US" altLang="ko-KR" dirty="0">
                <a:latin typeface="Bwgrkl" pitchFamily="2" charset="0"/>
              </a:rPr>
              <a:t> </a:t>
            </a:r>
            <a:r>
              <a:rPr lang="en-US" altLang="ko-KR" dirty="0" err="1">
                <a:latin typeface="Bwgrkl" pitchFamily="2" charset="0"/>
              </a:rPr>
              <a:t>u`po,stasin</a:t>
            </a:r>
            <a:r>
              <a:rPr lang="en-US" altLang="ko-KR" dirty="0">
                <a:latin typeface="Bwgrkl" pitchFamily="2" charset="0"/>
              </a:rPr>
              <a:t> </a:t>
            </a:r>
            <a:r>
              <a:rPr lang="en-US" altLang="ko-KR" dirty="0" err="1">
                <a:latin typeface="Bwgrkl" pitchFamily="2" charset="0"/>
              </a:rPr>
              <a:t>e`nwqei.j</a:t>
            </a:r>
            <a:r>
              <a:rPr lang="en-US" altLang="ko-KR" dirty="0">
                <a:latin typeface="Bwgrkl" pitchFamily="2" charset="0"/>
              </a:rPr>
              <a:t> </a:t>
            </a:r>
            <a:r>
              <a:rPr lang="en-US" altLang="ko-KR" dirty="0">
                <a:solidFill>
                  <a:srgbClr val="7030A0"/>
                </a:solidFill>
                <a:latin typeface="Bwgrkl" pitchFamily="2" charset="0"/>
              </a:rPr>
              <a:t>o` </a:t>
            </a:r>
            <a:r>
              <a:rPr lang="en-US" altLang="ko-KR" dirty="0" err="1">
                <a:solidFill>
                  <a:srgbClr val="7030A0"/>
                </a:solidFill>
                <a:latin typeface="Bwgrkl" pitchFamily="2" charset="0"/>
              </a:rPr>
              <a:t>Lo.goj</a:t>
            </a:r>
            <a:r>
              <a:rPr lang="en-US" altLang="ko-KR" dirty="0">
                <a:solidFill>
                  <a:srgbClr val="7030A0"/>
                </a:solidFill>
                <a:latin typeface="Bwgrkl" pitchFamily="2" charset="0"/>
              </a:rPr>
              <a:t> </a:t>
            </a:r>
            <a:r>
              <a:rPr lang="en-US" altLang="ko-KR" dirty="0" err="1">
                <a:solidFill>
                  <a:srgbClr val="7030A0"/>
                </a:solidFill>
                <a:latin typeface="Bwgrkl" pitchFamily="2" charset="0"/>
              </a:rPr>
              <a:t>gegenh</a:t>
            </a:r>
            <a:r>
              <a:rPr lang="en-US" altLang="ko-KR" dirty="0">
                <a:solidFill>
                  <a:srgbClr val="7030A0"/>
                </a:solidFill>
                <a:latin typeface="Bwgrkl" pitchFamily="2" charset="0"/>
              </a:rPr>
              <a:t>/</a:t>
            </a:r>
            <a:r>
              <a:rPr lang="en-US" altLang="ko-KR" dirty="0" err="1">
                <a:solidFill>
                  <a:srgbClr val="7030A0"/>
                </a:solidFill>
                <a:latin typeface="Bwgrkl" pitchFamily="2" charset="0"/>
              </a:rPr>
              <a:t>sqai</a:t>
            </a:r>
            <a:r>
              <a:rPr lang="en-US" altLang="ko-KR" dirty="0">
                <a:solidFill>
                  <a:srgbClr val="7030A0"/>
                </a:solidFill>
                <a:latin typeface="Bwgrkl" pitchFamily="2" charset="0"/>
              </a:rPr>
              <a:t> </a:t>
            </a:r>
            <a:r>
              <a:rPr lang="en-US" altLang="ko-KR" dirty="0" err="1">
                <a:solidFill>
                  <a:srgbClr val="7030A0"/>
                </a:solidFill>
                <a:latin typeface="Bwgrkl" pitchFamily="2" charset="0"/>
              </a:rPr>
              <a:t>le.getai</a:t>
            </a:r>
            <a:r>
              <a:rPr lang="en-US" altLang="ko-KR" dirty="0">
                <a:solidFill>
                  <a:srgbClr val="7030A0"/>
                </a:solidFill>
                <a:latin typeface="Bwgrkl" pitchFamily="2" charset="0"/>
              </a:rPr>
              <a:t> kata. </a:t>
            </a:r>
            <a:r>
              <a:rPr lang="en-US" altLang="ko-KR" dirty="0" err="1">
                <a:solidFill>
                  <a:srgbClr val="7030A0"/>
                </a:solidFill>
                <a:latin typeface="Bwgrkl" pitchFamily="2" charset="0"/>
              </a:rPr>
              <a:t>sa.rka</a:t>
            </a:r>
            <a:r>
              <a:rPr lang="en-US" altLang="ko-KR" dirty="0">
                <a:latin typeface="Bwgrkl" pitchFamily="2" charset="0"/>
              </a:rPr>
              <a:t>)</a:t>
            </a:r>
          </a:p>
          <a:p>
            <a:pPr marL="0" indent="0" algn="just" latinLnBrk="0">
              <a:lnSpc>
                <a:spcPct val="120000"/>
              </a:lnSpc>
              <a:buNone/>
            </a:pPr>
            <a:endParaRPr lang="en-US" altLang="ko-KR" dirty="0"/>
          </a:p>
          <a:p>
            <a:pPr marL="0" indent="0" algn="just" latinLnBrk="0">
              <a:lnSpc>
                <a:spcPct val="120000"/>
              </a:lnSpc>
              <a:buNone/>
            </a:pPr>
            <a:r>
              <a:rPr lang="en-US" altLang="ko-KR" dirty="0">
                <a:latin typeface="HY신명조" panose="02030600000101010101" pitchFamily="18" charset="-127"/>
                <a:ea typeface="HY신명조" panose="02030600000101010101" pitchFamily="18" charset="-127"/>
              </a:rPr>
              <a:t>... </a:t>
            </a:r>
            <a:r>
              <a:rPr lang="ko-KR" altLang="ko-KR" dirty="0">
                <a:latin typeface="HY신명조" panose="02030600000101010101" pitchFamily="18" charset="-127"/>
                <a:ea typeface="HY신명조" panose="02030600000101010101" pitchFamily="18" charset="-127"/>
              </a:rPr>
              <a:t>그리하여</a:t>
            </a:r>
            <a:r>
              <a:rPr lang="en-US" altLang="ko-KR" dirty="0">
                <a:latin typeface="HY신명조" panose="02030600000101010101" pitchFamily="18" charset="-127"/>
                <a:ea typeface="HY신명조" panose="02030600000101010101" pitchFamily="18" charset="-127"/>
              </a:rPr>
              <a:t> [</a:t>
            </a:r>
            <a:r>
              <a:rPr lang="ko-KR" altLang="ko-KR" dirty="0">
                <a:latin typeface="HY신명조" panose="02030600000101010101" pitchFamily="18" charset="-127"/>
                <a:ea typeface="HY신명조" panose="02030600000101010101" pitchFamily="18" charset="-127"/>
              </a:rPr>
              <a:t>거룩한 교부들은</a:t>
            </a:r>
            <a:r>
              <a:rPr lang="en-US" altLang="ko-KR" dirty="0">
                <a:latin typeface="HY신명조" panose="02030600000101010101" pitchFamily="18" charset="-127"/>
                <a:ea typeface="HY신명조" panose="02030600000101010101" pitchFamily="18" charset="-127"/>
              </a:rPr>
              <a:t>] </a:t>
            </a:r>
            <a:r>
              <a:rPr lang="ko-KR" altLang="ko-KR" dirty="0">
                <a:latin typeface="HY신명조" panose="02030600000101010101" pitchFamily="18" charset="-127"/>
                <a:ea typeface="HY신명조" panose="02030600000101010101" pitchFamily="18" charset="-127"/>
              </a:rPr>
              <a:t>그 거룩한 동정녀를 </a:t>
            </a:r>
            <a:r>
              <a:rPr lang="ko-KR" altLang="ko-KR" dirty="0">
                <a:solidFill>
                  <a:srgbClr val="0070C0"/>
                </a:solidFill>
                <a:latin typeface="HY견고딕" panose="02030600000101010101" pitchFamily="18" charset="-127"/>
                <a:ea typeface="HY견고딕" panose="02030600000101010101" pitchFamily="18" charset="-127"/>
              </a:rPr>
              <a:t>하느님의 어머니</a:t>
            </a:r>
            <a:r>
              <a:rPr lang="ko-KR" altLang="ko-KR" dirty="0">
                <a:latin typeface="HY신명조" panose="02030600000101010101" pitchFamily="18" charset="-127"/>
                <a:ea typeface="HY신명조" panose="02030600000101010101" pitchFamily="18" charset="-127"/>
              </a:rPr>
              <a:t>라 부르는 것을 주저하지 않았으니</a:t>
            </a:r>
            <a:r>
              <a:rPr lang="en-US" altLang="ko-KR" dirty="0">
                <a:latin typeface="HY신명조" panose="02030600000101010101" pitchFamily="18" charset="-127"/>
                <a:ea typeface="HY신명조" panose="02030600000101010101" pitchFamily="18" charset="-127"/>
              </a:rPr>
              <a:t>, </a:t>
            </a:r>
            <a:r>
              <a:rPr lang="ko-KR" altLang="ko-KR" dirty="0">
                <a:latin typeface="HY신명조" panose="02030600000101010101" pitchFamily="18" charset="-127"/>
                <a:ea typeface="HY신명조" panose="02030600000101010101" pitchFamily="18" charset="-127"/>
              </a:rPr>
              <a:t>이는 </a:t>
            </a:r>
            <a:r>
              <a:rPr lang="ko-KR" altLang="ko-KR" dirty="0">
                <a:solidFill>
                  <a:srgbClr val="FF0000"/>
                </a:solidFill>
                <a:latin typeface="HY신명조" panose="02030600000101010101" pitchFamily="18" charset="-127"/>
                <a:ea typeface="HY신명조" panose="02030600000101010101" pitchFamily="18" charset="-127"/>
              </a:rPr>
              <a:t>절대로 말씀의 본성 즉 그분의 신성이 거룩한 동정녀로부터 주어졌다고 보기 때문이 아니라</a:t>
            </a:r>
            <a:r>
              <a:rPr lang="en-US" altLang="ko-KR" dirty="0">
                <a:latin typeface="HY신명조" panose="02030600000101010101" pitchFamily="18" charset="-127"/>
                <a:ea typeface="HY신명조" panose="02030600000101010101" pitchFamily="18" charset="-127"/>
              </a:rPr>
              <a:t>, </a:t>
            </a:r>
            <a:r>
              <a:rPr lang="ko-KR" altLang="ko-KR" dirty="0">
                <a:latin typeface="HY신명조" panose="02030600000101010101" pitchFamily="18" charset="-127"/>
                <a:ea typeface="HY신명조" panose="02030600000101010101" pitchFamily="18" charset="-127"/>
              </a:rPr>
              <a:t>그녀로부터 이성적 영혼이 담긴 거룩한 육신이 태어났고 말씀이 바로 그 육신에 실체적으로 결합되어 있기 때문이며</a:t>
            </a:r>
            <a:r>
              <a:rPr lang="en-US" altLang="ko-KR" dirty="0">
                <a:latin typeface="HY신명조" panose="02030600000101010101" pitchFamily="18" charset="-127"/>
                <a:ea typeface="HY신명조" panose="02030600000101010101" pitchFamily="18" charset="-127"/>
              </a:rPr>
              <a:t>, </a:t>
            </a:r>
            <a:r>
              <a:rPr lang="ko-KR" altLang="ko-KR" dirty="0">
                <a:latin typeface="HY신명조" panose="02030600000101010101" pitchFamily="18" charset="-127"/>
                <a:ea typeface="HY신명조" panose="02030600000101010101" pitchFamily="18" charset="-127"/>
              </a:rPr>
              <a:t>그래서 </a:t>
            </a:r>
            <a:r>
              <a:rPr lang="ko-KR" altLang="ko-KR" dirty="0">
                <a:solidFill>
                  <a:srgbClr val="7030A0"/>
                </a:solidFill>
                <a:latin typeface="HY견명조" panose="02030600000101010101" pitchFamily="18" charset="-127"/>
                <a:ea typeface="HY견명조" panose="02030600000101010101" pitchFamily="18" charset="-127"/>
              </a:rPr>
              <a:t>말씀이 육신에 따라 태어났다고 하는 것이다</a:t>
            </a:r>
            <a:r>
              <a:rPr lang="en-US" altLang="ko-KR" dirty="0">
                <a:latin typeface="HY신명조" panose="02030600000101010101" pitchFamily="18" charset="-127"/>
                <a:ea typeface="HY신명조" panose="02030600000101010101" pitchFamily="18" charset="-127"/>
              </a:rPr>
              <a:t>.</a:t>
            </a:r>
            <a:endParaRPr lang="ko-KR" altLang="en-US" dirty="0">
              <a:latin typeface="HY신명조" panose="02030600000101010101" pitchFamily="18" charset="-127"/>
              <a:ea typeface="HY신명조" panose="02030600000101010101" pitchFamily="18" charset="-127"/>
            </a:endParaRPr>
          </a:p>
        </p:txBody>
      </p:sp>
    </p:spTree>
    <p:extLst>
      <p:ext uri="{BB962C8B-B14F-4D97-AF65-F5344CB8AC3E}">
        <p14:creationId xmlns:p14="http://schemas.microsoft.com/office/powerpoint/2010/main" val="27487116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err="1">
                <a:latin typeface="Bwgrkl" pitchFamily="2" charset="0"/>
              </a:rPr>
              <a:t>qeoto,koj</a:t>
            </a:r>
            <a:r>
              <a:rPr lang="en-US" altLang="ko-KR" dirty="0">
                <a:latin typeface="Bwgrkl" pitchFamily="2" charset="0"/>
              </a:rPr>
              <a:t> </a:t>
            </a:r>
            <a:r>
              <a:rPr lang="ko-KR" altLang="en-US" dirty="0" err="1">
                <a:latin typeface="+mn-ea"/>
                <a:ea typeface="+mn-ea"/>
              </a:rPr>
              <a:t>테오토코스</a:t>
            </a:r>
            <a:endParaRPr lang="ko-KR" altLang="en-US" dirty="0"/>
          </a:p>
        </p:txBody>
      </p:sp>
      <p:sp>
        <p:nvSpPr>
          <p:cNvPr id="3" name="내용 개체 틀 2"/>
          <p:cNvSpPr>
            <a:spLocks noGrp="1"/>
          </p:cNvSpPr>
          <p:nvPr>
            <p:ph idx="1"/>
          </p:nvPr>
        </p:nvSpPr>
        <p:spPr/>
        <p:txBody>
          <a:bodyPr/>
          <a:lstStyle/>
          <a:p>
            <a:pPr marL="0" indent="0">
              <a:buNone/>
            </a:pPr>
            <a:endParaRPr lang="en-US" altLang="ko-KR" dirty="0">
              <a:latin typeface="Bwgrkl" pitchFamily="2" charset="0"/>
            </a:endParaRPr>
          </a:p>
          <a:p>
            <a:pPr marL="0" indent="0">
              <a:buNone/>
            </a:pPr>
            <a:r>
              <a:rPr lang="en-US" altLang="ko-KR" dirty="0">
                <a:latin typeface="Bwgrkl" pitchFamily="2" charset="0"/>
              </a:rPr>
              <a:t>o` </a:t>
            </a:r>
            <a:r>
              <a:rPr lang="en-US" altLang="ko-KR" dirty="0" err="1">
                <a:latin typeface="Bwgrkl" pitchFamily="2" charset="0"/>
              </a:rPr>
              <a:t>qeo,j</a:t>
            </a:r>
            <a:r>
              <a:rPr lang="en-US" altLang="ko-KR" dirty="0">
                <a:latin typeface="Bwgrkl" pitchFamily="2" charset="0"/>
              </a:rPr>
              <a:t>  </a:t>
            </a:r>
            <a:r>
              <a:rPr lang="en-US" altLang="ko-KR" dirty="0">
                <a:latin typeface="Times New Roman" panose="02020603050405020304" pitchFamily="18" charset="0"/>
                <a:cs typeface="Times New Roman" panose="02020603050405020304" pitchFamily="18" charset="0"/>
              </a:rPr>
              <a:t>+ </a:t>
            </a:r>
            <a:r>
              <a:rPr lang="en-US" altLang="ko-KR" dirty="0">
                <a:latin typeface="Bwgrkl" pitchFamily="2" charset="0"/>
              </a:rPr>
              <a:t> o` </a:t>
            </a:r>
            <a:r>
              <a:rPr lang="en-US" altLang="ko-KR" dirty="0" err="1">
                <a:latin typeface="Bwgrkl" pitchFamily="2" charset="0"/>
              </a:rPr>
              <a:t>to,koj</a:t>
            </a:r>
            <a:r>
              <a:rPr lang="en-US" altLang="ko-KR" dirty="0">
                <a:latin typeface="Bwgrkl" pitchFamily="2" charset="0"/>
              </a:rPr>
              <a:t>  </a:t>
            </a:r>
            <a:r>
              <a:rPr lang="en-US" altLang="ko-KR" dirty="0">
                <a:latin typeface="Times New Roman" panose="02020603050405020304" pitchFamily="18" charset="0"/>
                <a:cs typeface="Times New Roman" panose="02020603050405020304" pitchFamily="18" charset="0"/>
              </a:rPr>
              <a:t>=  </a:t>
            </a:r>
            <a:r>
              <a:rPr lang="en-US" altLang="ko-KR" dirty="0">
                <a:latin typeface="Bwgrkl" pitchFamily="2" charset="0"/>
              </a:rPr>
              <a:t>h` </a:t>
            </a:r>
            <a:r>
              <a:rPr lang="en-US" altLang="ko-KR" dirty="0" err="1">
                <a:latin typeface="Bwgrkl" pitchFamily="2" charset="0"/>
              </a:rPr>
              <a:t>qeoto,koj</a:t>
            </a:r>
            <a:endParaRPr lang="en-US" altLang="ko-KR" dirty="0">
              <a:latin typeface="Bwgrkl" pitchFamily="2" charset="0"/>
            </a:endParaRPr>
          </a:p>
          <a:p>
            <a:pPr marL="0" indent="0">
              <a:buNone/>
            </a:pPr>
            <a:r>
              <a:rPr lang="en-US" altLang="ko-KR" dirty="0">
                <a:latin typeface="Times New Roman" panose="02020603050405020304" pitchFamily="18" charset="0"/>
                <a:cs typeface="Times New Roman" panose="02020603050405020304" pitchFamily="18" charset="0"/>
              </a:rPr>
              <a:t>[</a:t>
            </a:r>
            <a:r>
              <a:rPr lang="ko-KR" altLang="en-US" dirty="0">
                <a:latin typeface="Times New Roman" panose="02020603050405020304" pitchFamily="18" charset="0"/>
                <a:cs typeface="Times New Roman" panose="02020603050405020304" pitchFamily="18" charset="0"/>
              </a:rPr>
              <a:t>하느님</a:t>
            </a:r>
            <a:r>
              <a:rPr lang="en-US" altLang="ko-KR" dirty="0">
                <a:latin typeface="Times New Roman" panose="02020603050405020304" pitchFamily="18" charset="0"/>
                <a:cs typeface="Times New Roman" panose="02020603050405020304" pitchFamily="18" charset="0"/>
              </a:rPr>
              <a:t>]    [</a:t>
            </a:r>
            <a:r>
              <a:rPr lang="ko-KR" altLang="en-US" dirty="0">
                <a:latin typeface="Times New Roman" panose="02020603050405020304" pitchFamily="18" charset="0"/>
                <a:cs typeface="Times New Roman" panose="02020603050405020304" pitchFamily="18" charset="0"/>
              </a:rPr>
              <a:t>출산</a:t>
            </a:r>
            <a:r>
              <a:rPr lang="en-US" altLang="ko-KR" dirty="0">
                <a:latin typeface="Times New Roman" panose="02020603050405020304" pitchFamily="18" charset="0"/>
                <a:cs typeface="Times New Roman" panose="02020603050405020304" pitchFamily="18" charset="0"/>
              </a:rPr>
              <a:t>]      [</a:t>
            </a:r>
            <a:r>
              <a:rPr lang="ko-KR" altLang="en-US" dirty="0">
                <a:latin typeface="Times New Roman" panose="02020603050405020304" pitchFamily="18" charset="0"/>
                <a:cs typeface="Times New Roman" panose="02020603050405020304" pitchFamily="18" charset="0"/>
              </a:rPr>
              <a:t>하느님을 낳은 여자</a:t>
            </a:r>
            <a:r>
              <a:rPr lang="en-US" altLang="ko-KR" dirty="0">
                <a:latin typeface="Times New Roman" panose="02020603050405020304" pitchFamily="18" charset="0"/>
                <a:cs typeface="Times New Roman" panose="02020603050405020304" pitchFamily="18" charset="0"/>
              </a:rPr>
              <a:t>, </a:t>
            </a:r>
            <a:r>
              <a:rPr lang="ko-KR" altLang="en-US" dirty="0">
                <a:latin typeface="Times New Roman" panose="02020603050405020304" pitchFamily="18" charset="0"/>
                <a:cs typeface="Times New Roman" panose="02020603050405020304" pitchFamily="18" charset="0"/>
              </a:rPr>
              <a:t>하느님의 어머니</a:t>
            </a:r>
            <a:r>
              <a:rPr lang="en-US" altLang="ko-KR" dirty="0">
                <a:latin typeface="Times New Roman" panose="02020603050405020304" pitchFamily="18" charset="0"/>
                <a:cs typeface="Times New Roman" panose="02020603050405020304" pitchFamily="18" charset="0"/>
              </a:rPr>
              <a:t>]</a:t>
            </a:r>
          </a:p>
          <a:p>
            <a:pPr marL="0" indent="0">
              <a:buNone/>
            </a:pPr>
            <a:endParaRPr lang="en-US" altLang="ko-KR" dirty="0">
              <a:latin typeface="Times New Roman" panose="02020603050405020304" pitchFamily="18" charset="0"/>
              <a:cs typeface="Times New Roman" panose="02020603050405020304" pitchFamily="18" charset="0"/>
            </a:endParaRPr>
          </a:p>
          <a:p>
            <a:pPr marL="0" indent="0">
              <a:buNone/>
            </a:pPr>
            <a:r>
              <a:rPr lang="en-US" altLang="ko-KR" dirty="0">
                <a:latin typeface="Bwgrkl" pitchFamily="2" charset="0"/>
              </a:rPr>
              <a:t>h` </a:t>
            </a:r>
            <a:r>
              <a:rPr lang="en-US" altLang="ko-KR" dirty="0" err="1">
                <a:latin typeface="Bwgrkl" pitchFamily="2" charset="0"/>
              </a:rPr>
              <a:t>qeoto,koj</a:t>
            </a:r>
            <a:r>
              <a:rPr lang="en-US" altLang="ko-KR" dirty="0">
                <a:latin typeface="Bwgrkl" pitchFamily="2" charset="0"/>
              </a:rPr>
              <a:t>  </a:t>
            </a:r>
            <a:r>
              <a:rPr lang="en-US" altLang="ko-KR" dirty="0">
                <a:latin typeface="Times New Roman" panose="02020603050405020304" pitchFamily="18" charset="0"/>
                <a:cs typeface="Times New Roman" panose="02020603050405020304" pitchFamily="18" charset="0"/>
              </a:rPr>
              <a:t>=  Genetrix Dei</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55554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t>성모 공경이 자라난 신학적 토대</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1300784300"/>
              </p:ext>
            </p:extLst>
          </p:nvPr>
        </p:nvGraphicFramePr>
        <p:xfrm>
          <a:off x="609600" y="1600200"/>
          <a:ext cx="10972800" cy="5124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2647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t>성모 공경과 파스카 신비의 관계</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1708028970"/>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7841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텍스트 개체 틀 4"/>
          <p:cNvSpPr>
            <a:spLocks noGrp="1"/>
          </p:cNvSpPr>
          <p:nvPr>
            <p:ph type="body" idx="1"/>
          </p:nvPr>
        </p:nvSpPr>
        <p:spPr/>
        <p:txBody>
          <a:bodyPr/>
          <a:lstStyle/>
          <a:p>
            <a:r>
              <a:rPr lang="ko-KR" altLang="en-US" dirty="0"/>
              <a:t>성모 공경과 관련된 </a:t>
            </a:r>
            <a:r>
              <a:rPr lang="en-US" altLang="ko-KR" dirty="0"/>
              <a:t>1-4</a:t>
            </a:r>
            <a:r>
              <a:rPr lang="ko-KR" altLang="en-US" dirty="0"/>
              <a:t>세기의 전례문</a:t>
            </a:r>
          </a:p>
        </p:txBody>
      </p:sp>
      <p:sp>
        <p:nvSpPr>
          <p:cNvPr id="4" name="제목 3"/>
          <p:cNvSpPr>
            <a:spLocks noGrp="1"/>
          </p:cNvSpPr>
          <p:nvPr>
            <p:ph type="title"/>
          </p:nvPr>
        </p:nvSpPr>
        <p:spPr/>
        <p:txBody>
          <a:bodyPr/>
          <a:lstStyle/>
          <a:p>
            <a:r>
              <a:rPr lang="ko-KR" altLang="en-US" dirty="0"/>
              <a:t>제</a:t>
            </a:r>
            <a:r>
              <a:rPr lang="en-US" altLang="ko-KR" dirty="0"/>
              <a:t>1</a:t>
            </a:r>
            <a:r>
              <a:rPr lang="ko-KR" altLang="en-US" dirty="0"/>
              <a:t>부</a:t>
            </a:r>
          </a:p>
        </p:txBody>
      </p:sp>
    </p:spTree>
    <p:extLst>
      <p:ext uri="{BB962C8B-B14F-4D97-AF65-F5344CB8AC3E}">
        <p14:creationId xmlns:p14="http://schemas.microsoft.com/office/powerpoint/2010/main" val="2795963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fontScale="90000"/>
          </a:bodyPr>
          <a:lstStyle/>
          <a:p>
            <a:r>
              <a:rPr lang="en-US" altLang="ko-KR" dirty="0"/>
              <a:t>3</a:t>
            </a:r>
            <a:r>
              <a:rPr lang="ko-KR" altLang="en-US" dirty="0"/>
              <a:t>세기 초 사도 전승의 감사기도에 나타나는</a:t>
            </a:r>
            <a:br>
              <a:rPr lang="en-US" altLang="ko-KR" dirty="0"/>
            </a:br>
            <a:r>
              <a:rPr lang="ko-KR" altLang="en-US" dirty="0"/>
              <a:t>성모 공경</a:t>
            </a:r>
          </a:p>
        </p:txBody>
      </p:sp>
      <p:sp>
        <p:nvSpPr>
          <p:cNvPr id="3" name="내용 개체 틀 2"/>
          <p:cNvSpPr>
            <a:spLocks noGrp="1"/>
          </p:cNvSpPr>
          <p:nvPr>
            <p:ph idx="1"/>
          </p:nvPr>
        </p:nvSpPr>
        <p:spPr>
          <a:xfrm>
            <a:off x="609600" y="1499617"/>
            <a:ext cx="10972800" cy="5216772"/>
          </a:xfrm>
        </p:spPr>
        <p:txBody>
          <a:bodyPr>
            <a:normAutofit fontScale="77500" lnSpcReduction="20000"/>
          </a:bodyPr>
          <a:lstStyle/>
          <a:p>
            <a:pPr marL="0" indent="0" algn="just" latinLnBrk="0">
              <a:lnSpc>
                <a:spcPct val="120000"/>
              </a:lnSpc>
              <a:buNone/>
            </a:pPr>
            <a:r>
              <a:rPr lang="fr-FR"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필사본 </a:t>
            </a:r>
            <a:r>
              <a:rPr lang="fr-FR" altLang="ko-KR" dirty="0">
                <a:latin typeface="Times New Roman" panose="02020603050405020304" pitchFamily="18" charset="0"/>
                <a:ea typeface="HY신명조" panose="02030600000101010101" pitchFamily="18" charset="-127"/>
                <a:cs typeface="Times New Roman" panose="02020603050405020304" pitchFamily="18" charset="0"/>
              </a:rPr>
              <a:t>L</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a:t>
            </a:r>
            <a:r>
              <a:rPr lang="fr-FR" altLang="ko-KR" dirty="0">
                <a:latin typeface="Times New Roman" panose="02020603050405020304" pitchFamily="18" charset="0"/>
                <a:ea typeface="HY신명조" panose="02030600000101010101" pitchFamily="18" charset="-127"/>
                <a:cs typeface="Times New Roman" panose="02020603050405020304" pitchFamily="18" charset="0"/>
              </a:rPr>
              <a:t>4</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장</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marL="0" indent="0" algn="just" latinLnBrk="0">
              <a:lnSpc>
                <a:spcPct val="120000"/>
              </a:lnSpc>
              <a:buNone/>
            </a:pPr>
            <a:r>
              <a:rPr lang="fr-FR" altLang="ko-KR" dirty="0">
                <a:latin typeface="Times New Roman" panose="02020603050405020304" pitchFamily="18" charset="0"/>
                <a:ea typeface="HY신명조" panose="02030600000101010101" pitchFamily="18" charset="-127"/>
                <a:cs typeface="Times New Roman" panose="02020603050405020304" pitchFamily="18" charset="0"/>
              </a:rPr>
              <a:t>... misisti de caelo in matricem virginis, quique in utero habitus incarnatus est et Filius tibi ostensus est, ex Spiritu Sancto virgine natus.</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당신은</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그분을</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하늘로부터 동정녀의 모체</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母體</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로 내려 보내시어</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모태에서 육신을 취해 당신의 아들로 드러나고</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성령으로 인해 동정녀에게서 태어나도록 </a:t>
            </a:r>
            <a:r>
              <a:rPr lang="ko-KR" altLang="ko-KR" dirty="0" err="1">
                <a:latin typeface="Times New Roman" panose="02020603050405020304" pitchFamily="18" charset="0"/>
                <a:ea typeface="HY신명조" panose="02030600000101010101" pitchFamily="18" charset="-127"/>
                <a:cs typeface="Times New Roman" panose="02020603050405020304" pitchFamily="18" charset="0"/>
              </a:rPr>
              <a:t>하셨나이다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marL="0" indent="0" algn="just" latinLnBrk="0">
              <a:lnSpc>
                <a:spcPct val="120000"/>
              </a:lnSpc>
              <a:buNone/>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fr-FR" altLang="ko-KR" dirty="0">
                <a:latin typeface="Times New Roman" panose="02020603050405020304" pitchFamily="18" charset="0"/>
                <a:ea typeface="HY신명조" panose="02030600000101010101" pitchFamily="18" charset="-127"/>
                <a:cs typeface="Times New Roman" panose="02020603050405020304" pitchFamily="18" charset="0"/>
              </a:rPr>
              <a:t>[L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필사본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21</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장</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marL="0" indent="0" algn="just" latinLnBrk="0">
              <a:lnSpc>
                <a:spcPct val="120000"/>
              </a:lnSpc>
              <a:buNone/>
            </a:pPr>
            <a:r>
              <a:rPr lang="fr-FR" altLang="ko-KR" dirty="0">
                <a:latin typeface="Times New Roman" panose="02020603050405020304" pitchFamily="18" charset="0"/>
                <a:ea typeface="HY신명조" panose="02030600000101010101" pitchFamily="18" charset="-127"/>
                <a:cs typeface="Times New Roman" panose="02020603050405020304" pitchFamily="18" charset="0"/>
              </a:rPr>
              <a:t>Credis in Christum Iesum Filium Dei, qui natus est de Spiritu Sancto ex Maria virgine ...</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하느님의 아들 예수 그리스도</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성령으로 인하여 동정녀 마리아에게서 태어나신 분을 믿습니까</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7614221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09600" y="539495"/>
            <a:ext cx="10972800" cy="1565529"/>
          </a:xfrm>
        </p:spPr>
        <p:txBody>
          <a:bodyPr>
            <a:normAutofit fontScale="90000"/>
          </a:bodyPr>
          <a:lstStyle/>
          <a:p>
            <a:r>
              <a:rPr lang="en-US" altLang="ko-KR" dirty="0">
                <a:latin typeface="Times New Roman" panose="02020603050405020304" pitchFamily="18" charset="0"/>
                <a:cs typeface="Times New Roman" panose="02020603050405020304" pitchFamily="18" charset="0"/>
              </a:rPr>
              <a:t>7</a:t>
            </a:r>
            <a:r>
              <a:rPr lang="ko-KR" altLang="en-US" dirty="0">
                <a:latin typeface="Times New Roman" panose="02020603050405020304" pitchFamily="18" charset="0"/>
                <a:cs typeface="Times New Roman" panose="02020603050405020304" pitchFamily="18" charset="0"/>
              </a:rPr>
              <a:t>세기 </a:t>
            </a:r>
            <a:r>
              <a:rPr lang="en-US" altLang="ko-KR" dirty="0">
                <a:latin typeface="Times New Roman" panose="02020603050405020304" pitchFamily="18" charset="0"/>
                <a:cs typeface="Times New Roman" panose="02020603050405020304" pitchFamily="18" charset="0"/>
              </a:rPr>
              <a:t>‘</a:t>
            </a:r>
            <a:r>
              <a:rPr lang="ko-KR" altLang="en-US" dirty="0">
                <a:latin typeface="Times New Roman" panose="02020603050405020304" pitchFamily="18" charset="0"/>
                <a:cs typeface="Times New Roman" panose="02020603050405020304" pitchFamily="18" charset="0"/>
              </a:rPr>
              <a:t>구 </a:t>
            </a:r>
            <a:r>
              <a:rPr lang="ko-KR" altLang="en-US" dirty="0" err="1">
                <a:latin typeface="Times New Roman" panose="02020603050405020304" pitchFamily="18" charset="0"/>
                <a:cs typeface="Times New Roman" panose="02020603050405020304" pitchFamily="18" charset="0"/>
              </a:rPr>
              <a:t>젤라시오</a:t>
            </a:r>
            <a:r>
              <a:rPr lang="ko-KR" altLang="en-US" dirty="0">
                <a:latin typeface="Times New Roman" panose="02020603050405020304" pitchFamily="18" charset="0"/>
                <a:cs typeface="Times New Roman" panose="02020603050405020304" pitchFamily="18" charset="0"/>
              </a:rPr>
              <a:t> </a:t>
            </a:r>
            <a:r>
              <a:rPr lang="ko-KR" altLang="en-US" dirty="0" err="1">
                <a:latin typeface="Times New Roman" panose="02020603050405020304" pitchFamily="18" charset="0"/>
                <a:cs typeface="Times New Roman" panose="02020603050405020304" pitchFamily="18" charset="0"/>
              </a:rPr>
              <a:t>성사집</a:t>
            </a:r>
            <a:r>
              <a:rPr lang="en-US" altLang="ko-KR" dirty="0">
                <a:latin typeface="Times New Roman" panose="02020603050405020304" pitchFamily="18" charset="0"/>
                <a:cs typeface="Times New Roman" panose="02020603050405020304" pitchFamily="18" charset="0"/>
              </a:rPr>
              <a:t>’</a:t>
            </a:r>
            <a:br>
              <a:rPr lang="en-US" altLang="ko-KR" dirty="0">
                <a:latin typeface="Times New Roman" panose="02020603050405020304" pitchFamily="18" charset="0"/>
                <a:cs typeface="Times New Roman" panose="02020603050405020304" pitchFamily="18" charset="0"/>
              </a:rPr>
            </a:br>
            <a:r>
              <a:rPr lang="en-US" altLang="ko-KR" dirty="0">
                <a:latin typeface="Times New Roman" panose="02020603050405020304" pitchFamily="18" charset="0"/>
                <a:cs typeface="Times New Roman" panose="02020603050405020304" pitchFamily="18" charset="0"/>
              </a:rPr>
              <a:t>(</a:t>
            </a:r>
            <a:r>
              <a:rPr lang="en-US" altLang="ko-KR" dirty="0" err="1">
                <a:latin typeface="Times New Roman" panose="02020603050405020304" pitchFamily="18" charset="0"/>
                <a:cs typeface="Times New Roman" panose="02020603050405020304" pitchFamily="18" charset="0"/>
              </a:rPr>
              <a:t>Sacramentarium</a:t>
            </a:r>
            <a:r>
              <a:rPr lang="en-US" altLang="ko-KR" dirty="0">
                <a:latin typeface="Times New Roman" panose="02020603050405020304" pitchFamily="18" charset="0"/>
                <a:cs typeface="Times New Roman" panose="02020603050405020304" pitchFamily="18" charset="0"/>
              </a:rPr>
              <a:t> </a:t>
            </a:r>
            <a:r>
              <a:rPr lang="en-US" altLang="ko-KR" dirty="0" err="1">
                <a:latin typeface="Times New Roman" panose="02020603050405020304" pitchFamily="18" charset="0"/>
                <a:cs typeface="Times New Roman" panose="02020603050405020304" pitchFamily="18" charset="0"/>
              </a:rPr>
              <a:t>Gelasianum</a:t>
            </a:r>
            <a:r>
              <a:rPr lang="en-US" altLang="ko-KR" dirty="0">
                <a:latin typeface="Times New Roman" panose="02020603050405020304" pitchFamily="18" charset="0"/>
                <a:cs typeface="Times New Roman" panose="02020603050405020304" pitchFamily="18" charset="0"/>
              </a:rPr>
              <a:t> </a:t>
            </a:r>
            <a:r>
              <a:rPr lang="en-US" altLang="ko-KR" dirty="0" err="1">
                <a:latin typeface="Times New Roman" panose="02020603050405020304" pitchFamily="18" charset="0"/>
                <a:cs typeface="Times New Roman" panose="02020603050405020304" pitchFamily="18" charset="0"/>
              </a:rPr>
              <a:t>Vetus</a:t>
            </a:r>
            <a:r>
              <a:rPr lang="en-US" altLang="ko-KR" dirty="0">
                <a:latin typeface="Times New Roman" panose="02020603050405020304" pitchFamily="18" charset="0"/>
                <a:cs typeface="Times New Roman" panose="02020603050405020304" pitchFamily="18" charset="0"/>
              </a:rPr>
              <a:t> = GeV)</a:t>
            </a:r>
            <a:br>
              <a:rPr lang="en-US" altLang="ko-KR" dirty="0">
                <a:latin typeface="Times New Roman" panose="02020603050405020304" pitchFamily="18" charset="0"/>
                <a:cs typeface="Times New Roman" panose="02020603050405020304" pitchFamily="18" charset="0"/>
              </a:rPr>
            </a:br>
            <a:r>
              <a:rPr lang="en-US" altLang="ko-KR" dirty="0">
                <a:latin typeface="Times New Roman" panose="02020603050405020304" pitchFamily="18" charset="0"/>
                <a:cs typeface="Times New Roman" panose="02020603050405020304" pitchFamily="18" charset="0"/>
              </a:rPr>
              <a:t>1246</a:t>
            </a:r>
            <a:endParaRPr lang="ko-KR" altLang="en-US" dirty="0"/>
          </a:p>
        </p:txBody>
      </p:sp>
      <p:sp>
        <p:nvSpPr>
          <p:cNvPr id="3" name="내용 개체 틀 2"/>
          <p:cNvSpPr>
            <a:spLocks noGrp="1"/>
          </p:cNvSpPr>
          <p:nvPr>
            <p:ph idx="1"/>
          </p:nvPr>
        </p:nvSpPr>
        <p:spPr>
          <a:xfrm>
            <a:off x="609600" y="2200275"/>
            <a:ext cx="10972800" cy="3714750"/>
          </a:xfrm>
        </p:spPr>
        <p:txBody>
          <a:bodyPr/>
          <a:lstStyle/>
          <a:p>
            <a:pPr marL="0" indent="0" algn="just" latinLnBrk="0">
              <a:buNone/>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Communicantes et memoriam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venerantis</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imprimis</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gloriosae</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semper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virginis</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Mariae</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genetricis</a:t>
            </a:r>
            <a:r>
              <a:rPr lang="en-US" altLang="ko-KR"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 Dei</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et Domini nostri Iesu Christi, ...</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buNone/>
            </a:pP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buNone/>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또한 무엇보다도 하느님이요 우리 주님이신 예수 그리스도의 어머니이시며 영광스러운 평생 동정녀이신 마리아를 기념하며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latinLnBrk="0">
              <a:buNone/>
            </a:pPr>
            <a:endParaRPr lang="ko-KR" alt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3219450" y="6010276"/>
            <a:ext cx="5305425" cy="52322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altLang="ko-KR" sz="2800" dirty="0">
                <a:latin typeface="Times New Roman" panose="02020603050405020304" pitchFamily="18" charset="0"/>
                <a:ea typeface="HY견명조" panose="02030600000101010101" pitchFamily="18" charset="-127"/>
                <a:cs typeface="Times New Roman" panose="02020603050405020304" pitchFamily="18" charset="0"/>
              </a:rPr>
              <a:t>Genetrix Dei = </a:t>
            </a:r>
            <a:r>
              <a:rPr lang="ko-KR" altLang="en-US" sz="2800" dirty="0">
                <a:latin typeface="Times New Roman" panose="02020603050405020304" pitchFamily="18" charset="0"/>
                <a:ea typeface="HY견명조" panose="02030600000101010101" pitchFamily="18" charset="-127"/>
                <a:cs typeface="Times New Roman" panose="02020603050405020304" pitchFamily="18" charset="0"/>
              </a:rPr>
              <a:t>하느님의 어머니</a:t>
            </a:r>
          </a:p>
        </p:txBody>
      </p:sp>
    </p:spTree>
    <p:extLst>
      <p:ext uri="{BB962C8B-B14F-4D97-AF65-F5344CB8AC3E}">
        <p14:creationId xmlns:p14="http://schemas.microsoft.com/office/powerpoint/2010/main" val="2825691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09600" y="539496"/>
            <a:ext cx="10972800" cy="679704"/>
          </a:xfrm>
        </p:spPr>
        <p:txBody>
          <a:bodyPr>
            <a:normAutofit fontScale="90000"/>
          </a:bodyPr>
          <a:lstStyle/>
          <a:p>
            <a:r>
              <a:rPr lang="en-US" altLang="ko-KR" dirty="0">
                <a:latin typeface="Times New Roman" panose="02020603050405020304" pitchFamily="18" charset="0"/>
                <a:cs typeface="Times New Roman" panose="02020603050405020304" pitchFamily="18" charset="0"/>
              </a:rPr>
              <a:t>3</a:t>
            </a:r>
            <a:r>
              <a:rPr lang="ko-KR" altLang="en-US" dirty="0">
                <a:latin typeface="Times New Roman" panose="02020603050405020304" pitchFamily="18" charset="0"/>
                <a:cs typeface="Times New Roman" panose="02020603050405020304" pitchFamily="18" charset="0"/>
              </a:rPr>
              <a:t>세기 </a:t>
            </a:r>
            <a:r>
              <a:rPr lang="en-US" altLang="ko-KR" dirty="0">
                <a:latin typeface="Times New Roman" panose="02020603050405020304" pitchFamily="18" charset="0"/>
                <a:cs typeface="Times New Roman" panose="02020603050405020304" pitchFamily="18" charset="0"/>
              </a:rPr>
              <a:t>Sub tuum praesidium</a:t>
            </a:r>
            <a:br>
              <a:rPr lang="en-US" altLang="ko-KR" dirty="0">
                <a:latin typeface="Times New Roman" panose="02020603050405020304" pitchFamily="18" charset="0"/>
                <a:cs typeface="Times New Roman" panose="02020603050405020304" pitchFamily="18" charset="0"/>
              </a:rPr>
            </a:br>
            <a:r>
              <a:rPr lang="ko-KR" altLang="en-US" sz="2200" dirty="0">
                <a:latin typeface="Times New Roman" panose="02020603050405020304" pitchFamily="18" charset="0"/>
                <a:cs typeface="Times New Roman" panose="02020603050405020304" pitchFamily="18" charset="0"/>
              </a:rPr>
              <a:t>성모께 바치는 기도문 중에서 가장 오래된 것</a:t>
            </a:r>
          </a:p>
        </p:txBody>
      </p:sp>
      <p:sp>
        <p:nvSpPr>
          <p:cNvPr id="3" name="내용 개체 틀 2"/>
          <p:cNvSpPr>
            <a:spLocks noGrp="1"/>
          </p:cNvSpPr>
          <p:nvPr>
            <p:ph idx="1"/>
          </p:nvPr>
        </p:nvSpPr>
        <p:spPr>
          <a:xfrm>
            <a:off x="3543300" y="1419225"/>
            <a:ext cx="8039099" cy="5438775"/>
          </a:xfrm>
        </p:spPr>
        <p:txBody>
          <a:bodyPr>
            <a:normAutofit fontScale="32500" lnSpcReduction="20000"/>
          </a:bodyPr>
          <a:lstStyle/>
          <a:p>
            <a:pPr marL="0" indent="0" algn="just">
              <a:lnSpc>
                <a:spcPct val="120000"/>
              </a:lnSpc>
              <a:buNone/>
            </a:pPr>
            <a:r>
              <a:rPr lang="el-GR" altLang="ko-KR" sz="6200" dirty="0">
                <a:latin typeface="Times New Roman" panose="02020603050405020304" pitchFamily="18" charset="0"/>
                <a:cs typeface="Times New Roman" panose="02020603050405020304" pitchFamily="18" charset="0"/>
              </a:rPr>
              <a:t>Ὑπὸ τὴν σὴν εὐσπλαγχνίαν</a:t>
            </a:r>
            <a:r>
              <a:rPr lang="en-US" altLang="ko-KR" sz="6200" dirty="0">
                <a:latin typeface="Times New Roman" panose="02020603050405020304" pitchFamily="18" charset="0"/>
                <a:cs typeface="Times New Roman" panose="02020603050405020304" pitchFamily="18" charset="0"/>
              </a:rPr>
              <a:t>,</a:t>
            </a:r>
            <a:r>
              <a:rPr lang="el-GR" altLang="ko-KR" sz="6200" dirty="0">
                <a:latin typeface="Times New Roman" panose="02020603050405020304" pitchFamily="18" charset="0"/>
                <a:cs typeface="Times New Roman" panose="02020603050405020304" pitchFamily="18" charset="0"/>
              </a:rPr>
              <a:t> καταφεύγομεν</a:t>
            </a:r>
            <a:r>
              <a:rPr lang="en-US" altLang="ko-KR" sz="6200" dirty="0">
                <a:latin typeface="Times New Roman" panose="02020603050405020304" pitchFamily="18" charset="0"/>
                <a:cs typeface="Times New Roman" panose="02020603050405020304" pitchFamily="18" charset="0"/>
              </a:rPr>
              <a:t>,</a:t>
            </a:r>
            <a:r>
              <a:rPr lang="el-GR" altLang="ko-KR" sz="6200" dirty="0">
                <a:latin typeface="Times New Roman" panose="02020603050405020304" pitchFamily="18" charset="0"/>
                <a:cs typeface="Times New Roman" panose="02020603050405020304" pitchFamily="18" charset="0"/>
              </a:rPr>
              <a:t> </a:t>
            </a:r>
            <a:r>
              <a:rPr lang="el-GR" altLang="ko-KR" sz="6200" b="1" dirty="0">
                <a:solidFill>
                  <a:srgbClr val="FF0000"/>
                </a:solidFill>
                <a:latin typeface="Times New Roman" panose="02020603050405020304" pitchFamily="18" charset="0"/>
                <a:cs typeface="Times New Roman" panose="02020603050405020304" pitchFamily="18" charset="0"/>
              </a:rPr>
              <a:t>Θεοτόκε</a:t>
            </a:r>
            <a:r>
              <a:rPr lang="en-US" altLang="ko-KR" sz="6200" dirty="0">
                <a:latin typeface="Times New Roman" panose="02020603050405020304" pitchFamily="18" charset="0"/>
                <a:cs typeface="Times New Roman" panose="02020603050405020304" pitchFamily="18" charset="0"/>
              </a:rPr>
              <a:t>.</a:t>
            </a:r>
            <a:endParaRPr lang="ko-KR" altLang="ko-KR" sz="6200" dirty="0">
              <a:latin typeface="Times New Roman" panose="02020603050405020304" pitchFamily="18" charset="0"/>
              <a:cs typeface="Times New Roman" panose="02020603050405020304" pitchFamily="18" charset="0"/>
            </a:endParaRPr>
          </a:p>
          <a:p>
            <a:pPr marL="0" indent="0" algn="just">
              <a:lnSpc>
                <a:spcPct val="120000"/>
              </a:lnSpc>
              <a:buNone/>
            </a:pPr>
            <a:r>
              <a:rPr lang="el-GR" altLang="ko-KR" sz="6200" dirty="0">
                <a:latin typeface="Times New Roman" panose="02020603050405020304" pitchFamily="18" charset="0"/>
                <a:cs typeface="Times New Roman" panose="02020603050405020304" pitchFamily="18" charset="0"/>
              </a:rPr>
              <a:t>Τὰς ἡμῶν ἱκεσίας</a:t>
            </a:r>
            <a:r>
              <a:rPr lang="en-US" altLang="ko-KR" sz="6200" dirty="0">
                <a:latin typeface="Times New Roman" panose="02020603050405020304" pitchFamily="18" charset="0"/>
                <a:cs typeface="Times New Roman" panose="02020603050405020304" pitchFamily="18" charset="0"/>
              </a:rPr>
              <a:t>,</a:t>
            </a:r>
            <a:r>
              <a:rPr lang="el-GR" altLang="ko-KR" sz="6200" dirty="0">
                <a:latin typeface="Times New Roman" panose="02020603050405020304" pitchFamily="18" charset="0"/>
                <a:cs typeface="Times New Roman" panose="02020603050405020304" pitchFamily="18" charset="0"/>
              </a:rPr>
              <a:t> μὴ παρίδῃς ἐν περιστάσει</a:t>
            </a:r>
            <a:r>
              <a:rPr lang="en-US" altLang="ko-KR" sz="6200" dirty="0">
                <a:latin typeface="Times New Roman" panose="02020603050405020304" pitchFamily="18" charset="0"/>
                <a:cs typeface="Times New Roman" panose="02020603050405020304" pitchFamily="18" charset="0"/>
              </a:rPr>
              <a:t>,</a:t>
            </a:r>
            <a:endParaRPr lang="ko-KR" altLang="ko-KR" sz="6200" dirty="0">
              <a:latin typeface="Times New Roman" panose="02020603050405020304" pitchFamily="18" charset="0"/>
              <a:cs typeface="Times New Roman" panose="02020603050405020304" pitchFamily="18" charset="0"/>
            </a:endParaRPr>
          </a:p>
          <a:p>
            <a:pPr marL="0" indent="0" algn="just">
              <a:lnSpc>
                <a:spcPct val="120000"/>
              </a:lnSpc>
              <a:buNone/>
            </a:pPr>
            <a:r>
              <a:rPr lang="el-GR" altLang="ko-KR" sz="6200" dirty="0">
                <a:latin typeface="Times New Roman" panose="02020603050405020304" pitchFamily="18" charset="0"/>
                <a:cs typeface="Times New Roman" panose="02020603050405020304" pitchFamily="18" charset="0"/>
              </a:rPr>
              <a:t>ἀλλ᾽ ἐκ κινδύνων λύτρωσαι ἡμᾶς</a:t>
            </a:r>
            <a:r>
              <a:rPr lang="en-US" altLang="ko-KR" sz="6200" dirty="0">
                <a:latin typeface="Times New Roman" panose="02020603050405020304" pitchFamily="18" charset="0"/>
                <a:cs typeface="Times New Roman" panose="02020603050405020304" pitchFamily="18" charset="0"/>
              </a:rPr>
              <a:t>,</a:t>
            </a:r>
            <a:endParaRPr lang="ko-KR" altLang="ko-KR" sz="6200" dirty="0">
              <a:latin typeface="Times New Roman" panose="02020603050405020304" pitchFamily="18" charset="0"/>
              <a:cs typeface="Times New Roman" panose="02020603050405020304" pitchFamily="18" charset="0"/>
            </a:endParaRPr>
          </a:p>
          <a:p>
            <a:pPr marL="0" indent="0" algn="just">
              <a:lnSpc>
                <a:spcPct val="120000"/>
              </a:lnSpc>
              <a:buNone/>
            </a:pPr>
            <a:r>
              <a:rPr lang="el-GR" altLang="ko-KR" sz="6200" dirty="0">
                <a:latin typeface="Times New Roman" panose="02020603050405020304" pitchFamily="18" charset="0"/>
                <a:cs typeface="Times New Roman" panose="02020603050405020304" pitchFamily="18" charset="0"/>
              </a:rPr>
              <a:t>μόνη Ἁγνή, μόνη εὐλογημένη</a:t>
            </a:r>
            <a:r>
              <a:rPr lang="en-US" altLang="ko-KR" sz="6200" dirty="0">
                <a:latin typeface="Times New Roman" panose="02020603050405020304" pitchFamily="18" charset="0"/>
                <a:cs typeface="Times New Roman" panose="02020603050405020304" pitchFamily="18" charset="0"/>
              </a:rPr>
              <a:t>.</a:t>
            </a:r>
            <a:endParaRPr lang="ko-KR" altLang="ko-KR" sz="6200" dirty="0">
              <a:latin typeface="Times New Roman" panose="02020603050405020304" pitchFamily="18" charset="0"/>
              <a:cs typeface="Times New Roman" panose="02020603050405020304" pitchFamily="18" charset="0"/>
            </a:endParaRPr>
          </a:p>
          <a:p>
            <a:pPr marL="0" indent="0" algn="just">
              <a:lnSpc>
                <a:spcPct val="120000"/>
              </a:lnSpc>
              <a:buNone/>
            </a:pPr>
            <a:endParaRPr lang="ko-KR" altLang="ko-KR" sz="6200" dirty="0">
              <a:latin typeface="Times New Roman" panose="02020603050405020304" pitchFamily="18" charset="0"/>
              <a:ea typeface="HY견명조" panose="02030600000101010101" pitchFamily="18" charset="-127"/>
              <a:cs typeface="Times New Roman" panose="02020603050405020304" pitchFamily="18" charset="0"/>
            </a:endParaRPr>
          </a:p>
          <a:p>
            <a:pPr marL="0" indent="0" algn="just">
              <a:lnSpc>
                <a:spcPct val="120000"/>
              </a:lnSpc>
              <a:buNone/>
            </a:pPr>
            <a:r>
              <a:rPr lang="it-IT" altLang="ko-KR" sz="6200" dirty="0">
                <a:latin typeface="Times New Roman" panose="02020603050405020304" pitchFamily="18" charset="0"/>
                <a:ea typeface="HY견명조" panose="02030600000101010101" pitchFamily="18" charset="-127"/>
                <a:cs typeface="Times New Roman" panose="02020603050405020304" pitchFamily="18" charset="0"/>
              </a:rPr>
              <a:t>Sub tuum praesidium confugimus</a:t>
            </a:r>
            <a:r>
              <a:rPr lang="el-GR" altLang="ko-KR" sz="6200" dirty="0">
                <a:latin typeface="Times New Roman" panose="02020603050405020304" pitchFamily="18" charset="0"/>
                <a:ea typeface="HY견명조" panose="02030600000101010101" pitchFamily="18" charset="-127"/>
                <a:cs typeface="Times New Roman" panose="02020603050405020304" pitchFamily="18" charset="0"/>
              </a:rPr>
              <a:t>, </a:t>
            </a:r>
            <a:r>
              <a:rPr lang="it-IT" altLang="ko-KR" sz="6200" dirty="0">
                <a:latin typeface="Times New Roman" panose="02020603050405020304" pitchFamily="18" charset="0"/>
                <a:ea typeface="HY견명조" panose="02030600000101010101" pitchFamily="18" charset="-127"/>
                <a:cs typeface="Times New Roman" panose="02020603050405020304" pitchFamily="18" charset="0"/>
              </a:rPr>
              <a:t>Sancta </a:t>
            </a:r>
            <a:r>
              <a:rPr lang="it-IT" altLang="ko-KR" sz="6200" b="1" dirty="0">
                <a:solidFill>
                  <a:srgbClr val="FF0000"/>
                </a:solidFill>
                <a:latin typeface="Times New Roman" panose="02020603050405020304" pitchFamily="18" charset="0"/>
                <a:ea typeface="HY견명조" panose="02030600000101010101" pitchFamily="18" charset="-127"/>
                <a:cs typeface="Times New Roman" panose="02020603050405020304" pitchFamily="18" charset="0"/>
              </a:rPr>
              <a:t>Dei Genetrix</a:t>
            </a:r>
            <a:r>
              <a:rPr lang="el-GR" altLang="ko-KR" sz="6200" dirty="0">
                <a:latin typeface="Times New Roman" panose="02020603050405020304" pitchFamily="18" charset="0"/>
                <a:ea typeface="HY견명조" panose="02030600000101010101" pitchFamily="18" charset="-127"/>
                <a:cs typeface="Times New Roman" panose="02020603050405020304" pitchFamily="18" charset="0"/>
              </a:rPr>
              <a:t>,</a:t>
            </a:r>
            <a:endParaRPr lang="ko-KR" altLang="ko-KR" sz="6200" dirty="0">
              <a:latin typeface="Times New Roman" panose="02020603050405020304" pitchFamily="18" charset="0"/>
              <a:ea typeface="HY견명조" panose="02030600000101010101" pitchFamily="18" charset="-127"/>
              <a:cs typeface="Times New Roman" panose="02020603050405020304" pitchFamily="18" charset="0"/>
            </a:endParaRPr>
          </a:p>
          <a:p>
            <a:pPr marL="0" indent="0" algn="just">
              <a:lnSpc>
                <a:spcPct val="120000"/>
              </a:lnSpc>
              <a:buNone/>
            </a:pPr>
            <a:r>
              <a:rPr lang="it-IT" altLang="ko-KR" sz="6200" dirty="0">
                <a:latin typeface="Times New Roman" panose="02020603050405020304" pitchFamily="18" charset="0"/>
                <a:ea typeface="HY견명조" panose="02030600000101010101" pitchFamily="18" charset="-127"/>
                <a:cs typeface="Times New Roman" panose="02020603050405020304" pitchFamily="18" charset="0"/>
              </a:rPr>
              <a:t>nostras deprecationes ne despicias in necessitatibus nostris</a:t>
            </a:r>
            <a:r>
              <a:rPr lang="el-GR" altLang="ko-KR" sz="6200" dirty="0">
                <a:latin typeface="Times New Roman" panose="02020603050405020304" pitchFamily="18" charset="0"/>
                <a:ea typeface="HY견명조" panose="02030600000101010101" pitchFamily="18" charset="-127"/>
                <a:cs typeface="Times New Roman" panose="02020603050405020304" pitchFamily="18" charset="0"/>
              </a:rPr>
              <a:t>,</a:t>
            </a:r>
            <a:endParaRPr lang="ko-KR" altLang="ko-KR" sz="6200" dirty="0">
              <a:latin typeface="Times New Roman" panose="02020603050405020304" pitchFamily="18" charset="0"/>
              <a:ea typeface="HY견명조" panose="02030600000101010101" pitchFamily="18" charset="-127"/>
              <a:cs typeface="Times New Roman" panose="02020603050405020304" pitchFamily="18" charset="0"/>
            </a:endParaRPr>
          </a:p>
          <a:p>
            <a:pPr marL="0" indent="0" algn="just">
              <a:lnSpc>
                <a:spcPct val="120000"/>
              </a:lnSpc>
              <a:buNone/>
            </a:pPr>
            <a:r>
              <a:rPr lang="en-US" altLang="ko-KR" sz="6200" dirty="0" err="1">
                <a:latin typeface="Times New Roman" panose="02020603050405020304" pitchFamily="18" charset="0"/>
                <a:ea typeface="HY견명조" panose="02030600000101010101" pitchFamily="18" charset="-127"/>
                <a:cs typeface="Times New Roman" panose="02020603050405020304" pitchFamily="18" charset="0"/>
              </a:rPr>
              <a:t>sed</a:t>
            </a:r>
            <a:r>
              <a:rPr lang="en-US" altLang="ko-KR" sz="6200" dirty="0">
                <a:latin typeface="Times New Roman" panose="02020603050405020304" pitchFamily="18" charset="0"/>
                <a:ea typeface="HY견명조" panose="02030600000101010101" pitchFamily="18" charset="-127"/>
                <a:cs typeface="Times New Roman" panose="02020603050405020304" pitchFamily="18" charset="0"/>
              </a:rPr>
              <a:t> a </a:t>
            </a:r>
            <a:r>
              <a:rPr lang="en-US" altLang="ko-KR" sz="6200" dirty="0" err="1">
                <a:latin typeface="Times New Roman" panose="02020603050405020304" pitchFamily="18" charset="0"/>
                <a:ea typeface="HY견명조" panose="02030600000101010101" pitchFamily="18" charset="-127"/>
                <a:cs typeface="Times New Roman" panose="02020603050405020304" pitchFamily="18" charset="0"/>
              </a:rPr>
              <a:t>periculis</a:t>
            </a:r>
            <a:r>
              <a:rPr lang="en-US" altLang="ko-KR" sz="6200" dirty="0">
                <a:latin typeface="Times New Roman" panose="02020603050405020304" pitchFamily="18" charset="0"/>
                <a:ea typeface="HY견명조" panose="02030600000101010101" pitchFamily="18" charset="-127"/>
                <a:cs typeface="Times New Roman" panose="02020603050405020304" pitchFamily="18" charset="0"/>
              </a:rPr>
              <a:t> </a:t>
            </a:r>
            <a:r>
              <a:rPr lang="en-US" altLang="ko-KR" sz="6200" dirty="0" err="1">
                <a:latin typeface="Times New Roman" panose="02020603050405020304" pitchFamily="18" charset="0"/>
                <a:ea typeface="HY견명조" panose="02030600000101010101" pitchFamily="18" charset="-127"/>
                <a:cs typeface="Times New Roman" panose="02020603050405020304" pitchFamily="18" charset="0"/>
              </a:rPr>
              <a:t>cunctis</a:t>
            </a:r>
            <a:r>
              <a:rPr lang="en-US" altLang="ko-KR" sz="6200" dirty="0">
                <a:latin typeface="Times New Roman" panose="02020603050405020304" pitchFamily="18" charset="0"/>
                <a:ea typeface="HY견명조" panose="02030600000101010101" pitchFamily="18" charset="-127"/>
                <a:cs typeface="Times New Roman" panose="02020603050405020304" pitchFamily="18" charset="0"/>
              </a:rPr>
              <a:t> </a:t>
            </a:r>
            <a:r>
              <a:rPr lang="en-US" altLang="ko-KR" sz="6200" dirty="0" err="1">
                <a:latin typeface="Times New Roman" panose="02020603050405020304" pitchFamily="18" charset="0"/>
                <a:ea typeface="HY견명조" panose="02030600000101010101" pitchFamily="18" charset="-127"/>
                <a:cs typeface="Times New Roman" panose="02020603050405020304" pitchFamily="18" charset="0"/>
              </a:rPr>
              <a:t>libera</a:t>
            </a:r>
            <a:r>
              <a:rPr lang="en-US" altLang="ko-KR" sz="6200" dirty="0">
                <a:latin typeface="Times New Roman" panose="02020603050405020304" pitchFamily="18" charset="0"/>
                <a:ea typeface="HY견명조" panose="02030600000101010101" pitchFamily="18" charset="-127"/>
                <a:cs typeface="Times New Roman" panose="02020603050405020304" pitchFamily="18" charset="0"/>
              </a:rPr>
              <a:t> </a:t>
            </a:r>
            <a:r>
              <a:rPr lang="en-US" altLang="ko-KR" sz="6200" dirty="0" err="1">
                <a:latin typeface="Times New Roman" panose="02020603050405020304" pitchFamily="18" charset="0"/>
                <a:ea typeface="HY견명조" panose="02030600000101010101" pitchFamily="18" charset="-127"/>
                <a:cs typeface="Times New Roman" panose="02020603050405020304" pitchFamily="18" charset="0"/>
              </a:rPr>
              <a:t>nos</a:t>
            </a:r>
            <a:r>
              <a:rPr lang="el-GR" altLang="ko-KR" sz="6200" dirty="0">
                <a:latin typeface="Times New Roman" panose="02020603050405020304" pitchFamily="18" charset="0"/>
                <a:ea typeface="HY견명조" panose="02030600000101010101" pitchFamily="18" charset="-127"/>
                <a:cs typeface="Times New Roman" panose="02020603050405020304" pitchFamily="18" charset="0"/>
              </a:rPr>
              <a:t>,</a:t>
            </a:r>
            <a:endParaRPr lang="ko-KR" altLang="ko-KR" sz="6200" dirty="0">
              <a:latin typeface="Times New Roman" panose="02020603050405020304" pitchFamily="18" charset="0"/>
              <a:ea typeface="HY견명조" panose="02030600000101010101" pitchFamily="18" charset="-127"/>
              <a:cs typeface="Times New Roman" panose="02020603050405020304" pitchFamily="18" charset="0"/>
            </a:endParaRPr>
          </a:p>
          <a:p>
            <a:pPr marL="0" indent="0" algn="just">
              <a:lnSpc>
                <a:spcPct val="120000"/>
              </a:lnSpc>
              <a:buNone/>
            </a:pPr>
            <a:r>
              <a:rPr lang="it-IT" altLang="ko-KR" sz="6200" dirty="0">
                <a:latin typeface="Times New Roman" panose="02020603050405020304" pitchFamily="18" charset="0"/>
                <a:ea typeface="HY견명조" panose="02030600000101010101" pitchFamily="18" charset="-127"/>
                <a:cs typeface="Times New Roman" panose="02020603050405020304" pitchFamily="18" charset="0"/>
              </a:rPr>
              <a:t>Semper Virgo gloriosa et benedicta</a:t>
            </a:r>
            <a:r>
              <a:rPr lang="el-GR" altLang="ko-KR" sz="6200" dirty="0">
                <a:latin typeface="Times New Roman" panose="02020603050405020304" pitchFamily="18" charset="0"/>
                <a:ea typeface="HY견명조" panose="02030600000101010101" pitchFamily="18" charset="-127"/>
                <a:cs typeface="Times New Roman" panose="02020603050405020304" pitchFamily="18" charset="0"/>
              </a:rPr>
              <a:t>.</a:t>
            </a:r>
            <a:endParaRPr lang="ko-KR" altLang="ko-KR" sz="6200" dirty="0">
              <a:latin typeface="Times New Roman" panose="02020603050405020304" pitchFamily="18" charset="0"/>
              <a:ea typeface="HY견명조" panose="02030600000101010101" pitchFamily="18" charset="-127"/>
              <a:cs typeface="Times New Roman" panose="02020603050405020304" pitchFamily="18" charset="0"/>
            </a:endParaRPr>
          </a:p>
          <a:p>
            <a:pPr marL="0" indent="0" algn="just">
              <a:lnSpc>
                <a:spcPct val="120000"/>
              </a:lnSpc>
              <a:buNone/>
            </a:pPr>
            <a:r>
              <a:rPr lang="el-GR" altLang="ko-KR" sz="6200" dirty="0">
                <a:latin typeface="Times New Roman" panose="02020603050405020304" pitchFamily="18" charset="0"/>
                <a:ea typeface="HY견명조" panose="02030600000101010101" pitchFamily="18" charset="-127"/>
                <a:cs typeface="Times New Roman" panose="02020603050405020304" pitchFamily="18" charset="0"/>
              </a:rPr>
              <a:t> </a:t>
            </a:r>
            <a:endParaRPr lang="ko-KR" altLang="ko-KR" sz="6200" dirty="0">
              <a:latin typeface="Times New Roman" panose="02020603050405020304" pitchFamily="18" charset="0"/>
              <a:ea typeface="HY견명조" panose="02030600000101010101" pitchFamily="18" charset="-127"/>
              <a:cs typeface="Times New Roman" panose="02020603050405020304" pitchFamily="18" charset="0"/>
            </a:endParaRPr>
          </a:p>
          <a:p>
            <a:pPr marL="0" indent="0" algn="just">
              <a:lnSpc>
                <a:spcPct val="120000"/>
              </a:lnSpc>
              <a:buNone/>
            </a:pPr>
            <a:r>
              <a:rPr lang="ko-KR" altLang="ko-KR" sz="6200" dirty="0">
                <a:latin typeface="Times New Roman" panose="02020603050405020304" pitchFamily="18" charset="0"/>
                <a:ea typeface="HY견명조" panose="02030600000101010101" pitchFamily="18" charset="-127"/>
                <a:cs typeface="Times New Roman" panose="02020603050405020304" pitchFamily="18" charset="0"/>
              </a:rPr>
              <a:t>당신의 보루로 숨어듭니다</a:t>
            </a:r>
            <a:r>
              <a:rPr lang="el-GR" altLang="ko-KR" sz="6200" dirty="0">
                <a:latin typeface="Times New Roman" panose="02020603050405020304" pitchFamily="18" charset="0"/>
                <a:ea typeface="HY견명조" panose="02030600000101010101" pitchFamily="18" charset="-127"/>
                <a:cs typeface="Times New Roman" panose="02020603050405020304" pitchFamily="18" charset="0"/>
              </a:rPr>
              <a:t>, </a:t>
            </a:r>
            <a:r>
              <a:rPr lang="ko-KR" altLang="ko-KR" sz="6200" dirty="0">
                <a:solidFill>
                  <a:srgbClr val="FF0000"/>
                </a:solidFill>
                <a:latin typeface="HY견고딕" panose="02030600000101010101" pitchFamily="18" charset="-127"/>
                <a:ea typeface="HY견고딕" panose="02030600000101010101" pitchFamily="18" charset="-127"/>
                <a:cs typeface="Times New Roman" panose="02020603050405020304" pitchFamily="18" charset="0"/>
              </a:rPr>
              <a:t>하느님의</a:t>
            </a:r>
            <a:r>
              <a:rPr lang="ko-KR" altLang="ko-KR" sz="6200" dirty="0">
                <a:latin typeface="Times New Roman" panose="02020603050405020304" pitchFamily="18" charset="0"/>
                <a:ea typeface="HY견명조" panose="02030600000101010101" pitchFamily="18" charset="-127"/>
                <a:cs typeface="Times New Roman" panose="02020603050405020304" pitchFamily="18" charset="0"/>
              </a:rPr>
              <a:t> 거룩하신 </a:t>
            </a:r>
            <a:r>
              <a:rPr lang="ko-KR" altLang="ko-KR" sz="6200" dirty="0">
                <a:solidFill>
                  <a:srgbClr val="FF0000"/>
                </a:solidFill>
                <a:latin typeface="HY견고딕" panose="02030600000101010101" pitchFamily="18" charset="-127"/>
                <a:ea typeface="HY견고딕" panose="02030600000101010101" pitchFamily="18" charset="-127"/>
                <a:cs typeface="Times New Roman" panose="02020603050405020304" pitchFamily="18" charset="0"/>
              </a:rPr>
              <a:t>어머니</a:t>
            </a:r>
            <a:r>
              <a:rPr lang="el-GR" altLang="ko-KR" sz="6200" dirty="0">
                <a:latin typeface="Times New Roman" panose="02020603050405020304" pitchFamily="18" charset="0"/>
                <a:ea typeface="HY견명조" panose="02030600000101010101" pitchFamily="18" charset="-127"/>
                <a:cs typeface="Times New Roman" panose="02020603050405020304" pitchFamily="18" charset="0"/>
              </a:rPr>
              <a:t>.</a:t>
            </a:r>
            <a:endParaRPr lang="ko-KR" altLang="ko-KR" sz="6200" dirty="0">
              <a:latin typeface="Times New Roman" panose="02020603050405020304" pitchFamily="18" charset="0"/>
              <a:ea typeface="HY견명조" panose="02030600000101010101" pitchFamily="18" charset="-127"/>
              <a:cs typeface="Times New Roman" panose="02020603050405020304" pitchFamily="18" charset="0"/>
            </a:endParaRPr>
          </a:p>
          <a:p>
            <a:pPr marL="0" indent="0" algn="just">
              <a:lnSpc>
                <a:spcPct val="120000"/>
              </a:lnSpc>
              <a:buNone/>
            </a:pPr>
            <a:r>
              <a:rPr lang="ko-KR" altLang="ko-KR" sz="6200" dirty="0">
                <a:latin typeface="Times New Roman" panose="02020603050405020304" pitchFamily="18" charset="0"/>
                <a:ea typeface="HY견명조" panose="02030600000101010101" pitchFamily="18" charset="-127"/>
                <a:cs typeface="Times New Roman" panose="02020603050405020304" pitchFamily="18" charset="0"/>
              </a:rPr>
              <a:t>저희가 어려울 때 저희 기도를 외면하지 마시고</a:t>
            </a:r>
          </a:p>
          <a:p>
            <a:pPr marL="0" indent="0" algn="just">
              <a:lnSpc>
                <a:spcPct val="120000"/>
              </a:lnSpc>
              <a:buNone/>
            </a:pPr>
            <a:r>
              <a:rPr lang="ko-KR" altLang="ko-KR" sz="6200" dirty="0">
                <a:latin typeface="Times New Roman" panose="02020603050405020304" pitchFamily="18" charset="0"/>
                <a:ea typeface="HY견명조" panose="02030600000101010101" pitchFamily="18" charset="-127"/>
                <a:cs typeface="Times New Roman" panose="02020603050405020304" pitchFamily="18" charset="0"/>
              </a:rPr>
              <a:t>모든 위험에서 저희를 구하소서</a:t>
            </a:r>
            <a:r>
              <a:rPr lang="it-IT" altLang="ko-KR" sz="6200" dirty="0">
                <a:latin typeface="Times New Roman" panose="02020603050405020304" pitchFamily="18" charset="0"/>
                <a:ea typeface="HY견명조" panose="02030600000101010101" pitchFamily="18" charset="-127"/>
                <a:cs typeface="Times New Roman" panose="02020603050405020304" pitchFamily="18" charset="0"/>
              </a:rPr>
              <a:t>,</a:t>
            </a:r>
            <a:endParaRPr lang="ko-KR" altLang="ko-KR" sz="6200" dirty="0">
              <a:latin typeface="Times New Roman" panose="02020603050405020304" pitchFamily="18" charset="0"/>
              <a:ea typeface="HY견명조" panose="02030600000101010101" pitchFamily="18" charset="-127"/>
              <a:cs typeface="Times New Roman" panose="02020603050405020304" pitchFamily="18" charset="0"/>
            </a:endParaRPr>
          </a:p>
          <a:p>
            <a:pPr marL="0" indent="0" algn="just">
              <a:lnSpc>
                <a:spcPct val="120000"/>
              </a:lnSpc>
              <a:buNone/>
            </a:pPr>
            <a:r>
              <a:rPr lang="ko-KR" altLang="ko-KR" sz="6200" dirty="0">
                <a:latin typeface="Times New Roman" panose="02020603050405020304" pitchFamily="18" charset="0"/>
                <a:ea typeface="HY견명조" panose="02030600000101010101" pitchFamily="18" charset="-127"/>
                <a:cs typeface="Times New Roman" panose="02020603050405020304" pitchFamily="18" charset="0"/>
              </a:rPr>
              <a:t>평생 동정이며 영광스럽고 복된 분이시여</a:t>
            </a:r>
            <a:r>
              <a:rPr lang="it-IT" altLang="ko-KR" sz="6200" dirty="0">
                <a:latin typeface="Times New Roman" panose="02020603050405020304" pitchFamily="18" charset="0"/>
                <a:ea typeface="HY견명조" panose="02030600000101010101" pitchFamily="18" charset="-127"/>
                <a:cs typeface="Times New Roman" panose="02020603050405020304" pitchFamily="18" charset="0"/>
              </a:rPr>
              <a:t>.</a:t>
            </a:r>
            <a:endParaRPr lang="ko-KR" altLang="ko-KR" sz="6200" dirty="0">
              <a:latin typeface="Times New Roman" panose="02020603050405020304" pitchFamily="18" charset="0"/>
              <a:ea typeface="HY견명조" panose="02030600000101010101" pitchFamily="18" charset="-127"/>
              <a:cs typeface="Times New Roman" panose="02020603050405020304" pitchFamily="18" charset="0"/>
            </a:endParaRPr>
          </a:p>
          <a:p>
            <a:pPr marL="0" indent="0">
              <a:buNone/>
            </a:pPr>
            <a:endParaRPr lang="ko-KR" altLang="en-US" dirty="0"/>
          </a:p>
        </p:txBody>
      </p:sp>
    </p:spTree>
    <p:extLst>
      <p:ext uri="{BB962C8B-B14F-4D97-AF65-F5344CB8AC3E}">
        <p14:creationId xmlns:p14="http://schemas.microsoft.com/office/powerpoint/2010/main" val="1227377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fontScale="90000"/>
          </a:bodyPr>
          <a:lstStyle/>
          <a:p>
            <a:r>
              <a:rPr lang="en-US" altLang="ko-KR" dirty="0"/>
              <a:t>Sub tuum praesidium</a:t>
            </a:r>
            <a:br>
              <a:rPr lang="en-US" altLang="ko-KR" dirty="0"/>
            </a:br>
            <a:r>
              <a:rPr lang="en-US" altLang="ko-KR" sz="3200" dirty="0" err="1"/>
              <a:t>versio</a:t>
            </a:r>
            <a:r>
              <a:rPr lang="en-US" altLang="ko-KR" sz="3200" dirty="0"/>
              <a:t> </a:t>
            </a:r>
            <a:r>
              <a:rPr lang="en-US" altLang="ko-KR" sz="3200" dirty="0" err="1"/>
              <a:t>solesmensis</a:t>
            </a:r>
            <a:endParaRPr lang="ko-KR" altLang="en-US" dirty="0"/>
          </a:p>
        </p:txBody>
      </p:sp>
      <p:pic>
        <p:nvPicPr>
          <p:cNvPr id="4" name="내용 개체 틀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49133" y="1762124"/>
            <a:ext cx="7041055" cy="4819651"/>
          </a:xfrm>
        </p:spPr>
      </p:pic>
    </p:spTree>
    <p:extLst>
      <p:ext uri="{BB962C8B-B14F-4D97-AF65-F5344CB8AC3E}">
        <p14:creationId xmlns:p14="http://schemas.microsoft.com/office/powerpoint/2010/main" val="547972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09600" y="539496"/>
            <a:ext cx="10972800" cy="622554"/>
          </a:xfrm>
        </p:spPr>
        <p:txBody>
          <a:bodyPr>
            <a:normAutofit fontScale="90000"/>
          </a:bodyPr>
          <a:lstStyle/>
          <a:p>
            <a:r>
              <a:rPr lang="en-US" altLang="ko-KR" sz="3100" dirty="0"/>
              <a:t>Sub tuum praesidium</a:t>
            </a:r>
            <a:br>
              <a:rPr lang="en-US" altLang="ko-KR" sz="3100" dirty="0"/>
            </a:br>
            <a:r>
              <a:rPr lang="en-US" altLang="ko-KR" sz="2000" dirty="0" err="1"/>
              <a:t>versio</a:t>
            </a:r>
            <a:r>
              <a:rPr lang="en-US" altLang="ko-KR" sz="2000" dirty="0"/>
              <a:t> </a:t>
            </a:r>
            <a:r>
              <a:rPr lang="en-US" altLang="ko-KR" sz="2000" dirty="0" err="1"/>
              <a:t>cistercensis</a:t>
            </a:r>
            <a:endParaRPr lang="ko-KR" altLang="en-US" sz="2000" dirty="0"/>
          </a:p>
        </p:txBody>
      </p:sp>
      <p:pic>
        <p:nvPicPr>
          <p:cNvPr id="4" name="내용 개체 틀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867150" y="1213617"/>
            <a:ext cx="4457700" cy="5644383"/>
          </a:xfrm>
        </p:spPr>
      </p:pic>
    </p:spTree>
    <p:extLst>
      <p:ext uri="{BB962C8B-B14F-4D97-AF65-F5344CB8AC3E}">
        <p14:creationId xmlns:p14="http://schemas.microsoft.com/office/powerpoint/2010/main" val="12914223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텍스트 개체 틀 4"/>
          <p:cNvSpPr>
            <a:spLocks noGrp="1"/>
          </p:cNvSpPr>
          <p:nvPr>
            <p:ph type="body" idx="1"/>
          </p:nvPr>
        </p:nvSpPr>
        <p:spPr/>
        <p:txBody>
          <a:bodyPr/>
          <a:lstStyle/>
          <a:p>
            <a:r>
              <a:rPr lang="en-US" altLang="ko-KR" dirty="0"/>
              <a:t>5 </a:t>
            </a:r>
            <a:r>
              <a:rPr lang="ko-KR" altLang="en-US" dirty="0"/>
              <a:t>세기 이후 동방 교회의 성모 축일들</a:t>
            </a:r>
          </a:p>
        </p:txBody>
      </p:sp>
      <p:sp>
        <p:nvSpPr>
          <p:cNvPr id="4" name="제목 3"/>
          <p:cNvSpPr>
            <a:spLocks noGrp="1"/>
          </p:cNvSpPr>
          <p:nvPr>
            <p:ph type="title"/>
          </p:nvPr>
        </p:nvSpPr>
        <p:spPr/>
        <p:txBody>
          <a:bodyPr/>
          <a:lstStyle/>
          <a:p>
            <a:r>
              <a:rPr lang="ko-KR" altLang="en-US" dirty="0"/>
              <a:t>제</a:t>
            </a:r>
            <a:r>
              <a:rPr lang="en-US" altLang="ko-KR" dirty="0"/>
              <a:t>2</a:t>
            </a:r>
            <a:r>
              <a:rPr lang="ko-KR" altLang="en-US" dirty="0"/>
              <a:t>부</a:t>
            </a:r>
          </a:p>
        </p:txBody>
      </p:sp>
    </p:spTree>
    <p:extLst>
      <p:ext uri="{BB962C8B-B14F-4D97-AF65-F5344CB8AC3E}">
        <p14:creationId xmlns:p14="http://schemas.microsoft.com/office/powerpoint/2010/main" val="13800728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t>성모 축일의 기원과 전파</a:t>
            </a:r>
          </a:p>
        </p:txBody>
      </p:sp>
      <p:sp>
        <p:nvSpPr>
          <p:cNvPr id="3" name="내용 개체 틀 2"/>
          <p:cNvSpPr>
            <a:spLocks noGrp="1"/>
          </p:cNvSpPr>
          <p:nvPr>
            <p:ph idx="1"/>
          </p:nvPr>
        </p:nvSpPr>
        <p:spPr/>
        <p:txBody>
          <a:bodyPr/>
          <a:lstStyle/>
          <a:p>
            <a:pPr latinLnBrk="0"/>
            <a:r>
              <a:rPr lang="en-US" altLang="ko-KR" dirty="0">
                <a:latin typeface="HY신명조" panose="02030600000101010101" pitchFamily="18" charset="-127"/>
                <a:ea typeface="HY신명조" panose="02030600000101010101" pitchFamily="18" charset="-127"/>
              </a:rPr>
              <a:t>5-6</a:t>
            </a:r>
            <a:r>
              <a:rPr lang="ko-KR" altLang="en-US" dirty="0">
                <a:latin typeface="HY신명조" panose="02030600000101010101" pitchFamily="18" charset="-127"/>
                <a:ea typeface="HY신명조" panose="02030600000101010101" pitchFamily="18" charset="-127"/>
              </a:rPr>
              <a:t>세기경 </a:t>
            </a:r>
            <a:r>
              <a:rPr lang="ko-KR" altLang="en-US" dirty="0">
                <a:solidFill>
                  <a:srgbClr val="FF0000"/>
                </a:solidFill>
                <a:latin typeface="HY신명조" panose="02030600000101010101" pitchFamily="18" charset="-127"/>
                <a:ea typeface="HY신명조" panose="02030600000101010101" pitchFamily="18" charset="-127"/>
              </a:rPr>
              <a:t>동방교회</a:t>
            </a:r>
            <a:r>
              <a:rPr lang="ko-KR" altLang="en-US" dirty="0">
                <a:latin typeface="HY신명조" panose="02030600000101010101" pitchFamily="18" charset="-127"/>
                <a:ea typeface="HY신명조" panose="02030600000101010101" pitchFamily="18" charset="-127"/>
              </a:rPr>
              <a:t>인 예루살렘에서</a:t>
            </a:r>
            <a:r>
              <a:rPr lang="en-US" altLang="ko-KR" dirty="0">
                <a:latin typeface="HY신명조" panose="02030600000101010101" pitchFamily="18" charset="-127"/>
                <a:ea typeface="HY신명조" panose="02030600000101010101" pitchFamily="18" charset="-127"/>
              </a:rPr>
              <a:t>, </a:t>
            </a:r>
            <a:r>
              <a:rPr lang="ko-KR" altLang="en-US" dirty="0">
                <a:solidFill>
                  <a:srgbClr val="002060"/>
                </a:solidFill>
                <a:latin typeface="HY견명조" panose="02030600000101010101" pitchFamily="18" charset="-127"/>
                <a:ea typeface="HY견명조" panose="02030600000101010101" pitchFamily="18" charset="-127"/>
              </a:rPr>
              <a:t>성경의 사건과 성모가 현존했었던 장소를 중심으로</a:t>
            </a:r>
            <a:r>
              <a:rPr lang="ko-KR" altLang="en-US" dirty="0">
                <a:latin typeface="HY신명조" panose="02030600000101010101" pitchFamily="18" charset="-127"/>
                <a:ea typeface="HY신명조" panose="02030600000101010101" pitchFamily="18" charset="-127"/>
              </a:rPr>
              <a:t> 기원하여 발전했다</a:t>
            </a:r>
            <a:r>
              <a:rPr lang="en-US" altLang="ko-KR" dirty="0">
                <a:latin typeface="HY신명조" panose="02030600000101010101" pitchFamily="18" charset="-127"/>
                <a:ea typeface="HY신명조" panose="02030600000101010101" pitchFamily="18" charset="-127"/>
              </a:rPr>
              <a:t>.</a:t>
            </a:r>
          </a:p>
          <a:p>
            <a:pPr latinLnBrk="0"/>
            <a:endParaRPr lang="en-US" altLang="ko-KR" dirty="0">
              <a:latin typeface="HY신명조" panose="02030600000101010101" pitchFamily="18" charset="-127"/>
              <a:ea typeface="HY신명조" panose="02030600000101010101" pitchFamily="18" charset="-127"/>
            </a:endParaRPr>
          </a:p>
          <a:p>
            <a:pPr latinLnBrk="0"/>
            <a:r>
              <a:rPr lang="ko-KR" altLang="en-US" dirty="0">
                <a:latin typeface="HY신명조" panose="02030600000101010101" pitchFamily="18" charset="-127"/>
                <a:ea typeface="HY신명조" panose="02030600000101010101" pitchFamily="18" charset="-127"/>
              </a:rPr>
              <a:t>후에 서방교회로 전파되었다</a:t>
            </a:r>
            <a:r>
              <a:rPr lang="en-US" altLang="ko-KR" dirty="0">
                <a:latin typeface="HY신명조" panose="02030600000101010101" pitchFamily="18" charset="-127"/>
                <a:ea typeface="HY신명조" panose="02030600000101010101" pitchFamily="18" charset="-127"/>
              </a:rPr>
              <a:t>.</a:t>
            </a:r>
          </a:p>
          <a:p>
            <a:pPr latinLnBrk="0"/>
            <a:endParaRPr lang="en-US" altLang="ko-KR" dirty="0">
              <a:latin typeface="HY신명조" panose="02030600000101010101" pitchFamily="18" charset="-127"/>
              <a:ea typeface="HY신명조" panose="02030600000101010101" pitchFamily="18" charset="-127"/>
            </a:endParaRPr>
          </a:p>
          <a:p>
            <a:pPr latinLnBrk="0"/>
            <a:r>
              <a:rPr lang="ko-KR" altLang="en-US" dirty="0">
                <a:latin typeface="HY신명조" panose="02030600000101010101" pitchFamily="18" charset="-127"/>
                <a:ea typeface="HY신명조" panose="02030600000101010101" pitchFamily="18" charset="-127"/>
              </a:rPr>
              <a:t>로마교회는 동방에서 기원한 성모 축일을 가장 늦게 받아들인 편이다</a:t>
            </a:r>
            <a:r>
              <a:rPr lang="en-US" altLang="ko-KR" dirty="0">
                <a:latin typeface="HY신명조" panose="02030600000101010101" pitchFamily="18" charset="-127"/>
                <a:ea typeface="HY신명조" panose="02030600000101010101" pitchFamily="18" charset="-127"/>
              </a:rPr>
              <a:t>.</a:t>
            </a:r>
          </a:p>
          <a:p>
            <a:pPr latinLnBrk="0"/>
            <a:endParaRPr lang="ko-KR" altLang="en-US" dirty="0"/>
          </a:p>
        </p:txBody>
      </p:sp>
    </p:spTree>
    <p:extLst>
      <p:ext uri="{BB962C8B-B14F-4D97-AF65-F5344CB8AC3E}">
        <p14:creationId xmlns:p14="http://schemas.microsoft.com/office/powerpoint/2010/main" val="2256947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t>동방교회에서 기원한 성모 축일</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249315930"/>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1316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t>성모 축일의 기본 구조</a:t>
            </a:r>
          </a:p>
        </p:txBody>
      </p:sp>
      <p:graphicFrame>
        <p:nvGraphicFramePr>
          <p:cNvPr id="10" name="내용 개체 틀 9"/>
          <p:cNvGraphicFramePr>
            <a:graphicFrameLocks noGrp="1"/>
          </p:cNvGraphicFramePr>
          <p:nvPr>
            <p:ph idx="1"/>
            <p:extLst>
              <p:ext uri="{D42A27DB-BD31-4B8C-83A1-F6EECF244321}">
                <p14:modId xmlns:p14="http://schemas.microsoft.com/office/powerpoint/2010/main" val="867958495"/>
              </p:ext>
            </p:extLst>
          </p:nvPr>
        </p:nvGraphicFramePr>
        <p:xfrm>
          <a:off x="4638674" y="1600200"/>
          <a:ext cx="6943725"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132005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8</a:t>
            </a:r>
            <a:r>
              <a:rPr lang="ko-KR" altLang="en-US" dirty="0"/>
              <a:t>월 </a:t>
            </a:r>
            <a:r>
              <a:rPr lang="en-US" altLang="ko-KR" dirty="0"/>
              <a:t>15</a:t>
            </a:r>
            <a:r>
              <a:rPr lang="ko-KR" altLang="en-US" dirty="0"/>
              <a:t>일 성모의 천상 탄일</a:t>
            </a:r>
          </a:p>
        </p:txBody>
      </p:sp>
      <p:sp>
        <p:nvSpPr>
          <p:cNvPr id="3" name="내용 개체 틀 2"/>
          <p:cNvSpPr>
            <a:spLocks noGrp="1"/>
          </p:cNvSpPr>
          <p:nvPr>
            <p:ph idx="1"/>
          </p:nvPr>
        </p:nvSpPr>
        <p:spPr>
          <a:xfrm>
            <a:off x="609600" y="1600201"/>
            <a:ext cx="10972800" cy="4898135"/>
          </a:xfrm>
        </p:spPr>
        <p:txBody>
          <a:bodyPr>
            <a:normAutofit fontScale="70000" lnSpcReduction="20000"/>
          </a:bodyPr>
          <a:lstStyle/>
          <a:p>
            <a:pPr algn="just" latinLnBrk="0">
              <a:lnSpc>
                <a:spcPct val="120000"/>
              </a:lnSpc>
            </a:pP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가장 먼저 생긴 성모 축일은 성모의 천상 탄일이다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20000"/>
              </a:lnSpc>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431</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년 에페소 공의회에서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하느님의 어머니</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교의를 선포한 직후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8</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15</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일에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성 마리아 기념일</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을 거행하였다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20000"/>
              </a:lnSpc>
            </a:pP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축일의 목적은 성모께 포도원을 보호해 주십사 비는 것이었다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20000"/>
              </a:lnSpc>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lnSpc>
                <a:spcPct val="120000"/>
              </a:lnSpc>
            </a:pP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후에 성모의 천상 탄일을 기념하는 날로 변하였다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이는 순교자의 천상 탄일을 공경하던 초기 교회의 관습과 성모의 죽음을 언급하는 위경에 영향을 받은 것이다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20000"/>
              </a:lnSpc>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5</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세기 말 </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겟세마니에서는</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대성당 안에 성모의 무덤을 두고 경배하였다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20000"/>
              </a:lnSpc>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lnSpc>
                <a:spcPct val="120000"/>
              </a:lnSpc>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6</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세기 말에 비잔티움 황제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Mauritius</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가 이 축제를 거행할 것을 제국 전체에 명하였다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이리하여 이 축일이 보편화 되었다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en-US"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26095143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9</a:t>
            </a:r>
            <a:r>
              <a:rPr lang="ko-KR" altLang="en-US" dirty="0"/>
              <a:t>월 </a:t>
            </a:r>
            <a:r>
              <a:rPr lang="en-US" altLang="ko-KR" dirty="0"/>
              <a:t>8</a:t>
            </a:r>
            <a:r>
              <a:rPr lang="ko-KR" altLang="en-US" dirty="0"/>
              <a:t>일 성모 지상 탄일</a:t>
            </a:r>
          </a:p>
        </p:txBody>
      </p:sp>
      <p:sp>
        <p:nvSpPr>
          <p:cNvPr id="3" name="내용 개체 틀 2"/>
          <p:cNvSpPr>
            <a:spLocks noGrp="1"/>
          </p:cNvSpPr>
          <p:nvPr>
            <p:ph idx="1"/>
          </p:nvPr>
        </p:nvSpPr>
        <p:spPr>
          <a:xfrm>
            <a:off x="609600" y="1600201"/>
            <a:ext cx="10972800" cy="4952999"/>
          </a:xfrm>
        </p:spPr>
        <p:txBody>
          <a:bodyPr>
            <a:normAutofit fontScale="85000" lnSpcReduction="20000"/>
          </a:bodyPr>
          <a:lstStyle/>
          <a:p>
            <a:pPr algn="just">
              <a:lnSpc>
                <a:spcPct val="110000"/>
              </a:lnSpc>
            </a:pP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성모께서 태어나신 집에 관한 전승을 바탕으로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5</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세기 예루살렘에서 기원하였다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a:lnSpc>
                <a:spcPct val="110000"/>
              </a:lnSpc>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야고보</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원복음</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은 성모께서 예루살렘 도성의 북동쪽 성문에 있는 </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베짜타</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못 근처에 있는 집에서 태어났다고 하는데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거기에 성당 하나를 성모께 봉헌하면서 이 축일이 생겨났다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a:lnSpc>
                <a:spcPct val="110000"/>
              </a:lnSpc>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a:lnSpc>
                <a:spcPct val="110000"/>
              </a:lnSpc>
            </a:pP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비잔티움 전례력에서 한 해가 시작하는 날은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9</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성모는 주님의 육화 신비를 통한 구원의 시작이므로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9</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8</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일이 축제일이 되었다는 설이 있다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a:lnSpc>
                <a:spcPct val="110000"/>
              </a:lnSpc>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a:lnSpc>
                <a:spcPct val="110000"/>
              </a:lnSpc>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6</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세기를 지나면서 동방 교회 전역으로 전파되었다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en-US"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1239894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11</a:t>
            </a:r>
            <a:r>
              <a:rPr lang="ko-KR" altLang="en-US" dirty="0"/>
              <a:t>월 </a:t>
            </a:r>
            <a:r>
              <a:rPr lang="en-US" altLang="ko-KR" dirty="0"/>
              <a:t>21</a:t>
            </a:r>
            <a:r>
              <a:rPr lang="ko-KR" altLang="en-US" dirty="0"/>
              <a:t>일 성모 봉헌 축일</a:t>
            </a:r>
          </a:p>
        </p:txBody>
      </p:sp>
      <p:sp>
        <p:nvSpPr>
          <p:cNvPr id="3" name="내용 개체 틀 2"/>
          <p:cNvSpPr>
            <a:spLocks noGrp="1"/>
          </p:cNvSpPr>
          <p:nvPr>
            <p:ph idx="1"/>
          </p:nvPr>
        </p:nvSpPr>
        <p:spPr>
          <a:xfrm>
            <a:off x="609600" y="1600201"/>
            <a:ext cx="10972800" cy="5019674"/>
          </a:xfrm>
        </p:spPr>
        <p:txBody>
          <a:bodyPr/>
          <a:lstStyle/>
          <a:p>
            <a:pPr algn="just" latinLnBrk="0"/>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야고보</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원복음</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에 성모께서 성전에 봉헌되는 이야기가 나온다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야고보</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원복음</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을 근거로 하여</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543</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년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11</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21</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일에 예루살렘 성전 근처의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샛별이신 성 마리아</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성당을 봉헌하면서 이 축일이 생겨났다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처음에 지역 축일로 제한되었으니</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8</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세기 중반이 지나면서 다른 지역으로 퍼져나갔다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en-US"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12989617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12</a:t>
            </a:r>
            <a:r>
              <a:rPr lang="ko-KR" altLang="en-US" dirty="0"/>
              <a:t>월 </a:t>
            </a:r>
            <a:r>
              <a:rPr lang="en-US" altLang="ko-KR" dirty="0"/>
              <a:t>26</a:t>
            </a:r>
            <a:r>
              <a:rPr lang="ko-KR" altLang="en-US" dirty="0"/>
              <a:t>일 하느님의 어머니 경하 축일</a:t>
            </a:r>
          </a:p>
        </p:txBody>
      </p:sp>
      <p:sp>
        <p:nvSpPr>
          <p:cNvPr id="3" name="내용 개체 틀 2"/>
          <p:cNvSpPr>
            <a:spLocks noGrp="1"/>
          </p:cNvSpPr>
          <p:nvPr>
            <p:ph idx="1"/>
          </p:nvPr>
        </p:nvSpPr>
        <p:spPr/>
        <p:txBody>
          <a:bodyPr>
            <a:normAutofit fontScale="92500" lnSpcReduction="20000"/>
          </a:bodyPr>
          <a:lstStyle/>
          <a:p>
            <a:pPr algn="just" latinLnBrk="0"/>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로마에서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12</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25</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일에 거행하던 성탄 축일이 동방 전례에 퍼졌다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r>
              <a:rPr lang="en-US" altLang="ko-KR" dirty="0">
                <a:latin typeface="Times New Roman" panose="02020603050405020304" pitchFamily="18" charset="0"/>
                <a:ea typeface="HY신명조" panose="02030600000101010101" pitchFamily="18" charset="-127"/>
                <a:cs typeface="Times New Roman" panose="02020603050405020304" pitchFamily="18" charset="0"/>
              </a:rPr>
              <a:t>5</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세기경 비잔티움에서는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12</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25</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일을 주님 탄생의 신비를 기념하는 축일로 지냈고</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12</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26</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일은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하느님의 어머니 경하</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축일로 지내기 시작하였다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동방 교회에서는 아기를 낳은 바로 다음날 아침에 산모를 방문하여 축하하는 관습이 있었다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어떤 학자는 이 축일을 동방에서 가장 오래된 성모 축일로 보기도 한다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en-US"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20835476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2</a:t>
            </a:r>
            <a:r>
              <a:rPr lang="ko-KR" altLang="en-US" dirty="0"/>
              <a:t>월 </a:t>
            </a:r>
            <a:r>
              <a:rPr lang="en-US" altLang="ko-KR" dirty="0"/>
              <a:t>2</a:t>
            </a:r>
            <a:r>
              <a:rPr lang="ko-KR" altLang="en-US" dirty="0"/>
              <a:t>일 주님 봉헌 축일</a:t>
            </a:r>
          </a:p>
        </p:txBody>
      </p:sp>
      <p:sp>
        <p:nvSpPr>
          <p:cNvPr id="3" name="내용 개체 틀 2"/>
          <p:cNvSpPr>
            <a:spLocks noGrp="1"/>
          </p:cNvSpPr>
          <p:nvPr>
            <p:ph idx="1"/>
          </p:nvPr>
        </p:nvSpPr>
        <p:spPr>
          <a:xfrm>
            <a:off x="609600" y="1600201"/>
            <a:ext cx="10972800" cy="4727447"/>
          </a:xfrm>
        </p:spPr>
        <p:txBody>
          <a:bodyPr>
            <a:normAutofit fontScale="85000" lnSpcReduction="20000"/>
          </a:bodyPr>
          <a:lstStyle/>
          <a:p>
            <a:pPr algn="just" latinLnBrk="0"/>
            <a:r>
              <a:rPr lang="en-US" altLang="ko-KR" dirty="0">
                <a:latin typeface="Times New Roman" panose="02020603050405020304" pitchFamily="18" charset="0"/>
                <a:ea typeface="HY신명조" panose="02030600000101010101" pitchFamily="18" charset="-127"/>
                <a:cs typeface="Times New Roman" panose="02020603050405020304" pitchFamily="18" charset="0"/>
              </a:rPr>
              <a:t>386</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년경 예루살렘에서는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6</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 </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공현</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축일로부터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40</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일째 되는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14</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일에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주님 봉헌</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축일을 지냈음을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에제리아</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여행기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26</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장에서 볼 수 있다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r>
              <a:rPr lang="en-US" altLang="ko-KR" dirty="0">
                <a:latin typeface="Times New Roman" panose="02020603050405020304" pitchFamily="18" charset="0"/>
                <a:ea typeface="HY신명조" panose="02030600000101010101" pitchFamily="18" charset="-127"/>
                <a:cs typeface="Times New Roman" panose="02020603050405020304" pitchFamily="18" charset="0"/>
              </a:rPr>
              <a:t>5</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세기에 로마 교회에서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12</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25</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일을 주님 탄생 축일로 지냈고</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그것이 동방 교회에 전해지면서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12</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25</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일로부터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40</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일째가 되는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월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일로 이 축일을 옮겨 지내게 되었다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이 축일은 예루살렘에서 기원하여 점차 동방 교회 전역으로 퍼져나갔다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주님 육화 신비의 결론에 해당하는 축일이다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ko-KR" altLang="en-US"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3457522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fontScale="90000"/>
          </a:bodyPr>
          <a:lstStyle/>
          <a:p>
            <a:r>
              <a:rPr lang="en-US" altLang="ko-KR" sz="2200" dirty="0"/>
              <a:t>‘</a:t>
            </a:r>
            <a:r>
              <a:rPr lang="ko-KR" altLang="en-US" sz="2200" dirty="0" err="1"/>
              <a:t>에제리아</a:t>
            </a:r>
            <a:r>
              <a:rPr lang="ko-KR" altLang="en-US" sz="2200" dirty="0"/>
              <a:t> 여행기</a:t>
            </a:r>
            <a:r>
              <a:rPr lang="en-US" altLang="ko-KR" sz="2200" dirty="0"/>
              <a:t>’ 26</a:t>
            </a:r>
            <a:r>
              <a:rPr lang="ko-KR" altLang="en-US" sz="2200" dirty="0"/>
              <a:t>장에 나타난</a:t>
            </a:r>
            <a:br>
              <a:rPr lang="en-US" altLang="ko-KR" dirty="0"/>
            </a:br>
            <a:r>
              <a:rPr lang="en-US" altLang="ko-KR" dirty="0"/>
              <a:t>386</a:t>
            </a:r>
            <a:r>
              <a:rPr lang="ko-KR" altLang="en-US" dirty="0"/>
              <a:t>년 예루살렘 교회의 주님 봉헌 축일</a:t>
            </a:r>
          </a:p>
        </p:txBody>
      </p:sp>
      <p:sp>
        <p:nvSpPr>
          <p:cNvPr id="3" name="내용 개체 틀 2"/>
          <p:cNvSpPr>
            <a:spLocks noGrp="1"/>
          </p:cNvSpPr>
          <p:nvPr>
            <p:ph idx="1"/>
          </p:nvPr>
        </p:nvSpPr>
        <p:spPr>
          <a:xfrm>
            <a:off x="609600" y="1392937"/>
            <a:ext cx="10972800" cy="5067299"/>
          </a:xfrm>
        </p:spPr>
        <p:txBody>
          <a:bodyPr>
            <a:noAutofit/>
          </a:bodyPr>
          <a:lstStyle/>
          <a:p>
            <a:pPr marL="0" indent="0" algn="just" latinLnBrk="0">
              <a:lnSpc>
                <a:spcPct val="120000"/>
              </a:lnSpc>
              <a:buNone/>
            </a:pP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[CCL 175, 72]</a:t>
            </a:r>
          </a:p>
          <a:p>
            <a:pPr marL="0" indent="0" algn="just" latinLnBrk="0">
              <a:lnSpc>
                <a:spcPct val="120000"/>
              </a:lnSpc>
              <a:buNone/>
            </a:pP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Sane quadragesimae de epiphania valde cum summo honore hic celebrantur. Nam eadem die processio est in Anastase, et omnes procedunt et ordine suo aguntur omnia cum summa laetitia ac si per pascha. Predicant etiam omnes presbyteri et sic episcopus, semper de eo loco tractantes evangelii ubi quadragesima die tulerunt Dominum in templo Ioseph et Maria et viderunt eum Symeon ve Anna prophetissa filia Fanuhel, et de verbis eorum, quae dixerunt voso Domino, vel de oblatione ipsa, qua optulerunt parentes. Et postmodum celebratis omnibus per ordinem, quae consuetudinis sunt, aguntur sacramenta et sic fit missa.</a:t>
            </a:r>
            <a:endParaRPr lang="ko-KR" altLang="ko-KR" sz="1900"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endParaRPr lang="ko-KR" altLang="ko-KR" sz="1900"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ko-KR" altLang="ko-KR" sz="1900" dirty="0" err="1">
                <a:latin typeface="Times New Roman" panose="02020603050405020304" pitchFamily="18" charset="0"/>
                <a:ea typeface="HY신명조" panose="02030600000101010101" pitchFamily="18" charset="-127"/>
                <a:cs typeface="Times New Roman" panose="02020603050405020304" pitchFamily="18" charset="0"/>
              </a:rPr>
              <a:t>공현</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 다음</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40</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일째 되는 날을 여기서는 참으로 큰 장엄함으로 경축한다</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그날은 모든 이가 </a:t>
            </a:r>
            <a:r>
              <a:rPr lang="it-IT" altLang="ko-KR" sz="1900" dirty="0">
                <a:latin typeface="Bwgrkl" pitchFamily="2" charset="0"/>
                <a:ea typeface="HY신명조" panose="02030600000101010101" pitchFamily="18" charset="-127"/>
                <a:cs typeface="Times New Roman" panose="02020603050405020304" pitchFamily="18" charset="0"/>
              </a:rPr>
              <a:t>VAna,stasij</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성당으로 가서 관례에 따라 규정된 모든 예식을 거행하는데</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마치 파스카 축일처럼 웅장하다</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모든 사제들이 설교를 하고</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그 다음에 주교가 반드시 성경을 풀이하면서 설교를 한다</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그 성경의 내용은 곧</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40</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일째 되는 날 요셉과 마리아가 주님을 성전에 모셔갔으며</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시메온과 </a:t>
            </a:r>
            <a:r>
              <a:rPr lang="ko-KR" altLang="ko-KR" sz="1900" dirty="0" err="1">
                <a:latin typeface="Times New Roman" panose="02020603050405020304" pitchFamily="18" charset="0"/>
                <a:ea typeface="HY신명조" panose="02030600000101010101" pitchFamily="18" charset="-127"/>
                <a:cs typeface="Times New Roman" panose="02020603050405020304" pitchFamily="18" charset="0"/>
              </a:rPr>
              <a:t>파누엘의</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 딸인 </a:t>
            </a:r>
            <a:r>
              <a:rPr lang="ko-KR" altLang="ko-KR" sz="1900" dirty="0" err="1">
                <a:latin typeface="Times New Roman" panose="02020603050405020304" pitchFamily="18" charset="0"/>
                <a:ea typeface="HY신명조" panose="02030600000101010101" pitchFamily="18" charset="-127"/>
                <a:cs typeface="Times New Roman" panose="02020603050405020304" pitchFamily="18" charset="0"/>
              </a:rPr>
              <a:t>여예언자</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err="1">
                <a:latin typeface="Times New Roman" panose="02020603050405020304" pitchFamily="18" charset="0"/>
                <a:ea typeface="HY신명조" panose="02030600000101010101" pitchFamily="18" charset="-127"/>
                <a:cs typeface="Times New Roman" panose="02020603050405020304" pitchFamily="18" charset="0"/>
              </a:rPr>
              <a:t>안나가</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 주님을 뵈었고</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주님의 면전에서 이 두 예언자가 예언을 선포하였으며</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주님의 부모가 예물을 봉헌하였다는 것이다</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이어서 일반적으로 행해지는 예식이 하나씩 거행되며</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sz="1900" dirty="0">
                <a:latin typeface="Times New Roman" panose="02020603050405020304" pitchFamily="18" charset="0"/>
                <a:ea typeface="HY신명조" panose="02030600000101010101" pitchFamily="18" charset="-127"/>
                <a:cs typeface="Times New Roman" panose="02020603050405020304" pitchFamily="18" charset="0"/>
              </a:rPr>
              <a:t>성찬례를 거행하고 난 후에 파견한다</a:t>
            </a:r>
            <a:r>
              <a:rPr lang="it-IT" altLang="ko-KR" sz="1900"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ko-KR" sz="1900" dirty="0">
              <a:latin typeface="Times New Roman" panose="02020603050405020304" pitchFamily="18" charset="0"/>
              <a:ea typeface="HY신명조" panose="02030600000101010101" pitchFamily="18" charset="-127"/>
              <a:cs typeface="Times New Roman" panose="02020603050405020304" pitchFamily="18" charset="0"/>
            </a:endParaRPr>
          </a:p>
          <a:p>
            <a:pPr latinLnBrk="0"/>
            <a:endParaRPr lang="ko-KR" altLang="en-US" sz="1900" dirty="0"/>
          </a:p>
        </p:txBody>
      </p:sp>
    </p:spTree>
    <p:extLst>
      <p:ext uri="{BB962C8B-B14F-4D97-AF65-F5344CB8AC3E}">
        <p14:creationId xmlns:p14="http://schemas.microsoft.com/office/powerpoint/2010/main" val="29357370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(3</a:t>
            </a:r>
            <a:r>
              <a:rPr lang="ko-KR" altLang="en-US" dirty="0"/>
              <a:t>월 </a:t>
            </a:r>
            <a:r>
              <a:rPr lang="en-US" altLang="ko-KR" dirty="0"/>
              <a:t>25</a:t>
            </a:r>
            <a:r>
              <a:rPr lang="ko-KR" altLang="en-US" dirty="0"/>
              <a:t>일</a:t>
            </a:r>
            <a:r>
              <a:rPr lang="en-US" altLang="ko-KR" dirty="0"/>
              <a:t>) </a:t>
            </a:r>
            <a:r>
              <a:rPr lang="ko-KR" altLang="en-US" dirty="0"/>
              <a:t>주님의 수태 고지 축일</a:t>
            </a:r>
          </a:p>
        </p:txBody>
      </p:sp>
      <p:sp>
        <p:nvSpPr>
          <p:cNvPr id="3" name="내용 개체 틀 2"/>
          <p:cNvSpPr>
            <a:spLocks noGrp="1"/>
          </p:cNvSpPr>
          <p:nvPr>
            <p:ph idx="1"/>
          </p:nvPr>
        </p:nvSpPr>
        <p:spPr/>
        <p:txBody>
          <a:bodyPr/>
          <a:lstStyle/>
          <a:p>
            <a:pPr algn="just" latinLnBrk="0"/>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이 축일의 기원은 아직도 잘 알려지지 않고 있다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r>
              <a:rPr lang="en-US" altLang="ko-KR" dirty="0">
                <a:latin typeface="Times New Roman" panose="02020603050405020304" pitchFamily="18" charset="0"/>
                <a:ea typeface="HY신명조" panose="02030600000101010101" pitchFamily="18" charset="-127"/>
                <a:cs typeface="Times New Roman" panose="02020603050405020304" pitchFamily="18" charset="0"/>
              </a:rPr>
              <a:t>4</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세기 팔레스티나에서 수태 고지를 축일로 거행하는 관습이 있었다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성녀 </a:t>
            </a:r>
            <a:r>
              <a:rPr lang="ko-KR" altLang="en-US" dirty="0" err="1">
                <a:latin typeface="Times New Roman" panose="02020603050405020304" pitchFamily="18" charset="0"/>
                <a:ea typeface="HY신명조" panose="02030600000101010101" pitchFamily="18" charset="-127"/>
                <a:cs typeface="Times New Roman" panose="02020603050405020304" pitchFamily="18" charset="0"/>
              </a:rPr>
              <a:t>헬레나가</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 전승에 따라 성모의 생가가 있었다고 하는 자리에 대성당을 건립하였다고 하며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이 성당을 중심으로 축일이 생겨났을 가능성이 있다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en-US"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37252504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텍스트 개체 틀 4"/>
          <p:cNvSpPr>
            <a:spLocks noGrp="1"/>
          </p:cNvSpPr>
          <p:nvPr>
            <p:ph type="body" idx="1"/>
          </p:nvPr>
        </p:nvSpPr>
        <p:spPr/>
        <p:txBody>
          <a:bodyPr/>
          <a:lstStyle/>
          <a:p>
            <a:r>
              <a:rPr lang="en-US" altLang="ko-KR" dirty="0"/>
              <a:t>5</a:t>
            </a:r>
            <a:r>
              <a:rPr lang="ko-KR" altLang="en-US" dirty="0"/>
              <a:t>세기 이후 서방 교회의 성모 축일들</a:t>
            </a:r>
          </a:p>
        </p:txBody>
      </p:sp>
      <p:sp>
        <p:nvSpPr>
          <p:cNvPr id="4" name="제목 3"/>
          <p:cNvSpPr>
            <a:spLocks noGrp="1"/>
          </p:cNvSpPr>
          <p:nvPr>
            <p:ph type="title"/>
          </p:nvPr>
        </p:nvSpPr>
        <p:spPr/>
        <p:txBody>
          <a:bodyPr/>
          <a:lstStyle/>
          <a:p>
            <a:r>
              <a:rPr lang="ko-KR" altLang="en-US" dirty="0"/>
              <a:t>제</a:t>
            </a:r>
            <a:r>
              <a:rPr lang="en-US" altLang="ko-KR" dirty="0"/>
              <a:t>3</a:t>
            </a:r>
            <a:r>
              <a:rPr lang="ko-KR" altLang="en-US" dirty="0"/>
              <a:t>부</a:t>
            </a:r>
          </a:p>
        </p:txBody>
      </p:sp>
    </p:spTree>
    <p:extLst>
      <p:ext uri="{BB962C8B-B14F-4D97-AF65-F5344CB8AC3E}">
        <p14:creationId xmlns:p14="http://schemas.microsoft.com/office/powerpoint/2010/main" val="33682739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t>서방 교회의 성모 축일</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3624574015"/>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91027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1</a:t>
            </a:r>
            <a:r>
              <a:rPr lang="ko-KR" altLang="en-US" dirty="0"/>
              <a:t>월 </a:t>
            </a:r>
            <a:r>
              <a:rPr lang="en-US" altLang="ko-KR" dirty="0"/>
              <a:t>1</a:t>
            </a:r>
            <a:r>
              <a:rPr lang="ko-KR" altLang="en-US" dirty="0"/>
              <a:t>일 하느님의 어머니 성 마리아 축일</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2527713024"/>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60115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1</a:t>
            </a:r>
            <a:r>
              <a:rPr lang="ko-KR" altLang="en-US" dirty="0"/>
              <a:t>월 </a:t>
            </a:r>
            <a:r>
              <a:rPr lang="en-US" altLang="ko-KR" dirty="0"/>
              <a:t>1</a:t>
            </a:r>
            <a:r>
              <a:rPr lang="ko-KR" altLang="en-US" dirty="0"/>
              <a:t>일 축일에 관한 </a:t>
            </a:r>
            <a:r>
              <a:rPr lang="en-US" altLang="ko-KR" dirty="0" err="1"/>
              <a:t>GrH</a:t>
            </a:r>
            <a:r>
              <a:rPr lang="ko-KR" altLang="en-US" dirty="0"/>
              <a:t>의 증언</a:t>
            </a:r>
          </a:p>
        </p:txBody>
      </p:sp>
      <p:sp>
        <p:nvSpPr>
          <p:cNvPr id="3" name="내용 개체 틀 2"/>
          <p:cNvSpPr>
            <a:spLocks noGrp="1"/>
          </p:cNvSpPr>
          <p:nvPr>
            <p:ph idx="1"/>
          </p:nvPr>
        </p:nvSpPr>
        <p:spPr>
          <a:xfrm>
            <a:off x="609600" y="1600201"/>
            <a:ext cx="10972800" cy="5019674"/>
          </a:xfrm>
        </p:spPr>
        <p:txBody>
          <a:bodyPr>
            <a:normAutofit fontScale="62500" lnSpcReduction="20000"/>
          </a:bodyPr>
          <a:lstStyle/>
          <a:p>
            <a:pPr marL="0" indent="0" algn="just">
              <a:lnSpc>
                <a:spcPct val="120000"/>
              </a:lnSpc>
              <a:buNone/>
            </a:pP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GrH</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Sacramentarium</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Gregorianum</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Hadrianum</a:t>
            </a: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lnSpc>
                <a:spcPct val="120000"/>
              </a:lnSpc>
              <a:buNone/>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lnSpc>
                <a:spcPct val="120000"/>
              </a:lnSpc>
              <a:buNone/>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GrH</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14</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장 제목</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Mense</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Ianuario</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in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octabas</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Domini ad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Sanctam</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Mariam ad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Martyres</a:t>
            </a: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lnSpc>
                <a:spcPct val="120000"/>
              </a:lnSpc>
              <a:buNone/>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월 주님</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성탄</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후 여덟째 날에 순교자들의 성 마리아 성당에서</a:t>
            </a:r>
          </a:p>
          <a:p>
            <a:pPr marL="0" indent="0" algn="just">
              <a:lnSpc>
                <a:spcPct val="120000"/>
              </a:lnSpc>
              <a:buNone/>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lnSpc>
                <a:spcPct val="120000"/>
              </a:lnSpc>
              <a:buNone/>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GrH 82</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lnSpc>
                <a:spcPct val="120000"/>
              </a:lnSpc>
              <a:buNone/>
            </a:pP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Deus qui salutis aeternae beatae Mariae virginitate fecunda, humano generi praemia praestitisti,</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lnSpc>
                <a:spcPct val="120000"/>
              </a:lnSpc>
              <a:buNone/>
            </a:pP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tribue quaesumus ut ipsam pro nobis intercedere sentiamus,</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lnSpc>
                <a:spcPct val="120000"/>
              </a:lnSpc>
              <a:buNone/>
            </a:pP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per quam meruimus auctorem vitae suscipere.</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lnSpc>
                <a:spcPct val="120000"/>
              </a:lnSpc>
              <a:buNone/>
            </a:pP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lnSpc>
                <a:spcPct val="120000"/>
              </a:lnSpc>
              <a:buNone/>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복</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되신</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마리아의 비옥한 처녀성으로 영원한 구원의 상급을 인류에게 마련하신 하느님</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lnSpc>
                <a:spcPct val="120000"/>
              </a:lnSpc>
              <a:buNone/>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비오니</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저희로 하여금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성모께서</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저희를 위</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해</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전</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구함을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느끼게</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하시고</a:t>
            </a:r>
          </a:p>
          <a:p>
            <a:pPr marL="0" indent="0" algn="just">
              <a:lnSpc>
                <a:spcPct val="120000"/>
              </a:lnSpc>
              <a:buNone/>
            </a:pP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그분을</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통하여 생명의 주재자를 받아들이기에 합당한 자 되게 하소서</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a:buNone/>
            </a:pPr>
            <a:endParaRPr lang="ko-KR" altLang="en-US"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31028244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Autofit/>
          </a:bodyPr>
          <a:lstStyle/>
          <a:p>
            <a:r>
              <a:rPr lang="en-US" altLang="ko-KR" sz="3600" dirty="0"/>
              <a:t>7</a:t>
            </a:r>
            <a:r>
              <a:rPr lang="ko-KR" altLang="en-US" sz="3600" dirty="0"/>
              <a:t>세기에 로마로 도입된</a:t>
            </a:r>
            <a:br>
              <a:rPr lang="en-US" altLang="ko-KR" sz="3600" dirty="0"/>
            </a:br>
            <a:r>
              <a:rPr lang="ko-KR" altLang="en-US" sz="3600" dirty="0"/>
              <a:t>네 가지 성모 축일에 대한 증언</a:t>
            </a:r>
          </a:p>
        </p:txBody>
      </p:sp>
      <p:sp>
        <p:nvSpPr>
          <p:cNvPr id="3" name="내용 개체 틀 2"/>
          <p:cNvSpPr>
            <a:spLocks noGrp="1"/>
          </p:cNvSpPr>
          <p:nvPr>
            <p:ph idx="1"/>
          </p:nvPr>
        </p:nvSpPr>
        <p:spPr>
          <a:xfrm>
            <a:off x="609600" y="1758697"/>
            <a:ext cx="10972800" cy="4870703"/>
          </a:xfrm>
        </p:spPr>
        <p:txBody>
          <a:bodyPr>
            <a:normAutofit fontScale="70000" lnSpcReduction="20000"/>
          </a:bodyPr>
          <a:lstStyle/>
          <a:p>
            <a:pPr marL="0" indent="0" algn="just" latinLnBrk="0">
              <a:lnSpc>
                <a:spcPct val="120000"/>
              </a:lnSpc>
              <a:buNone/>
            </a:pP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LP, 376.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이것은 교황</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Sergius</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1</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세</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(687-701)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때의 기록이다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endParaRPr lang="it-IT"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Constituit autem ut diebus Adnuntiationis Domini, Dormitionis et Nativitatis sanctae Dei genetricis virginis Mariae ac sancti Symeonis, quod Ypapanti Greci appellant, letania exeat a sancto Hadriano et ad sanctam Mariam populus occurrat.</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또한</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주님 </a:t>
            </a:r>
            <a:r>
              <a:rPr lang="ko-KR" altLang="ko-KR" u="sng" dirty="0">
                <a:latin typeface="Times New Roman" panose="02020603050405020304" pitchFamily="18" charset="0"/>
                <a:ea typeface="HY신명조" panose="02030600000101010101" pitchFamily="18" charset="-127"/>
                <a:cs typeface="Times New Roman" panose="02020603050405020304" pitchFamily="18" charset="0"/>
              </a:rPr>
              <a:t>수태 고지</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축일</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하느님의 거룩하신 어머니 동정녀 마리아의 </a:t>
            </a:r>
            <a:r>
              <a:rPr lang="ko-KR" altLang="ko-KR" u="sng" dirty="0">
                <a:latin typeface="Times New Roman" panose="02020603050405020304" pitchFamily="18" charset="0"/>
                <a:ea typeface="HY신명조" panose="02030600000101010101" pitchFamily="18" charset="-127"/>
                <a:cs typeface="Times New Roman" panose="02020603050405020304" pitchFamily="18" charset="0"/>
              </a:rPr>
              <a:t>탄생</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과 </a:t>
            </a:r>
            <a:r>
              <a:rPr lang="ko-KR" altLang="ko-KR" u="sng" dirty="0">
                <a:latin typeface="Times New Roman" panose="02020603050405020304" pitchFamily="18" charset="0"/>
                <a:ea typeface="HY신명조" panose="02030600000101010101" pitchFamily="18" charset="-127"/>
                <a:cs typeface="Times New Roman" panose="02020603050405020304" pitchFamily="18" charset="0"/>
              </a:rPr>
              <a:t>영면</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永眠</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dormitio</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축일 그리고 그리스인들이</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Ypapanti</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it-IT" altLang="ko-KR" dirty="0">
                <a:latin typeface="Bwgrkl" pitchFamily="2" charset="0"/>
              </a:rPr>
              <a:t>~Ypapanth,</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만남</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라고 부르는 </a:t>
            </a:r>
            <a:r>
              <a:rPr lang="ko-KR" altLang="ko-KR" u="sng" dirty="0">
                <a:latin typeface="Times New Roman" panose="02020603050405020304" pitchFamily="18" charset="0"/>
                <a:ea typeface="HY신명조" panose="02030600000101010101" pitchFamily="18" charset="-127"/>
                <a:cs typeface="Times New Roman" panose="02020603050405020304" pitchFamily="18" charset="0"/>
              </a:rPr>
              <a:t>성 시메온 축일</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에 백성들은 </a:t>
            </a:r>
            <a:r>
              <a:rPr lang="ko-KR" altLang="ko-KR" dirty="0">
                <a:latin typeface="HY견명조" panose="02030600000101010101" pitchFamily="18" charset="-127"/>
                <a:ea typeface="HY견명조" panose="02030600000101010101" pitchFamily="18" charset="-127"/>
                <a:cs typeface="Times New Roman" panose="02020603050405020304" pitchFamily="18" charset="0"/>
              </a:rPr>
              <a:t>성 </a:t>
            </a:r>
            <a:r>
              <a:rPr lang="ko-KR" altLang="en-US" dirty="0" err="1">
                <a:latin typeface="HY견명조" panose="02030600000101010101" pitchFamily="18" charset="-127"/>
                <a:ea typeface="HY견명조" panose="02030600000101010101" pitchFamily="18" charset="-127"/>
                <a:cs typeface="Times New Roman" panose="02020603050405020304" pitchFamily="18" charset="0"/>
              </a:rPr>
              <a:t>아</a:t>
            </a:r>
            <a:r>
              <a:rPr lang="ko-KR" altLang="la-Latn" dirty="0" err="1">
                <a:latin typeface="HY견명조" panose="02030600000101010101" pitchFamily="18" charset="-127"/>
                <a:ea typeface="HY견명조" panose="02030600000101010101" pitchFamily="18" charset="-127"/>
                <a:cs typeface="Times New Roman" panose="02020603050405020304" pitchFamily="18" charset="0"/>
              </a:rPr>
              <a:t>드리아노</a:t>
            </a:r>
            <a:r>
              <a:rPr lang="ko-KR" altLang="ko-KR" dirty="0">
                <a:latin typeface="HY견명조" panose="02030600000101010101" pitchFamily="18" charset="-127"/>
                <a:ea typeface="HY견명조" panose="02030600000101010101" pitchFamily="18" charset="-127"/>
                <a:cs typeface="Times New Roman" panose="02020603050405020304" pitchFamily="18" charset="0"/>
              </a:rPr>
              <a:t> 성당에서 호칭기도를 끝내고 성 마리아 성당으로 나아가도록</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정하였다</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a:t>
            </a:r>
          </a:p>
          <a:p>
            <a:pPr marL="0" indent="0" algn="just" latinLnBrk="0">
              <a:lnSpc>
                <a:spcPct val="120000"/>
              </a:lnSpc>
              <a:buNone/>
            </a:pPr>
            <a:endParaRPr lang="it-IT"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447675" indent="-447675" algn="just" latinLnBrk="0">
              <a:lnSpc>
                <a:spcPct val="120000"/>
              </a:lnSpc>
              <a:buNone/>
            </a:pPr>
            <a:r>
              <a:rPr lang="ko-KR" altLang="en-US"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a:t>
            </a:r>
            <a:r>
              <a:rPr lang="en-US" altLang="ko-KR"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이는 교황이 집전하는 </a:t>
            </a:r>
            <a:r>
              <a:rPr lang="en-US" altLang="ko-KR"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solidFill>
                  <a:srgbClr val="0070C0"/>
                </a:solidFill>
                <a:latin typeface="HY헤드라인M" panose="02030600000101010101" pitchFamily="18" charset="-127"/>
                <a:ea typeface="HY헤드라인M" panose="02030600000101010101" pitchFamily="18" charset="-127"/>
                <a:cs typeface="Times New Roman" panose="02020603050405020304" pitchFamily="18" charset="0"/>
              </a:rPr>
              <a:t>순회 미사</a:t>
            </a:r>
            <a:r>
              <a:rPr lang="en-US" altLang="ko-KR"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’(Missa stationalis)</a:t>
            </a:r>
            <a:r>
              <a:rPr lang="ko-KR" altLang="en-US"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의 입당행렬을 규정한 것이며</a:t>
            </a:r>
            <a:r>
              <a:rPr lang="en-US" altLang="ko-KR"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 </a:t>
            </a:r>
            <a:r>
              <a:rPr lang="ko-KR" altLang="en-US"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순회 미사는 </a:t>
            </a:r>
            <a:r>
              <a:rPr lang="ko-KR" altLang="en-US" dirty="0">
                <a:solidFill>
                  <a:srgbClr val="0070C0"/>
                </a:solidFill>
                <a:latin typeface="HY견명조" panose="02030600000101010101" pitchFamily="18" charset="-127"/>
                <a:ea typeface="HY견명조" panose="02030600000101010101" pitchFamily="18" charset="-127"/>
                <a:cs typeface="Times New Roman" panose="02020603050405020304" pitchFamily="18" charset="0"/>
              </a:rPr>
              <a:t>매우 장엄한 축일</a:t>
            </a:r>
            <a:r>
              <a:rPr lang="ko-KR" altLang="en-US"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에만 배정되었다</a:t>
            </a:r>
            <a:r>
              <a:rPr lang="en-US" altLang="ko-KR"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a:t>
            </a:r>
            <a:endParaRPr lang="ko-KR" altLang="ko-KR"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endParaRPr>
          </a:p>
          <a:p>
            <a:pPr marL="0" indent="0" latinLnBrk="0">
              <a:buNone/>
            </a:pPr>
            <a:endParaRPr lang="ko-KR" altLang="en-US" dirty="0"/>
          </a:p>
        </p:txBody>
      </p:sp>
    </p:spTree>
    <p:extLst>
      <p:ext uri="{BB962C8B-B14F-4D97-AF65-F5344CB8AC3E}">
        <p14:creationId xmlns:p14="http://schemas.microsoft.com/office/powerpoint/2010/main" val="26170636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1</a:t>
            </a:r>
            <a:r>
              <a:rPr lang="ko-KR" altLang="en-US" dirty="0"/>
              <a:t>월 </a:t>
            </a:r>
            <a:r>
              <a:rPr lang="en-US" altLang="ko-KR" dirty="0"/>
              <a:t>1</a:t>
            </a:r>
            <a:r>
              <a:rPr lang="ko-KR" altLang="en-US" dirty="0"/>
              <a:t>일 축일과 관련한 명칭 변화</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3209327562"/>
              </p:ext>
            </p:extLst>
          </p:nvPr>
        </p:nvGraphicFramePr>
        <p:xfrm>
          <a:off x="0" y="1600201"/>
          <a:ext cx="12192000" cy="5257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29415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8</a:t>
            </a:r>
            <a:r>
              <a:rPr lang="ko-KR" altLang="en-US" dirty="0"/>
              <a:t>월 </a:t>
            </a:r>
            <a:r>
              <a:rPr lang="en-US" altLang="ko-KR" dirty="0"/>
              <a:t>15</a:t>
            </a:r>
            <a:r>
              <a:rPr lang="ko-KR" altLang="en-US" dirty="0"/>
              <a:t>일 축일의 명칭 변화</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1104979764"/>
              </p:ext>
            </p:extLst>
          </p:nvPr>
        </p:nvGraphicFramePr>
        <p:xfrm>
          <a:off x="609600" y="1600201"/>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79238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3</a:t>
            </a:r>
            <a:r>
              <a:rPr lang="ko-KR" altLang="en-US" dirty="0"/>
              <a:t>월 </a:t>
            </a:r>
            <a:r>
              <a:rPr lang="en-US" altLang="ko-KR" dirty="0"/>
              <a:t>25</a:t>
            </a:r>
            <a:r>
              <a:rPr lang="ko-KR" altLang="en-US" dirty="0"/>
              <a:t>일 주님 수태 고지 축일 명칭 변화</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1771002927"/>
              </p:ext>
            </p:extLst>
          </p:nvPr>
        </p:nvGraphicFramePr>
        <p:xfrm>
          <a:off x="609600" y="1600201"/>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63152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텍스트 개체 틀 4"/>
          <p:cNvSpPr>
            <a:spLocks noGrp="1"/>
          </p:cNvSpPr>
          <p:nvPr>
            <p:ph type="body" idx="1"/>
          </p:nvPr>
        </p:nvSpPr>
        <p:spPr/>
        <p:txBody>
          <a:bodyPr/>
          <a:lstStyle/>
          <a:p>
            <a:r>
              <a:rPr lang="ko-KR" altLang="en-US" dirty="0"/>
              <a:t>중세에 일어난 성모 축일의 변화</a:t>
            </a:r>
          </a:p>
        </p:txBody>
      </p:sp>
      <p:sp>
        <p:nvSpPr>
          <p:cNvPr id="4" name="제목 3"/>
          <p:cNvSpPr>
            <a:spLocks noGrp="1"/>
          </p:cNvSpPr>
          <p:nvPr>
            <p:ph type="title"/>
          </p:nvPr>
        </p:nvSpPr>
        <p:spPr/>
        <p:txBody>
          <a:bodyPr/>
          <a:lstStyle/>
          <a:p>
            <a:r>
              <a:rPr lang="ko-KR" altLang="en-US" dirty="0"/>
              <a:t>제</a:t>
            </a:r>
            <a:r>
              <a:rPr lang="en-US" altLang="ko-KR" dirty="0"/>
              <a:t>4</a:t>
            </a:r>
            <a:r>
              <a:rPr lang="ko-KR" altLang="en-US" dirty="0"/>
              <a:t>부</a:t>
            </a:r>
          </a:p>
        </p:txBody>
      </p:sp>
    </p:spTree>
    <p:extLst>
      <p:ext uri="{BB962C8B-B14F-4D97-AF65-F5344CB8AC3E}">
        <p14:creationId xmlns:p14="http://schemas.microsoft.com/office/powerpoint/2010/main" val="31318896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fontScale="90000"/>
          </a:bodyPr>
          <a:lstStyle/>
          <a:p>
            <a:r>
              <a:rPr lang="en-US" altLang="ko-KR" dirty="0"/>
              <a:t>11</a:t>
            </a:r>
            <a:r>
              <a:rPr lang="ko-KR" altLang="en-US" dirty="0"/>
              <a:t>세기 이후</a:t>
            </a:r>
            <a:br>
              <a:rPr lang="en-US" altLang="ko-KR" dirty="0"/>
            </a:br>
            <a:r>
              <a:rPr lang="ko-KR" altLang="en-US" sz="2200" dirty="0"/>
              <a:t>성모 공경과 관련한 중세의 일탈 </a:t>
            </a:r>
            <a:r>
              <a:rPr lang="en-US" altLang="ko-KR" sz="2200" dirty="0"/>
              <a:t>– </a:t>
            </a:r>
            <a:r>
              <a:rPr lang="ko-KR" altLang="en-US" sz="2200" dirty="0"/>
              <a:t>개혁의 필요성 대두</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3676333794"/>
              </p:ext>
            </p:extLst>
          </p:nvPr>
        </p:nvGraphicFramePr>
        <p:xfrm>
          <a:off x="0" y="1600200"/>
          <a:ext cx="11582400" cy="50352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52321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09600" y="539496"/>
            <a:ext cx="10972800" cy="544837"/>
          </a:xfrm>
        </p:spPr>
        <p:txBody>
          <a:bodyPr>
            <a:normAutofit fontScale="90000"/>
          </a:bodyPr>
          <a:lstStyle/>
          <a:p>
            <a:r>
              <a:rPr lang="en-US" altLang="ko-KR" dirty="0"/>
              <a:t>14</a:t>
            </a:r>
            <a:r>
              <a:rPr lang="ko-KR" altLang="en-US" dirty="0"/>
              <a:t>세기 이후 생겨난 성모 축일</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4014378869"/>
              </p:ext>
            </p:extLst>
          </p:nvPr>
        </p:nvGraphicFramePr>
        <p:xfrm>
          <a:off x="609600" y="1084333"/>
          <a:ext cx="10972800" cy="5773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76436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텍스트 개체 틀 4"/>
          <p:cNvSpPr>
            <a:spLocks noGrp="1"/>
          </p:cNvSpPr>
          <p:nvPr>
            <p:ph type="body" idx="1"/>
          </p:nvPr>
        </p:nvSpPr>
        <p:spPr/>
        <p:txBody>
          <a:bodyPr/>
          <a:lstStyle/>
          <a:p>
            <a:r>
              <a:rPr lang="ko-KR" altLang="en-US" dirty="0"/>
              <a:t>제</a:t>
            </a:r>
            <a:r>
              <a:rPr lang="en-US" altLang="ko-KR" dirty="0"/>
              <a:t>2</a:t>
            </a:r>
            <a:r>
              <a:rPr lang="ko-KR" altLang="en-US" dirty="0"/>
              <a:t>차 바티칸 공의회의 성모 축일 개혁</a:t>
            </a:r>
          </a:p>
        </p:txBody>
      </p:sp>
      <p:sp>
        <p:nvSpPr>
          <p:cNvPr id="4" name="제목 3"/>
          <p:cNvSpPr>
            <a:spLocks noGrp="1"/>
          </p:cNvSpPr>
          <p:nvPr>
            <p:ph type="title"/>
          </p:nvPr>
        </p:nvSpPr>
        <p:spPr/>
        <p:txBody>
          <a:bodyPr/>
          <a:lstStyle/>
          <a:p>
            <a:r>
              <a:rPr lang="ko-KR" altLang="en-US" dirty="0"/>
              <a:t>제</a:t>
            </a:r>
            <a:r>
              <a:rPr lang="en-US" altLang="ko-KR" dirty="0"/>
              <a:t>5</a:t>
            </a:r>
            <a:r>
              <a:rPr lang="ko-KR" altLang="en-US" dirty="0"/>
              <a:t>부</a:t>
            </a:r>
          </a:p>
        </p:txBody>
      </p:sp>
    </p:spTree>
    <p:extLst>
      <p:ext uri="{BB962C8B-B14F-4D97-AF65-F5344CB8AC3E}">
        <p14:creationId xmlns:p14="http://schemas.microsoft.com/office/powerpoint/2010/main" val="14960777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r>
              <a:rPr lang="ko-KR" altLang="en-US" dirty="0"/>
              <a:t>제</a:t>
            </a:r>
            <a:r>
              <a:rPr lang="en-US" altLang="ko-KR" dirty="0"/>
              <a:t>2</a:t>
            </a:r>
            <a:r>
              <a:rPr lang="ko-KR" altLang="en-US" dirty="0"/>
              <a:t>차 바티칸 공의회 성모 축일 개혁의 토대</a:t>
            </a:r>
          </a:p>
        </p:txBody>
      </p:sp>
      <p:sp>
        <p:nvSpPr>
          <p:cNvPr id="3" name="내용 개체 틀 2"/>
          <p:cNvSpPr>
            <a:spLocks noGrp="1"/>
          </p:cNvSpPr>
          <p:nvPr>
            <p:ph idx="1"/>
          </p:nvPr>
        </p:nvSpPr>
        <p:spPr>
          <a:xfrm>
            <a:off x="609600" y="1600201"/>
            <a:ext cx="10972800" cy="5108096"/>
          </a:xfrm>
        </p:spPr>
        <p:txBody>
          <a:bodyPr>
            <a:normAutofit fontScale="77500" lnSpcReduction="20000"/>
          </a:bodyPr>
          <a:lstStyle/>
          <a:p>
            <a:pPr marL="0" indent="0" algn="just" latinLnBrk="0">
              <a:lnSpc>
                <a:spcPct val="120000"/>
              </a:lnSpc>
              <a:buNone/>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전례헌장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103</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항</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marL="0" indent="0" algn="just" latinLnBrk="0">
              <a:lnSpc>
                <a:spcPct val="120000"/>
              </a:lnSpc>
              <a:buNone/>
            </a:pP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In hoc annuo mysteriorum Christi circulo celebrando, Sancta Ecclesia Beatam Mariam Dei Gentricem cum peculiari amore veneratur, quae indissolubili nexu cum Filii sui opere salutari coniungitur, in qua praecellentem Redemptionis fructum miratur et exaltat, ac veluti in purissima imagine, id quod tota esse cupit et sperat cum gaudio contemplatur.</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ko-KR" altLang="ko-KR" dirty="0">
                <a:solidFill>
                  <a:srgbClr val="FF0000"/>
                </a:solidFill>
                <a:latin typeface="HY헤드라인M" panose="02030600000101010101" pitchFamily="18" charset="-127"/>
                <a:ea typeface="HY헤드라인M" panose="02030600000101010101" pitchFamily="18" charset="-127"/>
                <a:cs typeface="Times New Roman" panose="02020603050405020304" pitchFamily="18" charset="0"/>
              </a:rPr>
              <a:t>그리스도 신비</a:t>
            </a:r>
            <a:r>
              <a:rPr lang="ko-KR" altLang="ko-KR" dirty="0">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의 이 연례 주기</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를 지내는 동안</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거룩한 교회는 </a:t>
            </a:r>
            <a:r>
              <a:rPr lang="ko-KR" altLang="ko-KR" dirty="0">
                <a:solidFill>
                  <a:srgbClr val="0070C0"/>
                </a:solidFill>
                <a:latin typeface="HY헤드라인M" panose="02030600000101010101" pitchFamily="18" charset="-127"/>
                <a:ea typeface="HY헤드라인M" panose="02030600000101010101" pitchFamily="18" charset="-127"/>
                <a:cs typeface="Times New Roman" panose="02020603050405020304" pitchFamily="18" charset="0"/>
              </a:rPr>
              <a:t>당신 아드님의 구원 활동</a:t>
            </a:r>
            <a:r>
              <a:rPr lang="ko-KR" altLang="ko-KR" dirty="0">
                <a:solidFill>
                  <a:srgbClr val="0070C0"/>
                </a:solidFill>
                <a:latin typeface="Times New Roman" panose="02020603050405020304" pitchFamily="18" charset="0"/>
                <a:ea typeface="HY신명조" panose="02030600000101010101" pitchFamily="18" charset="-127"/>
                <a:cs typeface="Times New Roman" panose="02020603050405020304" pitchFamily="18" charset="0"/>
              </a:rPr>
              <a:t>과 풀릴 수 없는 유대로 결합되어 있는</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천주의 성모 복되신 마리아를 특별한 사랑으로 공경한다</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그분 안에서 교회는 </a:t>
            </a:r>
            <a:r>
              <a:rPr lang="ko-KR" altLang="ko-KR" dirty="0">
                <a:solidFill>
                  <a:srgbClr val="7030A0"/>
                </a:solidFill>
                <a:latin typeface="HY헤드라인M" panose="02030600000101010101" pitchFamily="18" charset="-127"/>
                <a:ea typeface="HY헤드라인M" panose="02030600000101010101" pitchFamily="18" charset="-127"/>
                <a:cs typeface="Times New Roman" panose="02020603050405020304" pitchFamily="18" charset="0"/>
              </a:rPr>
              <a:t>구원의 뛰어난 열매</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를 경탄하고 찬양하며</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이를테면 그 지순한 표상 안에서 </a:t>
            </a:r>
            <a:r>
              <a:rPr lang="ko-KR" altLang="ko-KR" dirty="0">
                <a:solidFill>
                  <a:srgbClr val="C00000"/>
                </a:solidFill>
                <a:latin typeface="Times New Roman" panose="02020603050405020304" pitchFamily="18" charset="0"/>
                <a:ea typeface="HY신명조" panose="02030600000101010101" pitchFamily="18" charset="-127"/>
                <a:cs typeface="Times New Roman" panose="02020603050405020304" pitchFamily="18" charset="0"/>
              </a:rPr>
              <a:t>자신이 온전히 그렇게 되기를 바라고 열망하는 모습</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을 기쁨으로 바라본다</a:t>
            </a:r>
            <a:r>
              <a:rPr lang="it-IT"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31166580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09600" y="539496"/>
            <a:ext cx="10972800" cy="633849"/>
          </a:xfrm>
        </p:spPr>
        <p:txBody>
          <a:bodyPr>
            <a:normAutofit fontScale="90000"/>
          </a:bodyPr>
          <a:lstStyle/>
          <a:p>
            <a:r>
              <a:rPr lang="ko-KR" altLang="en-US" dirty="0" err="1"/>
              <a:t>성모축일</a:t>
            </a:r>
            <a:r>
              <a:rPr lang="ko-KR" altLang="en-US" dirty="0"/>
              <a:t> 개혁의 척도</a:t>
            </a:r>
            <a:br>
              <a:rPr lang="en-US" altLang="ko-KR" dirty="0"/>
            </a:br>
            <a:r>
              <a:rPr lang="en-US" altLang="ko-KR" dirty="0">
                <a:latin typeface="HY견명조" panose="02030600000101010101" pitchFamily="18" charset="-127"/>
                <a:ea typeface="HY견명조" panose="02030600000101010101" pitchFamily="18" charset="-127"/>
              </a:rPr>
              <a:t>“</a:t>
            </a:r>
            <a:r>
              <a:rPr lang="ko-KR" altLang="en-US" sz="3100" dirty="0">
                <a:latin typeface="HY견명조" panose="02030600000101010101" pitchFamily="18" charset="-127"/>
                <a:ea typeface="HY견명조" panose="02030600000101010101" pitchFamily="18" charset="-127"/>
              </a:rPr>
              <a:t>성모가 성자의 구원활동에 얼마나 깊이 연관되어 있는가</a:t>
            </a:r>
            <a:r>
              <a:rPr lang="en-US" altLang="ko-KR" sz="3100" dirty="0">
                <a:latin typeface="HY견명조" panose="02030600000101010101" pitchFamily="18" charset="-127"/>
                <a:ea typeface="HY견명조" panose="02030600000101010101" pitchFamily="18" charset="-127"/>
              </a:rPr>
              <a:t>?”</a:t>
            </a:r>
            <a:endParaRPr lang="ko-KR" altLang="en-US" sz="3100" dirty="0">
              <a:latin typeface="HY견명조" panose="02030600000101010101" pitchFamily="18" charset="-127"/>
              <a:ea typeface="HY견명조" panose="02030600000101010101" pitchFamily="18" charset="-127"/>
            </a:endParaRPr>
          </a:p>
        </p:txBody>
      </p:sp>
      <p:graphicFrame>
        <p:nvGraphicFramePr>
          <p:cNvPr id="5" name="내용 개체 틀 4"/>
          <p:cNvGraphicFramePr>
            <a:graphicFrameLocks noGrp="1"/>
          </p:cNvGraphicFramePr>
          <p:nvPr>
            <p:ph idx="1"/>
            <p:extLst>
              <p:ext uri="{D42A27DB-BD31-4B8C-83A1-F6EECF244321}">
                <p14:modId xmlns:p14="http://schemas.microsoft.com/office/powerpoint/2010/main" val="3158042340"/>
              </p:ext>
            </p:extLst>
          </p:nvPr>
        </p:nvGraphicFramePr>
        <p:xfrm>
          <a:off x="609600" y="1600200"/>
          <a:ext cx="10972800" cy="5019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41800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09600" y="539496"/>
            <a:ext cx="10972800" cy="431548"/>
          </a:xfrm>
        </p:spPr>
        <p:txBody>
          <a:bodyPr>
            <a:normAutofit fontScale="90000"/>
          </a:bodyPr>
          <a:lstStyle/>
          <a:p>
            <a:r>
              <a:rPr lang="ko-KR" altLang="en-US" dirty="0"/>
              <a:t>개정된 성모 축일 독서 </a:t>
            </a:r>
            <a:r>
              <a:rPr lang="en-US" altLang="ko-KR" dirty="0"/>
              <a:t>OLM1969</a:t>
            </a:r>
            <a:endParaRPr lang="ko-KR" altLang="en-US" dirty="0"/>
          </a:p>
        </p:txBody>
      </p:sp>
      <p:graphicFrame>
        <p:nvGraphicFramePr>
          <p:cNvPr id="4" name="내용 개체 틀 3"/>
          <p:cNvGraphicFramePr>
            <a:graphicFrameLocks noGrp="1"/>
          </p:cNvGraphicFramePr>
          <p:nvPr>
            <p:ph idx="1"/>
            <p:extLst>
              <p:ext uri="{D42A27DB-BD31-4B8C-83A1-F6EECF244321}">
                <p14:modId xmlns:p14="http://schemas.microsoft.com/office/powerpoint/2010/main" val="2646785113"/>
              </p:ext>
            </p:extLst>
          </p:nvPr>
        </p:nvGraphicFramePr>
        <p:xfrm>
          <a:off x="609600" y="1132885"/>
          <a:ext cx="10972800" cy="5607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93054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09600" y="539496"/>
            <a:ext cx="10972800" cy="552929"/>
          </a:xfrm>
        </p:spPr>
        <p:txBody>
          <a:bodyPr>
            <a:normAutofit fontScale="90000"/>
          </a:bodyPr>
          <a:lstStyle/>
          <a:p>
            <a:r>
              <a:rPr lang="ko-KR" altLang="en-US" dirty="0"/>
              <a:t>성모 대축일과 성모 축일 미사의 기도문</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3492914172"/>
              </p:ext>
            </p:extLst>
          </p:nvPr>
        </p:nvGraphicFramePr>
        <p:xfrm>
          <a:off x="609600" y="1229989"/>
          <a:ext cx="10972800" cy="53973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236349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Autofit/>
          </a:bodyPr>
          <a:lstStyle/>
          <a:p>
            <a:r>
              <a:rPr lang="ko-KR" altLang="en-US" sz="3200" dirty="0"/>
              <a:t>성모 </a:t>
            </a:r>
            <a:r>
              <a:rPr lang="ko-KR" altLang="en-US" sz="3200" dirty="0">
                <a:solidFill>
                  <a:srgbClr val="0070C0"/>
                </a:solidFill>
                <a:latin typeface="HY헤드라인M" panose="02030600000101010101" pitchFamily="18" charset="-127"/>
                <a:ea typeface="HY헤드라인M" panose="02030600000101010101" pitchFamily="18" charset="-127"/>
              </a:rPr>
              <a:t>기념일</a:t>
            </a:r>
            <a:r>
              <a:rPr lang="ko-KR" altLang="en-US" sz="3200" dirty="0"/>
              <a:t>의 기도문과</a:t>
            </a:r>
            <a:br>
              <a:rPr lang="en-US" altLang="ko-KR" sz="3200" dirty="0"/>
            </a:br>
            <a:r>
              <a:rPr lang="ko-KR" altLang="en-US" sz="3200" dirty="0"/>
              <a:t>복되신 동정녀 마리아 </a:t>
            </a:r>
            <a:r>
              <a:rPr lang="ko-KR" altLang="en-US" sz="3200" dirty="0">
                <a:solidFill>
                  <a:srgbClr val="0070C0"/>
                </a:solidFill>
                <a:latin typeface="HY헤드라인M" panose="02030600000101010101" pitchFamily="18" charset="-127"/>
                <a:ea typeface="HY헤드라인M" panose="02030600000101010101" pitchFamily="18" charset="-127"/>
              </a:rPr>
              <a:t>공통</a:t>
            </a:r>
            <a:r>
              <a:rPr lang="ko-KR" altLang="en-US" sz="3200" dirty="0"/>
              <a:t> 기도문</a:t>
            </a:r>
          </a:p>
        </p:txBody>
      </p:sp>
      <p:sp>
        <p:nvSpPr>
          <p:cNvPr id="3" name="내용 개체 틀 2"/>
          <p:cNvSpPr>
            <a:spLocks noGrp="1"/>
          </p:cNvSpPr>
          <p:nvPr>
            <p:ph idx="1"/>
          </p:nvPr>
        </p:nvSpPr>
        <p:spPr>
          <a:xfrm>
            <a:off x="609600" y="1901628"/>
            <a:ext cx="10972800" cy="4693380"/>
          </a:xfrm>
        </p:spPr>
        <p:txBody>
          <a:bodyPr>
            <a:normAutofit fontScale="85000" lnSpcReduction="20000"/>
          </a:bodyPr>
          <a:lstStyle/>
          <a:p>
            <a:pPr algn="just" latinLnBrk="0">
              <a:lnSpc>
                <a:spcPct val="110000"/>
              </a:lnSpc>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이 기도문들은 </a:t>
            </a:r>
            <a:r>
              <a:rPr lang="ko-KR" altLang="ko-KR" dirty="0">
                <a:latin typeface="HY헤드라인M" panose="02030600000101010101" pitchFamily="18" charset="-127"/>
                <a:ea typeface="HY헤드라인M" panose="02030600000101010101" pitchFamily="18" charset="-127"/>
                <a:cs typeface="Times New Roman" panose="02020603050405020304" pitchFamily="18" charset="0"/>
              </a:rPr>
              <a:t>신학적으로 내용이 빈약</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하며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그 주제에 있어서도 </a:t>
            </a:r>
            <a:r>
              <a:rPr lang="ko-KR" altLang="ko-KR" dirty="0">
                <a:latin typeface="HY헤드라인M" panose="02030600000101010101" pitchFamily="18" charset="-127"/>
                <a:ea typeface="HY헤드라인M" panose="02030600000101010101" pitchFamily="18" charset="-127"/>
                <a:cs typeface="Times New Roman" panose="02020603050405020304" pitchFamily="18" charset="0"/>
              </a:rPr>
              <a:t>심하게 단조롭다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10000"/>
              </a:lnSpc>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lnSpc>
                <a:spcPct val="110000"/>
              </a:lnSpc>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성모께 관한 고유한 기도문으로서의 특징을 충분히 지니지 못하고 있으며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성모께 관한 주제에 늘 부합하는 것도 아니</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10000"/>
              </a:lnSpc>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lnSpc>
                <a:spcPct val="110000"/>
              </a:lnSpc>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맹목적인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간구</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와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악으로부터의 해방</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이라는 주제에만 지나치게 집착하고 있으며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사용된 용어도 대개 일반적인 수준에서 머문다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algn="just" latinLnBrk="0">
              <a:lnSpc>
                <a:spcPct val="110000"/>
              </a:lnSpc>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algn="just" latinLnBrk="0">
              <a:lnSpc>
                <a:spcPct val="110000"/>
              </a:lnSpc>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성모 기념일의 기도문과 복되신 동정녀 마리아 공통 기도문</a:t>
            </a:r>
            <a:r>
              <a:rPr lang="ko-KR" altLang="en-US" dirty="0">
                <a:latin typeface="Times New Roman" panose="02020603050405020304" pitchFamily="18" charset="0"/>
                <a:ea typeface="HY신명조" panose="02030600000101010101" pitchFamily="18" charset="-127"/>
                <a:cs typeface="Times New Roman" panose="02020603050405020304" pitchFamily="18" charset="0"/>
              </a:rPr>
              <a:t>에 대해서는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그리 </a:t>
            </a:r>
            <a:r>
              <a:rPr lang="ko-KR" altLang="ko-KR" dirty="0">
                <a:latin typeface="HY헤드라인M" panose="02030600000101010101" pitchFamily="18" charset="-127"/>
                <a:ea typeface="HY헤드라인M" panose="02030600000101010101" pitchFamily="18" charset="-127"/>
                <a:cs typeface="Times New Roman" panose="02020603050405020304" pitchFamily="18" charset="0"/>
              </a:rPr>
              <a:t>긍정적인 평가를 내릴 수 없다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endParaRPr lang="ko-KR" altLang="ko-KR" dirty="0">
              <a:latin typeface="Times New Roman" panose="02020603050405020304" pitchFamily="18" charset="0"/>
              <a:ea typeface="HY신명조" panose="02030600000101010101" pitchFamily="18" charset="-127"/>
              <a:cs typeface="Times New Roman" panose="02020603050405020304" pitchFamily="18" charset="0"/>
            </a:endParaRPr>
          </a:p>
          <a:p>
            <a:pPr latinLnBrk="0"/>
            <a:endParaRPr lang="ko-KR" altLang="en-US" dirty="0"/>
          </a:p>
        </p:txBody>
      </p:sp>
    </p:spTree>
    <p:extLst>
      <p:ext uri="{BB962C8B-B14F-4D97-AF65-F5344CB8AC3E}">
        <p14:creationId xmlns:p14="http://schemas.microsoft.com/office/powerpoint/2010/main" val="3547360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a:t>세 가지 성모 대축일</a:t>
            </a: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1883777489"/>
              </p:ext>
            </p:extLst>
          </p:nvPr>
        </p:nvGraphicFramePr>
        <p:xfrm>
          <a:off x="609600" y="1600201"/>
          <a:ext cx="10972800" cy="2316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다이어그램 4"/>
          <p:cNvGraphicFramePr/>
          <p:nvPr>
            <p:extLst>
              <p:ext uri="{D42A27DB-BD31-4B8C-83A1-F6EECF244321}">
                <p14:modId xmlns:p14="http://schemas.microsoft.com/office/powerpoint/2010/main" val="1362032609"/>
              </p:ext>
            </p:extLst>
          </p:nvPr>
        </p:nvGraphicFramePr>
        <p:xfrm>
          <a:off x="1205713" y="4135030"/>
          <a:ext cx="9767087" cy="221721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298006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a:t>1/1 </a:t>
            </a:r>
            <a:r>
              <a:rPr lang="ko-KR" altLang="en-US" dirty="0"/>
              <a:t>대축일 감사송</a:t>
            </a:r>
          </a:p>
        </p:txBody>
      </p:sp>
      <p:sp>
        <p:nvSpPr>
          <p:cNvPr id="3" name="내용 개체 틀 2"/>
          <p:cNvSpPr>
            <a:spLocks noGrp="1"/>
          </p:cNvSpPr>
          <p:nvPr>
            <p:ph idx="1"/>
          </p:nvPr>
        </p:nvSpPr>
        <p:spPr/>
        <p:txBody>
          <a:bodyPr>
            <a:normAutofit fontScale="85000" lnSpcReduction="20000"/>
          </a:bodyPr>
          <a:lstStyle/>
          <a:p>
            <a:pPr marL="0" indent="0" algn="just" latinLnBrk="0">
              <a:lnSpc>
                <a:spcPct val="110000"/>
              </a:lnSpc>
              <a:buNone/>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[MR2008, 167]</a:t>
            </a:r>
          </a:p>
          <a:p>
            <a:pPr marL="0" indent="0" algn="just" latinLnBrk="0">
              <a:lnSpc>
                <a:spcPct val="110000"/>
              </a:lnSpc>
              <a:buNone/>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Quae [= Maria semper Virgo] et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Unigenitum</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tuum Sancti Spiritus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obumbratione</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concepit</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et, </a:t>
            </a:r>
            <a:r>
              <a:rPr lang="en-US" altLang="ko-KR" dirty="0" err="1">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virginitatis</a:t>
            </a:r>
            <a:r>
              <a:rPr lang="en-US" altLang="ko-KR" dirty="0">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gloria</a:t>
            </a:r>
            <a:r>
              <a:rPr lang="en-US" altLang="ko-KR" dirty="0">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permanente</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lumen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aeternum</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mundo</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effudit</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Iesum</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Christum </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Dominum</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nostrum.</a:t>
            </a:r>
          </a:p>
          <a:p>
            <a:pPr algn="just" latinLnBrk="0">
              <a:lnSpc>
                <a:spcPct val="110000"/>
              </a:lnSpc>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10000"/>
              </a:lnSpc>
              <a:buNone/>
            </a:pPr>
            <a:r>
              <a:rPr lang="ko-KR" altLang="ko-KR" dirty="0">
                <a:latin typeface="HY견명조" panose="02030600000101010101" pitchFamily="18" charset="-127"/>
                <a:ea typeface="HY견명조" panose="02030600000101010101" pitchFamily="18" charset="-127"/>
                <a:cs typeface="Times New Roman" panose="02020603050405020304" pitchFamily="18" charset="0"/>
              </a:rPr>
              <a:t>성모님께서는 성령으로 외아들을 잉태하시고 </a:t>
            </a:r>
            <a:r>
              <a:rPr lang="ko-KR" altLang="ko-KR" dirty="0">
                <a:solidFill>
                  <a:srgbClr val="FF0000"/>
                </a:solidFill>
                <a:latin typeface="HY견명조" panose="02030600000101010101" pitchFamily="18" charset="-127"/>
                <a:ea typeface="HY견명조" panose="02030600000101010101" pitchFamily="18" charset="-127"/>
                <a:cs typeface="Times New Roman" panose="02020603050405020304" pitchFamily="18" charset="0"/>
              </a:rPr>
              <a:t>동정의 영광을 간직한 채 </a:t>
            </a:r>
            <a:r>
              <a:rPr lang="ko-KR" altLang="ko-KR" dirty="0">
                <a:latin typeface="HY견명조" panose="02030600000101010101" pitchFamily="18" charset="-127"/>
                <a:ea typeface="HY견명조" panose="02030600000101010101" pitchFamily="18" charset="-127"/>
                <a:cs typeface="Times New Roman" panose="02020603050405020304" pitchFamily="18" charset="0"/>
              </a:rPr>
              <a:t>영원한 빛이신 우리 주 예수 그리스도를 이 세상에 </a:t>
            </a:r>
            <a:r>
              <a:rPr lang="ko-KR" altLang="ko-KR" dirty="0" err="1">
                <a:latin typeface="HY견명조" panose="02030600000101010101" pitchFamily="18" charset="-127"/>
                <a:ea typeface="HY견명조" panose="02030600000101010101" pitchFamily="18" charset="-127"/>
                <a:cs typeface="Times New Roman" panose="02020603050405020304" pitchFamily="18" charset="0"/>
              </a:rPr>
              <a:t>낳으셨나이다</a:t>
            </a:r>
            <a:r>
              <a:rPr lang="en-US" altLang="ko-KR" dirty="0">
                <a:latin typeface="HY견명조" panose="02030600000101010101" pitchFamily="18" charset="-127"/>
                <a:ea typeface="HY견명조" panose="02030600000101010101" pitchFamily="18" charset="-127"/>
                <a:cs typeface="Times New Roman" panose="02020603050405020304" pitchFamily="18" charset="0"/>
              </a:rPr>
              <a:t>.</a:t>
            </a:r>
          </a:p>
          <a:p>
            <a:pPr marL="0" indent="0" algn="just" latinLnBrk="0">
              <a:lnSpc>
                <a:spcPct val="110000"/>
              </a:lnSpc>
              <a:buNone/>
            </a:pPr>
            <a:endParaRPr lang="en-US" altLang="ko-KR" dirty="0">
              <a:solidFill>
                <a:srgbClr val="0070C0"/>
              </a:solidFill>
              <a:latin typeface="맑은 고딕" panose="020B0503020000020004" pitchFamily="50" charset="-127"/>
              <a:ea typeface="맑은 고딕" panose="020B0503020000020004" pitchFamily="50" charset="-127"/>
              <a:cs typeface="Times New Roman" panose="02020603050405020304" pitchFamily="18" charset="0"/>
            </a:endParaRPr>
          </a:p>
          <a:p>
            <a:pPr marL="444500" indent="-444500" algn="just" latinLnBrk="0">
              <a:lnSpc>
                <a:spcPct val="110000"/>
              </a:lnSpc>
              <a:buNone/>
            </a:pPr>
            <a:r>
              <a:rPr lang="ko-KR" altLang="en-US" dirty="0">
                <a:solidFill>
                  <a:srgbClr val="0070C0"/>
                </a:solidFill>
                <a:latin typeface="맑은 고딕" panose="020B0503020000020004" pitchFamily="50" charset="-127"/>
                <a:ea typeface="맑은 고딕" panose="020B0503020000020004" pitchFamily="50" charset="-127"/>
                <a:cs typeface="Times New Roman" panose="02020603050405020304" pitchFamily="18" charset="0"/>
              </a:rPr>
              <a:t>☞</a:t>
            </a:r>
            <a:r>
              <a:rPr lang="en-US" altLang="ko-KR" dirty="0">
                <a:solidFill>
                  <a:srgbClr val="0070C0"/>
                </a:solidFill>
                <a:latin typeface="맑은 고딕" panose="020B0503020000020004" pitchFamily="50" charset="-127"/>
                <a:ea typeface="맑은 고딕" panose="020B0503020000020004" pitchFamily="50" charset="-127"/>
                <a:cs typeface="Times New Roman" panose="02020603050405020304" pitchFamily="18" charset="0"/>
              </a:rPr>
              <a:t>	</a:t>
            </a:r>
            <a:r>
              <a:rPr lang="ko-KR" altLang="en-US" dirty="0">
                <a:solidFill>
                  <a:srgbClr val="0070C0"/>
                </a:solidFill>
                <a:latin typeface="맑은 고딕" panose="020B0503020000020004" pitchFamily="50" charset="-127"/>
                <a:ea typeface="맑은 고딕" panose="020B0503020000020004" pitchFamily="50" charset="-127"/>
                <a:cs typeface="Times New Roman" panose="02020603050405020304" pitchFamily="18" charset="0"/>
              </a:rPr>
              <a:t>성모의 동정 출산을 명시하는 것은 태어나신 아기가 하느님이심을 강조하는 것이다</a:t>
            </a:r>
            <a:r>
              <a:rPr lang="en-US" altLang="ko-KR" dirty="0">
                <a:solidFill>
                  <a:srgbClr val="0070C0"/>
                </a:solidFill>
                <a:latin typeface="맑은 고딕" panose="020B0503020000020004" pitchFamily="50" charset="-127"/>
                <a:ea typeface="맑은 고딕" panose="020B0503020000020004" pitchFamily="50" charset="-127"/>
                <a:cs typeface="Times New Roman" panose="02020603050405020304" pitchFamily="18" charset="0"/>
              </a:rPr>
              <a:t>.</a:t>
            </a:r>
            <a:endParaRPr lang="ko-KR" altLang="en-US" dirty="0">
              <a:solidFill>
                <a:srgbClr val="0070C0"/>
              </a:solidFill>
              <a:latin typeface="맑은 고딕" panose="020B0503020000020004" pitchFamily="50" charset="-127"/>
              <a:ea typeface="맑은 고딕" panose="020B0503020000020004" pitchFamily="50" charset="-127"/>
              <a:cs typeface="Times New Roman" panose="02020603050405020304" pitchFamily="18" charset="0"/>
            </a:endParaRPr>
          </a:p>
        </p:txBody>
      </p:sp>
    </p:spTree>
    <p:extLst>
      <p:ext uri="{BB962C8B-B14F-4D97-AF65-F5344CB8AC3E}">
        <p14:creationId xmlns:p14="http://schemas.microsoft.com/office/powerpoint/2010/main" val="15490707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09600" y="539497"/>
            <a:ext cx="10972800" cy="384428"/>
          </a:xfrm>
        </p:spPr>
        <p:txBody>
          <a:bodyPr>
            <a:normAutofit fontScale="90000"/>
          </a:bodyPr>
          <a:lstStyle/>
          <a:p>
            <a:r>
              <a:rPr lang="en-US" altLang="ko-KR" dirty="0"/>
              <a:t>1/1 </a:t>
            </a:r>
            <a:r>
              <a:rPr lang="ko-KR" altLang="en-US" dirty="0"/>
              <a:t>대축일 영성체 후 기도</a:t>
            </a:r>
          </a:p>
        </p:txBody>
      </p:sp>
      <p:sp>
        <p:nvSpPr>
          <p:cNvPr id="3" name="내용 개체 틀 2"/>
          <p:cNvSpPr>
            <a:spLocks noGrp="1"/>
          </p:cNvSpPr>
          <p:nvPr>
            <p:ph idx="1"/>
          </p:nvPr>
        </p:nvSpPr>
        <p:spPr>
          <a:xfrm>
            <a:off x="0" y="1488935"/>
            <a:ext cx="12191999" cy="5369065"/>
          </a:xfrm>
        </p:spPr>
        <p:txBody>
          <a:bodyPr>
            <a:normAutofit fontScale="55000" lnSpcReduction="20000"/>
          </a:bodyPr>
          <a:lstStyle/>
          <a:p>
            <a:pPr marL="0" indent="0" algn="just" latinLnBrk="0">
              <a:buNone/>
            </a:pP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[MR2008, 168]</a:t>
            </a:r>
          </a:p>
          <a:p>
            <a:pPr marL="0" indent="0" algn="just" latinLnBrk="0">
              <a:buNone/>
            </a:pP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Sumpsimus</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Domine</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laeti</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sacramenta</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caelestia</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praesta</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quaesumus</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ut</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ad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vitam</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nobis</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proficiant</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sempiternam</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qui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beatam</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semper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Virginem</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Mariam </a:t>
            </a:r>
            <a:r>
              <a:rPr lang="en-US" altLang="ko-KR" sz="3600" dirty="0" err="1">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Filii</a:t>
            </a:r>
            <a:r>
              <a:rPr lang="en-US" altLang="ko-KR" sz="3600" dirty="0">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tui</a:t>
            </a:r>
            <a:r>
              <a:rPr lang="en-US" altLang="ko-KR" sz="3600" dirty="0">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Genetricem</a:t>
            </a:r>
            <a:r>
              <a:rPr lang="en-US" altLang="ko-KR" sz="3600" dirty="0">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 et Ecclesiae </a:t>
            </a:r>
            <a:r>
              <a:rPr lang="en-US" altLang="ko-KR" sz="3600" dirty="0" err="1">
                <a:solidFill>
                  <a:srgbClr val="FF0000"/>
                </a:solidFill>
                <a:latin typeface="Times New Roman" panose="02020603050405020304" pitchFamily="18" charset="0"/>
                <a:ea typeface="HY신명조" panose="02030600000101010101" pitchFamily="18" charset="-127"/>
                <a:cs typeface="Times New Roman" panose="02020603050405020304" pitchFamily="18" charset="0"/>
              </a:rPr>
              <a:t>Matrem</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profiteri</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sz="3600" dirty="0" err="1">
                <a:latin typeface="Times New Roman" panose="02020603050405020304" pitchFamily="18" charset="0"/>
                <a:ea typeface="HY신명조" panose="02030600000101010101" pitchFamily="18" charset="-127"/>
                <a:cs typeface="Times New Roman" panose="02020603050405020304" pitchFamily="18" charset="0"/>
              </a:rPr>
              <a:t>gloriamur</a:t>
            </a:r>
            <a:r>
              <a:rPr lang="en-US" altLang="ko-KR" sz="3600" dirty="0">
                <a:latin typeface="Times New Roman" panose="02020603050405020304" pitchFamily="18" charset="0"/>
                <a:ea typeface="HY신명조" panose="02030600000101010101" pitchFamily="18" charset="-127"/>
                <a:cs typeface="Times New Roman" panose="02020603050405020304" pitchFamily="18" charset="0"/>
              </a:rPr>
              <a:t>.</a:t>
            </a:r>
          </a:p>
          <a:p>
            <a:pPr marL="0" indent="0" algn="just" latinLnBrk="0">
              <a:buNone/>
            </a:pPr>
            <a:endParaRPr lang="en-US" altLang="ko-KR" sz="3600"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buNone/>
            </a:pPr>
            <a:r>
              <a:rPr lang="ko-KR" altLang="ko-KR" sz="3600" dirty="0">
                <a:latin typeface="HY견명조" panose="02030600000101010101" pitchFamily="18" charset="-127"/>
                <a:ea typeface="HY견명조" panose="02030600000101010101" pitchFamily="18" charset="-127"/>
                <a:cs typeface="Times New Roman" panose="02020603050405020304" pitchFamily="18" charset="0"/>
              </a:rPr>
              <a:t>주님</a:t>
            </a:r>
            <a:r>
              <a:rPr lang="en-US" altLang="ko-KR" sz="3600" dirty="0">
                <a:latin typeface="HY견명조" panose="02030600000101010101" pitchFamily="18" charset="-127"/>
                <a:ea typeface="HY견명조" panose="02030600000101010101" pitchFamily="18" charset="-127"/>
                <a:cs typeface="Times New Roman" panose="02020603050405020304" pitchFamily="18" charset="0"/>
              </a:rPr>
              <a:t>, </a:t>
            </a:r>
            <a:r>
              <a:rPr lang="ko-KR" altLang="ko-KR" sz="3600" dirty="0">
                <a:latin typeface="HY견명조" panose="02030600000101010101" pitchFamily="18" charset="-127"/>
                <a:ea typeface="HY견명조" panose="02030600000101010101" pitchFamily="18" charset="-127"/>
                <a:cs typeface="Times New Roman" panose="02020603050405020304" pitchFamily="18" charset="0"/>
              </a:rPr>
              <a:t>저희가 천상 성사를 기쁘게 </a:t>
            </a:r>
            <a:r>
              <a:rPr lang="ko-KR" altLang="ko-KR" sz="3600" dirty="0" err="1">
                <a:latin typeface="HY견명조" panose="02030600000101010101" pitchFamily="18" charset="-127"/>
                <a:ea typeface="HY견명조" panose="02030600000101010101" pitchFamily="18" charset="-127"/>
                <a:cs typeface="Times New Roman" panose="02020603050405020304" pitchFamily="18" charset="0"/>
              </a:rPr>
              <a:t>받아모셨사오니</a:t>
            </a:r>
            <a:r>
              <a:rPr lang="en-US" altLang="ko-KR" sz="3600" dirty="0">
                <a:latin typeface="HY견명조" panose="02030600000101010101" pitchFamily="18" charset="-127"/>
                <a:ea typeface="HY견명조" panose="02030600000101010101" pitchFamily="18" charset="-127"/>
                <a:cs typeface="Times New Roman" panose="02020603050405020304" pitchFamily="18" charset="0"/>
              </a:rPr>
              <a:t>, </a:t>
            </a:r>
            <a:r>
              <a:rPr lang="ko-KR" altLang="ko-KR" sz="3600" dirty="0">
                <a:latin typeface="HY견명조" panose="02030600000101010101" pitchFamily="18" charset="-127"/>
                <a:ea typeface="HY견명조" panose="02030600000101010101" pitchFamily="18" charset="-127"/>
                <a:cs typeface="Times New Roman" panose="02020603050405020304" pitchFamily="18" charset="0"/>
              </a:rPr>
              <a:t>영원한 생명에 도움이 되게 하시고</a:t>
            </a:r>
            <a:r>
              <a:rPr lang="en-US" altLang="ko-KR" sz="3600" dirty="0">
                <a:latin typeface="HY견명조" panose="02030600000101010101" pitchFamily="18" charset="-127"/>
                <a:ea typeface="HY견명조" panose="02030600000101010101" pitchFamily="18" charset="-127"/>
                <a:cs typeface="Times New Roman" panose="02020603050405020304" pitchFamily="18" charset="0"/>
              </a:rPr>
              <a:t>, </a:t>
            </a:r>
            <a:r>
              <a:rPr lang="ko-KR" altLang="ko-KR" sz="3600" dirty="0">
                <a:latin typeface="HY견명조" panose="02030600000101010101" pitchFamily="18" charset="-127"/>
                <a:ea typeface="HY견명조" panose="02030600000101010101" pitchFamily="18" charset="-127"/>
                <a:cs typeface="Times New Roman" panose="02020603050405020304" pitchFamily="18" charset="0"/>
              </a:rPr>
              <a:t>복되고 평생 동정이신 마리아를 </a:t>
            </a:r>
            <a:r>
              <a:rPr lang="ko-KR" altLang="ko-KR" sz="3600" dirty="0">
                <a:solidFill>
                  <a:srgbClr val="FF0000"/>
                </a:solidFill>
                <a:latin typeface="HY견명조" panose="02030600000101010101" pitchFamily="18" charset="-127"/>
                <a:ea typeface="HY견명조" panose="02030600000101010101" pitchFamily="18" charset="-127"/>
                <a:cs typeface="Times New Roman" panose="02020603050405020304" pitchFamily="18" charset="0"/>
              </a:rPr>
              <a:t>당신 성자를 낳으신 분이요 교회의 어머니</a:t>
            </a:r>
            <a:r>
              <a:rPr lang="ko-KR" altLang="ko-KR" sz="3600" dirty="0">
                <a:latin typeface="HY견명조" panose="02030600000101010101" pitchFamily="18" charset="-127"/>
                <a:ea typeface="HY견명조" panose="02030600000101010101" pitchFamily="18" charset="-127"/>
                <a:cs typeface="Times New Roman" panose="02020603050405020304" pitchFamily="18" charset="0"/>
              </a:rPr>
              <a:t>로 고백하는 영광을 누리게 하소서</a:t>
            </a:r>
            <a:r>
              <a:rPr lang="en-US" altLang="ko-KR" sz="3600" dirty="0">
                <a:latin typeface="HY견명조" panose="02030600000101010101" pitchFamily="18" charset="-127"/>
                <a:ea typeface="HY견명조" panose="02030600000101010101" pitchFamily="18" charset="-127"/>
                <a:cs typeface="Times New Roman" panose="02020603050405020304" pitchFamily="18" charset="0"/>
              </a:rPr>
              <a:t>.</a:t>
            </a:r>
          </a:p>
          <a:p>
            <a:pPr marL="0" indent="0" algn="just" latinLnBrk="0">
              <a:buNone/>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266700" indent="-266700" algn="just" latinLnBrk="0">
              <a:lnSpc>
                <a:spcPct val="120000"/>
              </a:lnSpc>
              <a:buNone/>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1964</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년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11</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월</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21</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일 제</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2</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차 바티칸 공의회의 제</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3</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회기를 마감하면서</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공의회 교부들의 견해와 온 세상에 퍼져 있는 교회의 신앙 증언을 한데 모아서</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Paulus 6</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세는 마리아를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교회의 지극히 거룩하신 어머니</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en-US" altLang="ko-KR" dirty="0" err="1">
                <a:latin typeface="Times New Roman" panose="02020603050405020304" pitchFamily="18" charset="0"/>
                <a:ea typeface="HY신명조" panose="02030600000101010101" pitchFamily="18" charset="-127"/>
                <a:cs typeface="Times New Roman" panose="02020603050405020304" pitchFamily="18" charset="0"/>
              </a:rPr>
              <a:t>Sanctissima</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Mater Ecclesiae)</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로 선포하였다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마리아는 육화의 첫 순간부터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solidFill>
                  <a:srgbClr val="FF0000"/>
                </a:solidFill>
                <a:latin typeface="HY견명조" panose="02030600000101010101" pitchFamily="18" charset="-127"/>
                <a:ea typeface="HY견명조" panose="02030600000101010101" pitchFamily="18" charset="-127"/>
                <a:cs typeface="Times New Roman" panose="02020603050405020304" pitchFamily="18" charset="0"/>
              </a:rPr>
              <a:t>신비체인 교회의 머리로서 교회와 결합되신 그리스도의 어머니</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이시기 때문에</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교회의 어머니라는 이 칭호는 마리아에게 합당한 것이다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marL="0" indent="0" algn="just" latinLnBrk="0">
              <a:lnSpc>
                <a:spcPct val="120000"/>
              </a:lnSpc>
              <a:buNone/>
            </a:pPr>
            <a:endParaRPr lang="en-US" altLang="ko-KR" dirty="0">
              <a:latin typeface="Times New Roman" panose="02020603050405020304" pitchFamily="18" charset="0"/>
              <a:ea typeface="HY신명조" panose="02030600000101010101" pitchFamily="18" charset="-127"/>
              <a:cs typeface="Times New Roman" panose="02020603050405020304" pitchFamily="18" charset="0"/>
            </a:endParaRPr>
          </a:p>
          <a:p>
            <a:pPr marL="0" indent="0" algn="just" latinLnBrk="0">
              <a:lnSpc>
                <a:spcPct val="120000"/>
              </a:lnSpc>
              <a:buNone/>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[LG 53]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동정 마리아께서는 천사의 예고로 하느님의 말씀을 마음과 몸에 받아들이시어 </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생명</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을 세상에 낳아 주셨으므로 </a:t>
            </a:r>
            <a:r>
              <a:rPr lang="ko-KR" altLang="ko-KR" dirty="0">
                <a:solidFill>
                  <a:srgbClr val="FF0000"/>
                </a:solidFill>
                <a:latin typeface="HY견명조" panose="02030600000101010101" pitchFamily="18" charset="-127"/>
                <a:ea typeface="HY견명조" panose="02030600000101010101" pitchFamily="18" charset="-127"/>
                <a:cs typeface="Times New Roman" panose="02020603050405020304" pitchFamily="18" charset="0"/>
              </a:rPr>
              <a:t>천주의 성모로 또 구세주의 참 어머니로</a:t>
            </a:r>
            <a:r>
              <a:rPr lang="ko-KR" altLang="ko-KR" dirty="0">
                <a:latin typeface="HY견명조" panose="02030600000101010101" pitchFamily="18" charset="-127"/>
                <a:ea typeface="HY견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인정받으시고 공경을 받으신다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그러나 동시에 </a:t>
            </a:r>
            <a:r>
              <a:rPr lang="ko-KR" altLang="ko-KR" dirty="0">
                <a:solidFill>
                  <a:srgbClr val="7030A0"/>
                </a:solidFill>
                <a:latin typeface="HY견명조" panose="02030600000101010101" pitchFamily="18" charset="-127"/>
                <a:ea typeface="HY견명조" panose="02030600000101010101" pitchFamily="18" charset="-127"/>
                <a:cs typeface="Times New Roman" panose="02020603050405020304" pitchFamily="18" charset="0"/>
              </a:rPr>
              <a:t>구원받아야 할 모든 사람과 함께 아담의 혈통 안에 결합되어 계실뿐더러 </a:t>
            </a:r>
            <a:r>
              <a:rPr lang="en-US" altLang="ko-KR" dirty="0">
                <a:solidFill>
                  <a:srgbClr val="7030A0"/>
                </a:solidFill>
                <a:latin typeface="Times New Roman" panose="02020603050405020304" pitchFamily="18" charset="0"/>
                <a:ea typeface="HY견명조" panose="02030600000101010101" pitchFamily="18" charset="-127"/>
                <a:cs typeface="Times New Roman" panose="02020603050405020304" pitchFamily="18" charset="0"/>
              </a:rPr>
              <a:t>«</a:t>
            </a:r>
            <a:r>
              <a:rPr lang="en-US" altLang="ko-KR" dirty="0">
                <a:solidFill>
                  <a:srgbClr val="7030A0"/>
                </a:solidFill>
                <a:latin typeface="HY견명조" panose="02030600000101010101" pitchFamily="18" charset="-127"/>
                <a:ea typeface="HY견명조" panose="02030600000101010101" pitchFamily="18" charset="-127"/>
                <a:cs typeface="Times New Roman" panose="02020603050405020304" pitchFamily="18" charset="0"/>
              </a:rPr>
              <a:t> </a:t>
            </a:r>
            <a:r>
              <a:rPr lang="ko-KR" altLang="ko-KR" dirty="0">
                <a:solidFill>
                  <a:srgbClr val="7030A0"/>
                </a:solidFill>
                <a:latin typeface="HY견명조" panose="02030600000101010101" pitchFamily="18" charset="-127"/>
                <a:ea typeface="HY견명조" panose="02030600000101010101" pitchFamily="18" charset="-127"/>
                <a:cs typeface="Times New Roman" panose="02020603050405020304" pitchFamily="18" charset="0"/>
              </a:rPr>
              <a:t>분명히</a:t>
            </a:r>
            <a:r>
              <a:rPr lang="en-US" altLang="ko-KR" dirty="0">
                <a:solidFill>
                  <a:srgbClr val="7030A0"/>
                </a:solidFill>
                <a:latin typeface="HY견명조" panose="02030600000101010101" pitchFamily="18" charset="-127"/>
                <a:ea typeface="HY견명조" panose="02030600000101010101" pitchFamily="18" charset="-127"/>
                <a:cs typeface="Times New Roman" panose="02020603050405020304" pitchFamily="18" charset="0"/>
              </a:rPr>
              <a:t> (</a:t>
            </a:r>
            <a:r>
              <a:rPr lang="ko-KR" altLang="ko-KR" dirty="0">
                <a:solidFill>
                  <a:srgbClr val="7030A0"/>
                </a:solidFill>
                <a:latin typeface="HY견명조" panose="02030600000101010101" pitchFamily="18" charset="-127"/>
                <a:ea typeface="HY견명조" panose="02030600000101010101" pitchFamily="18" charset="-127"/>
                <a:cs typeface="Times New Roman" panose="02020603050405020304" pitchFamily="18" charset="0"/>
              </a:rPr>
              <a:t>그리스도의</a:t>
            </a:r>
            <a:r>
              <a:rPr lang="en-US" altLang="ko-KR" dirty="0">
                <a:solidFill>
                  <a:srgbClr val="7030A0"/>
                </a:solidFill>
                <a:latin typeface="HY견명조" panose="02030600000101010101" pitchFamily="18" charset="-127"/>
                <a:ea typeface="HY견명조" panose="02030600000101010101" pitchFamily="18" charset="-127"/>
                <a:cs typeface="Times New Roman" panose="02020603050405020304" pitchFamily="18" charset="0"/>
              </a:rPr>
              <a:t>) </a:t>
            </a:r>
            <a:r>
              <a:rPr lang="ko-KR" altLang="ko-KR" dirty="0">
                <a:solidFill>
                  <a:srgbClr val="7030A0"/>
                </a:solidFill>
                <a:latin typeface="HY견명조" panose="02030600000101010101" pitchFamily="18" charset="-127"/>
                <a:ea typeface="HY견명조" panose="02030600000101010101" pitchFamily="18" charset="-127"/>
                <a:cs typeface="Times New Roman" panose="02020603050405020304" pitchFamily="18" charset="0"/>
              </a:rPr>
              <a:t>지체들의 어머니이시다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왜냐하면 저 머리의 지체들인 신자들이 교회 안에서 태어나도록 사랑으로 협력하셨기 때문이다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이 때문에 마리아께서는 교회의 가장 뛰어나고 유일무이한 지체로서 또 믿음과 사랑 안에서 교회의 가장 훌륭한 전형과 모범으로서 존경을 받으시며</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가톨릭 교회는 성령의 가르침을 받아 자녀다운 효성으로 마리아를 가장 사랑하는 어머니로 받든다</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p>
          <a:p>
            <a:pPr marL="0" indent="0" algn="just" latinLnBrk="0">
              <a:buNone/>
            </a:pPr>
            <a:endParaRPr lang="ko-KR" altLang="en-US"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36964991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Autofit/>
          </a:bodyPr>
          <a:lstStyle/>
          <a:p>
            <a:r>
              <a:rPr lang="ko-KR" altLang="en-US" sz="3200" dirty="0"/>
              <a:t>하느님의 어머니는 교회의 어머니</a:t>
            </a:r>
            <a:br>
              <a:rPr lang="en-US" altLang="ko-KR" sz="3200" dirty="0"/>
            </a:br>
            <a:r>
              <a:rPr lang="en-US" altLang="ko-KR" sz="3200" dirty="0">
                <a:latin typeface="HY견명조" panose="02030600000101010101" pitchFamily="18" charset="-127"/>
                <a:ea typeface="HY견명조" panose="02030600000101010101" pitchFamily="18" charset="-127"/>
              </a:rPr>
              <a:t>“</a:t>
            </a:r>
            <a:r>
              <a:rPr lang="ko-KR" altLang="en-US" sz="3200" dirty="0">
                <a:latin typeface="HY견명조" panose="02030600000101010101" pitchFamily="18" charset="-127"/>
                <a:ea typeface="HY견명조" panose="02030600000101010101" pitchFamily="18" charset="-127"/>
              </a:rPr>
              <a:t>육화</a:t>
            </a:r>
            <a:r>
              <a:rPr lang="en-US" altLang="ko-KR" sz="3200" dirty="0">
                <a:latin typeface="HY견명조" panose="02030600000101010101" pitchFamily="18" charset="-127"/>
                <a:ea typeface="HY견명조" panose="02030600000101010101" pitchFamily="18" charset="-127"/>
              </a:rPr>
              <a:t>, </a:t>
            </a:r>
            <a:r>
              <a:rPr lang="ko-KR" altLang="en-US" sz="3200" dirty="0">
                <a:latin typeface="HY견명조" panose="02030600000101010101" pitchFamily="18" charset="-127"/>
                <a:ea typeface="HY견명조" panose="02030600000101010101" pitchFamily="18" charset="-127"/>
              </a:rPr>
              <a:t>인간과 성자와의 결합</a:t>
            </a:r>
            <a:r>
              <a:rPr lang="en-US" altLang="ko-KR" sz="3200" dirty="0">
                <a:latin typeface="HY견명조" panose="02030600000101010101" pitchFamily="18" charset="-127"/>
                <a:ea typeface="HY견명조" panose="02030600000101010101" pitchFamily="18" charset="-127"/>
              </a:rPr>
              <a:t>, </a:t>
            </a:r>
            <a:r>
              <a:rPr lang="ko-KR" altLang="en-US" sz="3200" dirty="0">
                <a:latin typeface="HY견명조" panose="02030600000101010101" pitchFamily="18" charset="-127"/>
                <a:ea typeface="HY견명조" panose="02030600000101010101" pitchFamily="18" charset="-127"/>
              </a:rPr>
              <a:t>파스카 사건을 통하여</a:t>
            </a:r>
            <a:r>
              <a:rPr lang="en-US" altLang="ko-KR" sz="3200" dirty="0">
                <a:latin typeface="HY견명조" panose="02030600000101010101" pitchFamily="18" charset="-127"/>
                <a:ea typeface="HY견명조" panose="02030600000101010101" pitchFamily="18" charset="-127"/>
              </a:rPr>
              <a:t>”</a:t>
            </a:r>
            <a:endParaRPr lang="ko-KR" altLang="en-US" sz="3200" dirty="0">
              <a:latin typeface="HY견명조" panose="02030600000101010101" pitchFamily="18" charset="-127"/>
              <a:ea typeface="HY견명조" panose="02030600000101010101" pitchFamily="18" charset="-127"/>
            </a:endParaRP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2264915866"/>
              </p:ext>
            </p:extLst>
          </p:nvPr>
        </p:nvGraphicFramePr>
        <p:xfrm>
          <a:off x="0" y="1600200"/>
          <a:ext cx="115824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98145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Autofit/>
          </a:bodyPr>
          <a:lstStyle/>
          <a:p>
            <a:r>
              <a:rPr lang="ko-KR" altLang="en-US" sz="3200" dirty="0"/>
              <a:t>하느님의 어머니는 교회의 어머니</a:t>
            </a:r>
            <a:br>
              <a:rPr lang="en-US" altLang="ko-KR" sz="3200" dirty="0"/>
            </a:br>
            <a:r>
              <a:rPr lang="en-US" altLang="ko-KR" sz="3200" dirty="0">
                <a:latin typeface="HY견명조" panose="02030600000101010101" pitchFamily="18" charset="-127"/>
                <a:ea typeface="HY견명조" panose="02030600000101010101" pitchFamily="18" charset="-127"/>
              </a:rPr>
              <a:t>“</a:t>
            </a:r>
            <a:r>
              <a:rPr lang="ko-KR" altLang="en-US" sz="3200" dirty="0">
                <a:latin typeface="HY견명조" panose="02030600000101010101" pitchFamily="18" charset="-127"/>
                <a:ea typeface="HY견명조" panose="02030600000101010101" pitchFamily="18" charset="-127"/>
              </a:rPr>
              <a:t>성체 신비를 통하여</a:t>
            </a:r>
            <a:r>
              <a:rPr lang="en-US" altLang="ko-KR" sz="3200" dirty="0">
                <a:latin typeface="HY견명조" panose="02030600000101010101" pitchFamily="18" charset="-127"/>
                <a:ea typeface="HY견명조" panose="02030600000101010101" pitchFamily="18" charset="-127"/>
              </a:rPr>
              <a:t>”</a:t>
            </a:r>
            <a:endParaRPr lang="ko-KR" altLang="en-US" sz="3200" dirty="0">
              <a:latin typeface="HY견명조" panose="02030600000101010101" pitchFamily="18" charset="-127"/>
              <a:ea typeface="HY견명조" panose="02030600000101010101" pitchFamily="18" charset="-127"/>
            </a:endParaRPr>
          </a:p>
        </p:txBody>
      </p:sp>
      <p:graphicFrame>
        <p:nvGraphicFramePr>
          <p:cNvPr id="4" name="내용 개체 틀 3"/>
          <p:cNvGraphicFramePr>
            <a:graphicFrameLocks noGrp="1"/>
          </p:cNvGraphicFramePr>
          <p:nvPr>
            <p:ph idx="1"/>
            <p:extLst>
              <p:ext uri="{D42A27DB-BD31-4B8C-83A1-F6EECF244321}">
                <p14:modId xmlns:p14="http://schemas.microsoft.com/office/powerpoint/2010/main" val="2408066129"/>
              </p:ext>
            </p:extLst>
          </p:nvPr>
        </p:nvGraphicFramePr>
        <p:xfrm>
          <a:off x="609600" y="1600200"/>
          <a:ext cx="10972800" cy="51000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왼쪽 중괄호 4"/>
          <p:cNvSpPr/>
          <p:nvPr/>
        </p:nvSpPr>
        <p:spPr>
          <a:xfrm>
            <a:off x="4581525" y="3228975"/>
            <a:ext cx="688090" cy="950730"/>
          </a:xfrm>
          <a:prstGeom prst="leftBrace">
            <a:avLst>
              <a:gd name="adj1" fmla="val 8333"/>
              <a:gd name="adj2" fmla="val 49939"/>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7" name="직선 화살표 연결선 6"/>
          <p:cNvCxnSpPr>
            <a:stCxn id="5" idx="1"/>
          </p:cNvCxnSpPr>
          <p:nvPr/>
        </p:nvCxnSpPr>
        <p:spPr>
          <a:xfrm flipH="1">
            <a:off x="2714625" y="3703760"/>
            <a:ext cx="1866900" cy="1099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타원 7"/>
          <p:cNvSpPr/>
          <p:nvPr/>
        </p:nvSpPr>
        <p:spPr>
          <a:xfrm>
            <a:off x="1116715" y="2919412"/>
            <a:ext cx="1597910" cy="1590675"/>
          </a:xfrm>
          <a:prstGeom prst="ellipse">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dirty="0">
                <a:solidFill>
                  <a:srgbClr val="FF0000"/>
                </a:solidFill>
              </a:rPr>
              <a:t>성체신비</a:t>
            </a:r>
          </a:p>
        </p:txBody>
      </p:sp>
      <p:sp>
        <p:nvSpPr>
          <p:cNvPr id="9" name="TextBox 8"/>
          <p:cNvSpPr txBox="1"/>
          <p:nvPr/>
        </p:nvSpPr>
        <p:spPr>
          <a:xfrm>
            <a:off x="8134350" y="5103674"/>
            <a:ext cx="4057650" cy="1754326"/>
          </a:xfrm>
          <a:prstGeom prst="rect">
            <a:avLst/>
          </a:prstGeom>
          <a:noFill/>
        </p:spPr>
        <p:txBody>
          <a:bodyPr wrap="square" rtlCol="0">
            <a:spAutoFit/>
          </a:bodyPr>
          <a:lstStyle/>
          <a:p>
            <a:pPr algn="just" latinLnBrk="0"/>
            <a:r>
              <a:rPr lang="ko-KR" altLang="ko-KR" dirty="0"/>
              <a:t>그리스도는 신비체의 머리로서 교회와 하나로 결합되어 계시므로</a:t>
            </a:r>
            <a:r>
              <a:rPr lang="en-US" altLang="ko-KR" dirty="0"/>
              <a:t>, </a:t>
            </a:r>
            <a:r>
              <a:rPr lang="ko-KR" altLang="ko-KR" dirty="0"/>
              <a:t>마리아를 그리스도의 어머니로 고백하는 것이 결국에는 마리아를 교회의 어머니요 모든 생명체의 어머니로 고백하는 것이 된다</a:t>
            </a:r>
            <a:r>
              <a:rPr lang="en-US" altLang="ko-KR" dirty="0"/>
              <a:t>.</a:t>
            </a:r>
            <a:endParaRPr lang="ko-KR" altLang="en-US" dirty="0"/>
          </a:p>
        </p:txBody>
      </p:sp>
    </p:spTree>
    <p:extLst>
      <p:ext uri="{BB962C8B-B14F-4D97-AF65-F5344CB8AC3E}">
        <p14:creationId xmlns:p14="http://schemas.microsoft.com/office/powerpoint/2010/main" val="7864249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Autofit/>
          </a:bodyPr>
          <a:lstStyle/>
          <a:p>
            <a:r>
              <a:rPr lang="en-US" altLang="ko-KR" sz="3200" dirty="0"/>
              <a:t>1/1 </a:t>
            </a:r>
            <a:r>
              <a:rPr lang="ko-KR" altLang="en-US" sz="3200" dirty="0"/>
              <a:t>대축일 제</a:t>
            </a:r>
            <a:r>
              <a:rPr lang="en-US" altLang="ko-KR" sz="3200" dirty="0"/>
              <a:t>2</a:t>
            </a:r>
            <a:r>
              <a:rPr lang="ko-KR" altLang="en-US" sz="3200" dirty="0"/>
              <a:t>독서</a:t>
            </a:r>
            <a:br>
              <a:rPr lang="en-US" altLang="ko-KR" sz="3200" dirty="0"/>
            </a:br>
            <a:r>
              <a:rPr lang="en-US" altLang="ko-KR" sz="3200" dirty="0">
                <a:latin typeface="HY견명조" panose="02030600000101010101" pitchFamily="18" charset="-127"/>
                <a:ea typeface="HY견명조" panose="02030600000101010101" pitchFamily="18" charset="-127"/>
              </a:rPr>
              <a:t>“</a:t>
            </a:r>
            <a:r>
              <a:rPr lang="ko-KR" altLang="en-US" sz="3200" dirty="0">
                <a:latin typeface="HY견명조" panose="02030600000101010101" pitchFamily="18" charset="-127"/>
                <a:ea typeface="HY견명조" panose="02030600000101010101" pitchFamily="18" charset="-127"/>
              </a:rPr>
              <a:t>육화 신비와 하느님의 자녀</a:t>
            </a:r>
            <a:r>
              <a:rPr lang="en-US" altLang="ko-KR" sz="3200" dirty="0">
                <a:latin typeface="HY견명조" panose="02030600000101010101" pitchFamily="18" charset="-127"/>
                <a:ea typeface="HY견명조" panose="02030600000101010101" pitchFamily="18" charset="-127"/>
              </a:rPr>
              <a:t>”</a:t>
            </a:r>
            <a:endParaRPr lang="ko-KR" altLang="en-US" sz="3200" dirty="0">
              <a:latin typeface="HY견명조" panose="02030600000101010101" pitchFamily="18" charset="-127"/>
              <a:ea typeface="HY견명조" panose="02030600000101010101" pitchFamily="18" charset="-127"/>
            </a:endParaRPr>
          </a:p>
        </p:txBody>
      </p:sp>
      <p:sp>
        <p:nvSpPr>
          <p:cNvPr id="3" name="내용 개체 틀 2"/>
          <p:cNvSpPr>
            <a:spLocks noGrp="1"/>
          </p:cNvSpPr>
          <p:nvPr>
            <p:ph idx="1"/>
          </p:nvPr>
        </p:nvSpPr>
        <p:spPr>
          <a:xfrm>
            <a:off x="609600" y="1600201"/>
            <a:ext cx="10972800" cy="4981574"/>
          </a:xfrm>
        </p:spPr>
        <p:txBody>
          <a:bodyPr>
            <a:normAutofit fontScale="92500"/>
          </a:bodyPr>
          <a:lstStyle/>
          <a:p>
            <a:pPr marL="0" indent="0" algn="just" latinLnBrk="0">
              <a:lnSpc>
                <a:spcPct val="110000"/>
              </a:lnSpc>
              <a:buNone/>
            </a:pP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갈라</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4,4-7]</a:t>
            </a:r>
          </a:p>
          <a:p>
            <a:pPr marL="0" indent="0" algn="just" latinLnBrk="0">
              <a:lnSpc>
                <a:spcPct val="110000"/>
              </a:lnSpc>
              <a:buNone/>
            </a:pP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그러나 때가 차자 하느님께서 당신의 아드님을 보내시어 </a:t>
            </a:r>
            <a:r>
              <a:rPr lang="ko-KR" altLang="ko-KR" u="sng" dirty="0">
                <a:solidFill>
                  <a:srgbClr val="FF0000"/>
                </a:solidFill>
                <a:latin typeface="Times New Roman" panose="02020603050405020304" pitchFamily="18" charset="0"/>
                <a:ea typeface="HY견명조" panose="02030600000101010101" pitchFamily="18" charset="-127"/>
                <a:cs typeface="Times New Roman" panose="02020603050405020304" pitchFamily="18" charset="0"/>
              </a:rPr>
              <a:t>여인에게서 태어나</a:t>
            </a:r>
            <a:r>
              <a:rPr lang="ko-KR" altLang="ko-KR" u="sng" dirty="0">
                <a:latin typeface="Times New Roman" panose="02020603050405020304" pitchFamily="18" charset="0"/>
                <a:ea typeface="HY신명조" panose="02030600000101010101" pitchFamily="18" charset="-127"/>
                <a:cs typeface="Times New Roman" panose="02020603050405020304" pitchFamily="18" charset="0"/>
              </a:rPr>
              <a:t> 율법 아래 놓이게 하셨습니다.</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baseline="30000" dirty="0">
                <a:latin typeface="Times New Roman" panose="02020603050405020304" pitchFamily="18" charset="0"/>
                <a:ea typeface="HY신명조" panose="02030600000101010101" pitchFamily="18" charset="-127"/>
                <a:cs typeface="Times New Roman" panose="02020603050405020304" pitchFamily="18" charset="0"/>
              </a:rPr>
              <a:t>5</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u="sng" dirty="0">
                <a:latin typeface="Times New Roman" panose="02020603050405020304" pitchFamily="18" charset="0"/>
                <a:ea typeface="HY신명조" panose="02030600000101010101" pitchFamily="18" charset="-127"/>
                <a:cs typeface="Times New Roman" panose="02020603050405020304" pitchFamily="18" charset="0"/>
              </a:rPr>
              <a:t>율법 아래 있는 이들을 속량하시어 우리가 하느님의 자녀 되는 자격을 얻게 하시려는 것이었습니다.</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en-US" altLang="ko-KR" baseline="30000" dirty="0">
                <a:latin typeface="Times New Roman" panose="02020603050405020304" pitchFamily="18" charset="0"/>
                <a:ea typeface="HY신명조" panose="02030600000101010101" pitchFamily="18" charset="-127"/>
                <a:cs typeface="Times New Roman" panose="02020603050405020304" pitchFamily="18" charset="0"/>
              </a:rPr>
              <a:t>6</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진정 여러분이 자녀이기 때문에 하느님께서 당신 아드님의 영을 우리 마음 안에 보내 주셨습니다. 그 </a:t>
            </a:r>
            <a:r>
              <a:rPr lang="ko-KR" altLang="ko-KR" dirty="0" err="1">
                <a:latin typeface="Times New Roman" panose="02020603050405020304" pitchFamily="18" charset="0"/>
                <a:ea typeface="HY신명조" panose="02030600000101010101" pitchFamily="18" charset="-127"/>
                <a:cs typeface="Times New Roman" panose="02020603050405020304" pitchFamily="18" charset="0"/>
              </a:rPr>
              <a:t>영께서</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 아빠! 아버지!” 하고 외치고 계십니다. </a:t>
            </a:r>
            <a:r>
              <a:rPr lang="en-US" altLang="ko-KR" baseline="30000" dirty="0">
                <a:latin typeface="Times New Roman" panose="02020603050405020304" pitchFamily="18" charset="0"/>
                <a:ea typeface="HY신명조" panose="02030600000101010101" pitchFamily="18" charset="-127"/>
                <a:cs typeface="Times New Roman" panose="02020603050405020304" pitchFamily="18" charset="0"/>
              </a:rPr>
              <a:t>7</a:t>
            </a:r>
            <a:r>
              <a:rPr lang="en-US" altLang="ko-KR" dirty="0">
                <a:latin typeface="Times New Roman" panose="02020603050405020304" pitchFamily="18" charset="0"/>
                <a:ea typeface="HY신명조" panose="02030600000101010101" pitchFamily="18" charset="-127"/>
                <a:cs typeface="Times New Roman" panose="02020603050405020304" pitchFamily="18" charset="0"/>
              </a:rPr>
              <a:t> </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그러므로 </a:t>
            </a:r>
            <a:r>
              <a:rPr lang="ko-KR" altLang="ko-KR" dirty="0">
                <a:solidFill>
                  <a:srgbClr val="002060"/>
                </a:solidFill>
                <a:latin typeface="HY견명조" panose="02030600000101010101" pitchFamily="18" charset="-127"/>
                <a:ea typeface="HY견명조" panose="02030600000101010101" pitchFamily="18" charset="-127"/>
                <a:cs typeface="Times New Roman" panose="02020603050405020304" pitchFamily="18" charset="0"/>
              </a:rPr>
              <a:t>그대는 더 이상 종이 아니라 자녀입니다</a:t>
            </a:r>
            <a:r>
              <a:rPr lang="ko-KR" altLang="ko-KR" dirty="0">
                <a:latin typeface="Times New Roman" panose="02020603050405020304" pitchFamily="18" charset="0"/>
                <a:ea typeface="HY신명조" panose="02030600000101010101" pitchFamily="18" charset="-127"/>
                <a:cs typeface="Times New Roman" panose="02020603050405020304" pitchFamily="18" charset="0"/>
              </a:rPr>
              <a:t>. 그리고 자녀라면 하느님께서 세워 주신 상속자이기도 합니다.</a:t>
            </a:r>
            <a:endParaRPr lang="ko-KR" altLang="en-US" dirty="0">
              <a:latin typeface="Times New Roman" panose="02020603050405020304" pitchFamily="18" charset="0"/>
              <a:ea typeface="HY신명조"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31673399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05000" y="601134"/>
            <a:ext cx="4555065" cy="5078313"/>
          </a:xfrm>
          <a:prstGeom prst="rect">
            <a:avLst/>
          </a:prstGeom>
          <a:noFill/>
        </p:spPr>
        <p:txBody>
          <a:bodyPr wrap="square" rtlCol="0">
            <a:spAutoFit/>
          </a:bodyPr>
          <a:lstStyle/>
          <a:p>
            <a:pPr algn="just" latinLnBrk="0"/>
            <a:r>
              <a:rPr lang="ko-KR" altLang="ko-KR" dirty="0">
                <a:latin typeface="HY견고딕" panose="02030600000101010101" pitchFamily="18" charset="-127"/>
                <a:ea typeface="HY견고딕" panose="02030600000101010101" pitchFamily="18" charset="-127"/>
              </a:rPr>
              <a:t>목자들이 예수님을 뵙다</a:t>
            </a:r>
          </a:p>
          <a:p>
            <a:pPr algn="just" latinLnBrk="0"/>
            <a:r>
              <a:rPr lang="ko-KR" altLang="ko-KR" dirty="0"/>
              <a:t>루카</a:t>
            </a:r>
            <a:r>
              <a:rPr lang="en-US" altLang="ko-KR" dirty="0"/>
              <a:t> 2,15-20</a:t>
            </a:r>
            <a:endParaRPr lang="ko-KR" altLang="ko-KR" dirty="0"/>
          </a:p>
          <a:p>
            <a:pPr algn="just" latinLnBrk="0"/>
            <a:r>
              <a:rPr lang="en-US" altLang="ko-KR" dirty="0"/>
              <a:t> </a:t>
            </a:r>
          </a:p>
          <a:p>
            <a:pPr algn="just" latinLnBrk="0"/>
            <a:endParaRPr lang="ko-KR" altLang="ko-KR" dirty="0"/>
          </a:p>
          <a:p>
            <a:pPr algn="just" latinLnBrk="0"/>
            <a:r>
              <a:rPr lang="en-US" altLang="ko-KR" baseline="30000" dirty="0"/>
              <a:t>15 </a:t>
            </a:r>
            <a:r>
              <a:rPr lang="ko-KR" altLang="ko-KR" dirty="0">
                <a:solidFill>
                  <a:srgbClr val="FF0000"/>
                </a:solidFill>
              </a:rPr>
              <a:t>천사들이 하늘로 떠나가자 목자들은 서로 말하였다. “베들레헴으로 가서 주님께서 우리에게 알려 주신 그 일, 그곳에서 일어난 일을 봅시다.” </a:t>
            </a:r>
            <a:r>
              <a:rPr lang="en-US" altLang="ko-KR" baseline="30000" dirty="0"/>
              <a:t>16</a:t>
            </a:r>
            <a:r>
              <a:rPr lang="en-US" altLang="ko-KR" dirty="0"/>
              <a:t> </a:t>
            </a:r>
            <a:r>
              <a:rPr lang="ko-KR" altLang="ko-KR" dirty="0"/>
              <a:t>그리고 서둘러 가서, 마리아와 요셉과 구유에 누운 아기를 찾아냈다. </a:t>
            </a:r>
            <a:r>
              <a:rPr lang="en-US" altLang="ko-KR" baseline="30000" dirty="0"/>
              <a:t>17</a:t>
            </a:r>
            <a:r>
              <a:rPr lang="en-US" altLang="ko-KR" dirty="0"/>
              <a:t> </a:t>
            </a:r>
            <a:r>
              <a:rPr lang="ko-KR" altLang="ko-KR" dirty="0"/>
              <a:t>목자들은 아기를 보고 나서, 그 아기에 관하여 들은 말을 알려 주었다. </a:t>
            </a:r>
            <a:r>
              <a:rPr lang="en-US" altLang="ko-KR" baseline="30000" dirty="0"/>
              <a:t>18</a:t>
            </a:r>
            <a:r>
              <a:rPr lang="en-US" altLang="ko-KR" dirty="0"/>
              <a:t> </a:t>
            </a:r>
            <a:r>
              <a:rPr lang="ko-KR" altLang="ko-KR" dirty="0"/>
              <a:t>그것을 들은 이들은 모두 목자들이 자기들에게 전한 말에 놀라워하였다. </a:t>
            </a:r>
            <a:r>
              <a:rPr lang="en-US" altLang="ko-KR" baseline="30000" dirty="0"/>
              <a:t>19</a:t>
            </a:r>
            <a:r>
              <a:rPr lang="en-US" altLang="ko-KR" dirty="0"/>
              <a:t> </a:t>
            </a:r>
            <a:r>
              <a:rPr lang="ko-KR" altLang="ko-KR" dirty="0"/>
              <a:t>그러나 마리아는 이 모든 일을 마음속에 간직하고 곰곰이 되새겼다. //</a:t>
            </a:r>
          </a:p>
          <a:p>
            <a:pPr algn="just" latinLnBrk="0"/>
            <a:r>
              <a:rPr lang="en-US" altLang="ko-KR" baseline="30000" dirty="0"/>
              <a:t>20</a:t>
            </a:r>
            <a:r>
              <a:rPr lang="en-US" altLang="ko-KR" dirty="0"/>
              <a:t> </a:t>
            </a:r>
            <a:r>
              <a:rPr lang="ko-KR" altLang="ko-KR" dirty="0"/>
              <a:t>목자들은 천사가 자기들에게 말한 대로 듣고 본 모든 것에 대하여 하느님을 찬양하고 찬미하며 돌아갔다. //</a:t>
            </a:r>
            <a:endParaRPr lang="ko-KR" altLang="en-US" dirty="0"/>
          </a:p>
        </p:txBody>
      </p:sp>
      <p:sp>
        <p:nvSpPr>
          <p:cNvPr id="6" name="TextBox 5"/>
          <p:cNvSpPr txBox="1"/>
          <p:nvPr/>
        </p:nvSpPr>
        <p:spPr>
          <a:xfrm>
            <a:off x="6697134" y="595869"/>
            <a:ext cx="4453466" cy="6186309"/>
          </a:xfrm>
          <a:prstGeom prst="rect">
            <a:avLst/>
          </a:prstGeom>
          <a:noFill/>
        </p:spPr>
        <p:txBody>
          <a:bodyPr wrap="square" rtlCol="0">
            <a:spAutoFit/>
          </a:bodyPr>
          <a:lstStyle/>
          <a:p>
            <a:pPr algn="just" latinLnBrk="0"/>
            <a:r>
              <a:rPr lang="ko-KR" altLang="ko-KR" dirty="0">
                <a:latin typeface="HY견고딕" panose="02030600000101010101" pitchFamily="18" charset="-127"/>
                <a:ea typeface="HY견고딕" panose="02030600000101010101" pitchFamily="18" charset="-127"/>
              </a:rPr>
              <a:t>주님 성탄</a:t>
            </a:r>
            <a:r>
              <a:rPr lang="en-US" altLang="ko-KR" dirty="0">
                <a:latin typeface="HY견고딕" panose="02030600000101010101" pitchFamily="18" charset="-127"/>
                <a:ea typeface="HY견고딕" panose="02030600000101010101" pitchFamily="18" charset="-127"/>
              </a:rPr>
              <a:t> 8</a:t>
            </a:r>
            <a:r>
              <a:rPr lang="ko-KR" altLang="ko-KR" dirty="0">
                <a:latin typeface="HY견고딕" panose="02030600000101010101" pitchFamily="18" charset="-127"/>
                <a:ea typeface="HY견고딕" panose="02030600000101010101" pitchFamily="18" charset="-127"/>
              </a:rPr>
              <a:t>일 축제 중</a:t>
            </a:r>
            <a:endParaRPr lang="en-US" altLang="ko-KR" dirty="0">
              <a:latin typeface="HY견고딕" panose="02030600000101010101" pitchFamily="18" charset="-127"/>
              <a:ea typeface="HY견고딕" panose="02030600000101010101" pitchFamily="18" charset="-127"/>
            </a:endParaRPr>
          </a:p>
          <a:p>
            <a:pPr algn="just" latinLnBrk="0"/>
            <a:r>
              <a:rPr lang="ko-KR" altLang="ko-KR" dirty="0">
                <a:latin typeface="HY견고딕" panose="02030600000101010101" pitchFamily="18" charset="-127"/>
                <a:ea typeface="HY견고딕" panose="02030600000101010101" pitchFamily="18" charset="-127"/>
              </a:rPr>
              <a:t>천주의 모친 성 마리아 대축일</a:t>
            </a:r>
            <a:r>
              <a:rPr lang="en-US" altLang="ko-KR" dirty="0">
                <a:latin typeface="HY견고딕" panose="02030600000101010101" pitchFamily="18" charset="-127"/>
                <a:ea typeface="HY견고딕" panose="02030600000101010101" pitchFamily="18" charset="-127"/>
              </a:rPr>
              <a:t> </a:t>
            </a:r>
            <a:r>
              <a:rPr lang="en-US" altLang="ko-KR" dirty="0"/>
              <a:t>(1</a:t>
            </a:r>
            <a:r>
              <a:rPr lang="ko-KR" altLang="ko-KR" dirty="0"/>
              <a:t>월</a:t>
            </a:r>
            <a:r>
              <a:rPr lang="en-US" altLang="ko-KR" dirty="0"/>
              <a:t> 1</a:t>
            </a:r>
            <a:r>
              <a:rPr lang="ko-KR" altLang="ko-KR" dirty="0"/>
              <a:t>일</a:t>
            </a:r>
            <a:r>
              <a:rPr lang="en-US" altLang="ko-KR" dirty="0"/>
              <a:t>) </a:t>
            </a:r>
            <a:r>
              <a:rPr lang="ko-KR" altLang="ko-KR" dirty="0"/>
              <a:t>루카</a:t>
            </a:r>
            <a:r>
              <a:rPr lang="en-US" altLang="ko-KR" dirty="0"/>
              <a:t> 2,16-21</a:t>
            </a:r>
            <a:endParaRPr lang="ko-KR" altLang="ko-KR" dirty="0"/>
          </a:p>
          <a:p>
            <a:pPr algn="just" latinLnBrk="0"/>
            <a:r>
              <a:rPr lang="en-US" altLang="ko-KR" dirty="0"/>
              <a:t> </a:t>
            </a:r>
            <a:endParaRPr lang="ko-KR" altLang="ko-KR" dirty="0"/>
          </a:p>
          <a:p>
            <a:pPr algn="just" latinLnBrk="0"/>
            <a:endParaRPr lang="en-US" altLang="ko-KR" dirty="0"/>
          </a:p>
          <a:p>
            <a:pPr algn="just" latinLnBrk="0"/>
            <a:endParaRPr lang="en-US" altLang="ko-KR" dirty="0"/>
          </a:p>
          <a:p>
            <a:pPr algn="just" latinLnBrk="0"/>
            <a:endParaRPr lang="en-US" altLang="ko-KR" dirty="0"/>
          </a:p>
          <a:p>
            <a:pPr algn="just" latinLnBrk="0"/>
            <a:r>
              <a:rPr lang="ko-KR" altLang="ko-KR" dirty="0">
                <a:solidFill>
                  <a:srgbClr val="FF0000"/>
                </a:solidFill>
              </a:rPr>
              <a:t>그때에 목자들은 베들레헴에</a:t>
            </a:r>
            <a:r>
              <a:rPr lang="ko-KR" altLang="ko-KR" dirty="0"/>
              <a:t> </a:t>
            </a:r>
            <a:r>
              <a:rPr lang="en-US" altLang="ko-KR" baseline="30000" dirty="0"/>
              <a:t>16</a:t>
            </a:r>
            <a:r>
              <a:rPr lang="en-US" altLang="ko-KR" dirty="0"/>
              <a:t> </a:t>
            </a:r>
            <a:r>
              <a:rPr lang="ko-KR" altLang="ko-KR" dirty="0"/>
              <a:t>서둘러 가서</a:t>
            </a:r>
            <a:r>
              <a:rPr lang="en-US" altLang="ko-KR" dirty="0"/>
              <a:t>, </a:t>
            </a:r>
            <a:r>
              <a:rPr lang="ko-KR" altLang="ko-KR" dirty="0"/>
              <a:t>마리아와 요셉과 구유에 누운 아기를 찾아냈다</a:t>
            </a:r>
            <a:r>
              <a:rPr lang="en-US" altLang="ko-KR" dirty="0"/>
              <a:t>. </a:t>
            </a:r>
            <a:r>
              <a:rPr lang="en-US" altLang="ko-KR" baseline="30000" dirty="0"/>
              <a:t>17</a:t>
            </a:r>
            <a:r>
              <a:rPr lang="en-US" altLang="ko-KR" dirty="0"/>
              <a:t> </a:t>
            </a:r>
            <a:r>
              <a:rPr lang="ko-KR" altLang="ko-KR" dirty="0"/>
              <a:t>목자들은 아기를 보고 나서</a:t>
            </a:r>
            <a:r>
              <a:rPr lang="en-US" altLang="ko-KR" dirty="0"/>
              <a:t>, </a:t>
            </a:r>
            <a:r>
              <a:rPr lang="ko-KR" altLang="ko-KR" dirty="0"/>
              <a:t>그 아기에 관하여 들은 말을 알려 주었다</a:t>
            </a:r>
            <a:r>
              <a:rPr lang="en-US" altLang="ko-KR" dirty="0"/>
              <a:t>. </a:t>
            </a:r>
            <a:r>
              <a:rPr lang="en-US" altLang="ko-KR" baseline="30000" dirty="0"/>
              <a:t>18</a:t>
            </a:r>
            <a:r>
              <a:rPr lang="en-US" altLang="ko-KR" dirty="0"/>
              <a:t> </a:t>
            </a:r>
            <a:r>
              <a:rPr lang="ko-KR" altLang="ko-KR" dirty="0"/>
              <a:t>그것을 들은 이들은 모두 목자들이 자기들에게 전한 말에 놀라워하였다</a:t>
            </a:r>
            <a:r>
              <a:rPr lang="en-US" altLang="ko-KR" dirty="0"/>
              <a:t>. </a:t>
            </a:r>
            <a:r>
              <a:rPr lang="en-US" altLang="ko-KR" baseline="30000" dirty="0"/>
              <a:t>19</a:t>
            </a:r>
            <a:r>
              <a:rPr lang="en-US" altLang="ko-KR" dirty="0"/>
              <a:t> </a:t>
            </a:r>
            <a:r>
              <a:rPr lang="ko-KR" altLang="ko-KR" dirty="0"/>
              <a:t>그러나 마리아는 이 모든 일을 마음속에 간직하고 곰곰이 되새겼다</a:t>
            </a:r>
            <a:r>
              <a:rPr lang="en-US" altLang="ko-KR" dirty="0"/>
              <a:t>. //</a:t>
            </a:r>
            <a:endParaRPr lang="ko-KR" altLang="ko-KR" dirty="0"/>
          </a:p>
          <a:p>
            <a:pPr algn="just" latinLnBrk="0"/>
            <a:r>
              <a:rPr lang="en-US" altLang="ko-KR" baseline="30000" dirty="0"/>
              <a:t>20</a:t>
            </a:r>
            <a:r>
              <a:rPr lang="en-US" altLang="ko-KR" dirty="0"/>
              <a:t> </a:t>
            </a:r>
            <a:r>
              <a:rPr lang="ko-KR" altLang="ko-KR" dirty="0"/>
              <a:t>목자들은 천사가 자기들에게 말한 대로 듣고 본 모든 것에 대하여 하느님을 찬양하고 찬미하며 돌아갔다</a:t>
            </a:r>
            <a:r>
              <a:rPr lang="en-US" altLang="ko-KR" dirty="0"/>
              <a:t>. //</a:t>
            </a:r>
            <a:endParaRPr lang="ko-KR" altLang="ko-KR" dirty="0"/>
          </a:p>
          <a:p>
            <a:pPr algn="just" latinLnBrk="0"/>
            <a:r>
              <a:rPr lang="en-US" altLang="ko-KR" baseline="30000" dirty="0"/>
              <a:t>21</a:t>
            </a:r>
            <a:r>
              <a:rPr lang="en-US" altLang="ko-KR" dirty="0"/>
              <a:t> </a:t>
            </a:r>
            <a:r>
              <a:rPr lang="ko-KR" altLang="ko-KR" dirty="0">
                <a:solidFill>
                  <a:srgbClr val="0070C0"/>
                </a:solidFill>
              </a:rPr>
              <a:t>여드레가 차서 아기에게 할례를 베풀게 되자 그 이름을 예수라고 하였다</a:t>
            </a:r>
            <a:r>
              <a:rPr lang="en-US" altLang="ko-KR" dirty="0">
                <a:solidFill>
                  <a:srgbClr val="0070C0"/>
                </a:solidFill>
              </a:rPr>
              <a:t>. </a:t>
            </a:r>
            <a:r>
              <a:rPr lang="ko-KR" altLang="ko-KR" dirty="0">
                <a:solidFill>
                  <a:srgbClr val="0070C0"/>
                </a:solidFill>
              </a:rPr>
              <a:t>그것은 아기가 잉태되기 전에 천사가 일러 준 이름이었다</a:t>
            </a:r>
            <a:r>
              <a:rPr lang="en-US" altLang="ko-KR" dirty="0">
                <a:solidFill>
                  <a:srgbClr val="0070C0"/>
                </a:solidFill>
              </a:rPr>
              <a:t>. </a:t>
            </a:r>
            <a:r>
              <a:rPr lang="en-US" altLang="ko-KR" dirty="0"/>
              <a:t>//</a:t>
            </a:r>
            <a:endParaRPr lang="ko-KR" altLang="en-US" dirty="0"/>
          </a:p>
        </p:txBody>
      </p:sp>
    </p:spTree>
    <p:extLst>
      <p:ext uri="{BB962C8B-B14F-4D97-AF65-F5344CB8AC3E}">
        <p14:creationId xmlns:p14="http://schemas.microsoft.com/office/powerpoint/2010/main" val="949347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theme/theme1.xml><?xml version="1.0" encoding="utf-8"?>
<a:theme xmlns:a="http://schemas.openxmlformats.org/drawingml/2006/main" name="New_Simple01">
  <a:themeElements>
    <a:clrScheme name="New_Simple01">
      <a:dk1>
        <a:sysClr val="windowText" lastClr="000000"/>
      </a:dk1>
      <a:lt1>
        <a:sysClr val="window" lastClr="FFFFFF"/>
      </a:lt1>
      <a:dk2>
        <a:srgbClr val="562B71"/>
      </a:dk2>
      <a:lt2>
        <a:srgbClr val="DFF0F7"/>
      </a:lt2>
      <a:accent1>
        <a:srgbClr val="6BA2DF"/>
      </a:accent1>
      <a:accent2>
        <a:srgbClr val="C0504D"/>
      </a:accent2>
      <a:accent3>
        <a:srgbClr val="9BBB59"/>
      </a:accent3>
      <a:accent4>
        <a:srgbClr val="8064A2"/>
      </a:accent4>
      <a:accent5>
        <a:srgbClr val="AA5E74"/>
      </a:accent5>
      <a:accent6>
        <a:srgbClr val="EF9031"/>
      </a:accent6>
      <a:hlink>
        <a:srgbClr val="FF0000"/>
      </a:hlink>
      <a:folHlink>
        <a:srgbClr val="92D050"/>
      </a:folHlink>
    </a:clrScheme>
    <a:fontScheme name="New_Simple01">
      <a:majorFont>
        <a:latin typeface="Tw Cen MT"/>
        <a:ea typeface=""/>
        <a:cs typeface=""/>
        <a:font script="Grek" typeface="Calibri"/>
        <a:font script="Cyrl" typeface="Calibri"/>
        <a:font script="Jpan" typeface="HGPｺﾞｼｯｸE"/>
        <a:font script="Hang" typeface="맑은 고딕"/>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맑은 고딕"/>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New_Simple01">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hade val="100000"/>
                <a:satMod val="165000"/>
              </a:schemeClr>
            </a:gs>
            <a:gs pos="55000">
              <a:schemeClr val="phClr">
                <a:tint val="83000"/>
                <a:shade val="100000"/>
                <a:satMod val="155000"/>
              </a:schemeClr>
            </a:gs>
            <a:gs pos="100000">
              <a:schemeClr val="phClr">
                <a:shade val="85000"/>
                <a:satMod val="100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08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a:rot lat="0" lon="0" rev="0"/>
            </a:camera>
            <a:lightRig rig="glow" dir="t">
              <a:rot lat="0" lon="0" rev="20040000"/>
            </a:lightRig>
          </a:scene3d>
          <a:sp3d contourW="12700">
            <a:bevelT w="38100" h="25400" prst="softRound"/>
            <a:contourClr>
              <a:schemeClr val="phClr"/>
            </a:contourClr>
          </a:sp3d>
        </a:effectStyle>
      </a:effectStyleLst>
      <a:bgFillStyleLst>
        <a:solidFill>
          <a:schemeClr val="phClr"/>
        </a:solidFill>
        <a:gradFill rotWithShape="1">
          <a:gsLst>
            <a:gs pos="0">
              <a:schemeClr val="phClr">
                <a:tint val="85000"/>
                <a:hueMod val="105000"/>
                <a:satMod val="250000"/>
              </a:schemeClr>
            </a:gs>
            <a:gs pos="100000">
              <a:schemeClr val="phClr">
                <a:tint val="95000"/>
                <a:shade val="100000"/>
                <a:satMod val="200000"/>
              </a:schemeClr>
            </a:gs>
          </a:gsLst>
          <a:lin ang="2700000" scaled="0"/>
        </a:gradFill>
        <a:gradFill rotWithShape="1">
          <a:gsLst>
            <a:gs pos="0">
              <a:schemeClr val="phClr">
                <a:tint val="94000"/>
                <a:satMod val="200000"/>
              </a:schemeClr>
            </a:gs>
            <a:gs pos="100000">
              <a:schemeClr val="phClr">
                <a:shade val="70000"/>
                <a:satMod val="200000"/>
              </a:schemeClr>
            </a:gs>
          </a:gsLst>
          <a:path path="circle">
            <a:fillToRect l="40000" r="40000" b="6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심플 테마</Template>
  <TotalTime>2111</TotalTime>
  <Words>3154</Words>
  <Application>Microsoft Office PowerPoint</Application>
  <PresentationFormat>와이드스크린</PresentationFormat>
  <Paragraphs>403</Paragraphs>
  <Slides>53</Slides>
  <Notes>1</Notes>
  <HiddenSlides>0</HiddenSlides>
  <MMClips>0</MMClips>
  <ScaleCrop>false</ScaleCrop>
  <HeadingPairs>
    <vt:vector size="6" baseType="variant">
      <vt:variant>
        <vt:lpstr>사용한 글꼴</vt:lpstr>
      </vt:variant>
      <vt:variant>
        <vt:i4>10</vt:i4>
      </vt:variant>
      <vt:variant>
        <vt:lpstr>테마</vt:lpstr>
      </vt:variant>
      <vt:variant>
        <vt:i4>1</vt:i4>
      </vt:variant>
      <vt:variant>
        <vt:lpstr>슬라이드 제목</vt:lpstr>
      </vt:variant>
      <vt:variant>
        <vt:i4>53</vt:i4>
      </vt:variant>
    </vt:vector>
  </HeadingPairs>
  <TitlesOfParts>
    <vt:vector size="64" baseType="lpstr">
      <vt:lpstr>HY견고딕</vt:lpstr>
      <vt:lpstr>HY견명조</vt:lpstr>
      <vt:lpstr>HY신명조</vt:lpstr>
      <vt:lpstr>HY헤드라인M</vt:lpstr>
      <vt:lpstr>맑은 고딕</vt:lpstr>
      <vt:lpstr>Arial</vt:lpstr>
      <vt:lpstr>Bwgrkl</vt:lpstr>
      <vt:lpstr>Times New Roman</vt:lpstr>
      <vt:lpstr>Tw Cen MT</vt:lpstr>
      <vt:lpstr>Wingdings 3</vt:lpstr>
      <vt:lpstr>New_Simple01</vt:lpstr>
      <vt:lpstr>전례 안의 성모</vt:lpstr>
      <vt:lpstr>강의 순서</vt:lpstr>
      <vt:lpstr>서론</vt:lpstr>
      <vt:lpstr>‘성모’라는 직함과 ‘마리아’라는 이름</vt:lpstr>
      <vt:lpstr>로마 미사경본 총지침 275항 ㄱ)</vt:lpstr>
      <vt:lpstr>“성모 공경”(cultus marianus)의 개념</vt:lpstr>
      <vt:lpstr>전례 안에서 성모에 대하여 살펴본다는 것</vt:lpstr>
      <vt:lpstr>전례 안에서 성모에 대해 살펴보는 방법</vt:lpstr>
      <vt:lpstr>초세기 성모 공경의 결론이자 성모 공경의 본격적인 시발점 431년 에페소 공의회</vt:lpstr>
      <vt:lpstr>qeoto,koj 테오토코스</vt:lpstr>
      <vt:lpstr>성모 공경이 자라난 신학적 토대</vt:lpstr>
      <vt:lpstr>성모 공경과 파스카 신비의 관계</vt:lpstr>
      <vt:lpstr>제1부</vt:lpstr>
      <vt:lpstr>3세기 초 사도 전승의 감사기도에 나타나는 성모 공경</vt:lpstr>
      <vt:lpstr>7세기 ‘구 젤라시오 성사집’ (Sacramentarium Gelasianum Vetus = GeV) 1246</vt:lpstr>
      <vt:lpstr>3세기 Sub tuum praesidium 성모께 바치는 기도문 중에서 가장 오래된 것</vt:lpstr>
      <vt:lpstr>Sub tuum praesidium versio solesmensis</vt:lpstr>
      <vt:lpstr>Sub tuum praesidium versio cistercensis</vt:lpstr>
      <vt:lpstr>제2부</vt:lpstr>
      <vt:lpstr>성모 축일의 기원과 전파</vt:lpstr>
      <vt:lpstr>동방교회에서 기원한 성모 축일</vt:lpstr>
      <vt:lpstr>성모 축일의 기본 구조</vt:lpstr>
      <vt:lpstr>8월 15일 성모의 천상 탄일</vt:lpstr>
      <vt:lpstr>9월 8일 성모 지상 탄일</vt:lpstr>
      <vt:lpstr>11월 21일 성모 봉헌 축일</vt:lpstr>
      <vt:lpstr>12월 26일 하느님의 어머니 경하 축일</vt:lpstr>
      <vt:lpstr>2월 2일 주님 봉헌 축일</vt:lpstr>
      <vt:lpstr>‘에제리아 여행기’ 26장에 나타난 386년 예루살렘 교회의 주님 봉헌 축일</vt:lpstr>
      <vt:lpstr>(3월 25일) 주님의 수태 고지 축일</vt:lpstr>
      <vt:lpstr>제3부</vt:lpstr>
      <vt:lpstr>서방 교회의 성모 축일</vt:lpstr>
      <vt:lpstr>1월 1일 하느님의 어머니 성 마리아 축일</vt:lpstr>
      <vt:lpstr>1월 1일 축일에 관한 GrH의 증언</vt:lpstr>
      <vt:lpstr>7세기에 로마로 도입된 네 가지 성모 축일에 대한 증언</vt:lpstr>
      <vt:lpstr>1월 1일 축일과 관련한 명칭 변화</vt:lpstr>
      <vt:lpstr>8월 15일 축일의 명칭 변화</vt:lpstr>
      <vt:lpstr>3월 25일 주님 수태 고지 축일 명칭 변화</vt:lpstr>
      <vt:lpstr>제4부</vt:lpstr>
      <vt:lpstr>11세기 이후 성모 공경과 관련한 중세의 일탈 – 개혁의 필요성 대두</vt:lpstr>
      <vt:lpstr>14세기 이후 생겨난 성모 축일</vt:lpstr>
      <vt:lpstr>제5부</vt:lpstr>
      <vt:lpstr>제2차 바티칸 공의회 성모 축일 개혁의 토대</vt:lpstr>
      <vt:lpstr>성모축일 개혁의 척도 “성모가 성자의 구원활동에 얼마나 깊이 연관되어 있는가?”</vt:lpstr>
      <vt:lpstr>개정된 성모 축일 독서 OLM1969</vt:lpstr>
      <vt:lpstr>성모 대축일과 성모 축일 미사의 기도문</vt:lpstr>
      <vt:lpstr>성모 기념일의 기도문과 복되신 동정녀 마리아 공통 기도문</vt:lpstr>
      <vt:lpstr>세 가지 성모 대축일</vt:lpstr>
      <vt:lpstr>1/1 대축일 감사송</vt:lpstr>
      <vt:lpstr>1/1 대축일 영성체 후 기도</vt:lpstr>
      <vt:lpstr>하느님의 어머니는 교회의 어머니 “육화, 인간과 성자와의 결합, 파스카 사건을 통하여”</vt:lpstr>
      <vt:lpstr>하느님의 어머니는 교회의 어머니 “성체 신비를 통하여”</vt:lpstr>
      <vt:lpstr>1/1 대축일 제2독서 “육화 신비와 하느님의 자녀”</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전례 안의 성모</dc:title>
  <dc:creator>HOZOL SIN.</dc:creator>
  <cp:lastModifiedBy>HOZOL SIN.</cp:lastModifiedBy>
  <cp:revision>141</cp:revision>
  <dcterms:created xsi:type="dcterms:W3CDTF">2014-02-24T06:15:12Z</dcterms:created>
  <dcterms:modified xsi:type="dcterms:W3CDTF">2016-05-21T14:03:55Z</dcterms:modified>
</cp:coreProperties>
</file>