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24" r:id="rId1"/>
  </p:sldMasterIdLst>
  <p:notesMasterIdLst>
    <p:notesMasterId r:id="rId46"/>
  </p:notesMasterIdLst>
  <p:sldIdLst>
    <p:sldId id="256" r:id="rId2"/>
    <p:sldId id="338" r:id="rId3"/>
    <p:sldId id="287" r:id="rId4"/>
    <p:sldId id="272" r:id="rId5"/>
    <p:sldId id="261" r:id="rId6"/>
    <p:sldId id="289" r:id="rId7"/>
    <p:sldId id="290" r:id="rId8"/>
    <p:sldId id="291" r:id="rId9"/>
    <p:sldId id="336" r:id="rId10"/>
    <p:sldId id="323" r:id="rId11"/>
    <p:sldId id="292" r:id="rId12"/>
    <p:sldId id="294" r:id="rId13"/>
    <p:sldId id="295" r:id="rId14"/>
    <p:sldId id="296" r:id="rId15"/>
    <p:sldId id="297" r:id="rId16"/>
    <p:sldId id="298" r:id="rId17"/>
    <p:sldId id="299" r:id="rId18"/>
    <p:sldId id="300" r:id="rId19"/>
    <p:sldId id="301" r:id="rId20"/>
    <p:sldId id="302" r:id="rId21"/>
    <p:sldId id="337" r:id="rId22"/>
    <p:sldId id="303" r:id="rId23"/>
    <p:sldId id="304" r:id="rId24"/>
    <p:sldId id="305" r:id="rId25"/>
    <p:sldId id="306" r:id="rId26"/>
    <p:sldId id="307" r:id="rId27"/>
    <p:sldId id="308" r:id="rId28"/>
    <p:sldId id="309" r:id="rId29"/>
    <p:sldId id="310" r:id="rId30"/>
    <p:sldId id="311" r:id="rId31"/>
    <p:sldId id="312" r:id="rId32"/>
    <p:sldId id="313" r:id="rId33"/>
    <p:sldId id="314" r:id="rId34"/>
    <p:sldId id="315" r:id="rId35"/>
    <p:sldId id="316" r:id="rId36"/>
    <p:sldId id="317" r:id="rId37"/>
    <p:sldId id="318" r:id="rId38"/>
    <p:sldId id="319" r:id="rId39"/>
    <p:sldId id="320" r:id="rId40"/>
    <p:sldId id="321" r:id="rId41"/>
    <p:sldId id="322" r:id="rId42"/>
    <p:sldId id="333" r:id="rId43"/>
    <p:sldId id="326" r:id="rId44"/>
    <p:sldId id="325" r:id="rId45"/>
  </p:sldIdLst>
  <p:sldSz cx="9144000" cy="6858000" type="screen4x3"/>
  <p:notesSz cx="6858000" cy="9144000"/>
  <p:defaultTextStyle>
    <a:defPPr>
      <a:defRPr lang="ko-KR"/>
    </a:defPPr>
    <a:lvl1pPr algn="l" rtl="0" fontAlgn="base" latinLnBrk="1">
      <a:spcBef>
        <a:spcPct val="0"/>
      </a:spcBef>
      <a:spcAft>
        <a:spcPct val="0"/>
      </a:spcAft>
      <a:defRPr kumimoji="1" kern="1200">
        <a:solidFill>
          <a:schemeClr val="tx1"/>
        </a:solidFill>
        <a:latin typeface="굴림" charset="-127"/>
        <a:ea typeface="굴림" charset="-127"/>
        <a:cs typeface="+mn-cs"/>
      </a:defRPr>
    </a:lvl1pPr>
    <a:lvl2pPr marL="457200" algn="l" rtl="0" fontAlgn="base" latinLnBrk="1">
      <a:spcBef>
        <a:spcPct val="0"/>
      </a:spcBef>
      <a:spcAft>
        <a:spcPct val="0"/>
      </a:spcAft>
      <a:defRPr kumimoji="1" kern="1200">
        <a:solidFill>
          <a:schemeClr val="tx1"/>
        </a:solidFill>
        <a:latin typeface="굴림" charset="-127"/>
        <a:ea typeface="굴림" charset="-127"/>
        <a:cs typeface="+mn-cs"/>
      </a:defRPr>
    </a:lvl2pPr>
    <a:lvl3pPr marL="914400" algn="l" rtl="0" fontAlgn="base" latinLnBrk="1">
      <a:spcBef>
        <a:spcPct val="0"/>
      </a:spcBef>
      <a:spcAft>
        <a:spcPct val="0"/>
      </a:spcAft>
      <a:defRPr kumimoji="1" kern="1200">
        <a:solidFill>
          <a:schemeClr val="tx1"/>
        </a:solidFill>
        <a:latin typeface="굴림" charset="-127"/>
        <a:ea typeface="굴림" charset="-127"/>
        <a:cs typeface="+mn-cs"/>
      </a:defRPr>
    </a:lvl3pPr>
    <a:lvl4pPr marL="1371600" algn="l" rtl="0" fontAlgn="base" latinLnBrk="1">
      <a:spcBef>
        <a:spcPct val="0"/>
      </a:spcBef>
      <a:spcAft>
        <a:spcPct val="0"/>
      </a:spcAft>
      <a:defRPr kumimoji="1" kern="1200">
        <a:solidFill>
          <a:schemeClr val="tx1"/>
        </a:solidFill>
        <a:latin typeface="굴림" charset="-127"/>
        <a:ea typeface="굴림" charset="-127"/>
        <a:cs typeface="+mn-cs"/>
      </a:defRPr>
    </a:lvl4pPr>
    <a:lvl5pPr marL="1828800" algn="l" rtl="0" fontAlgn="base" latinLnBrk="1">
      <a:spcBef>
        <a:spcPct val="0"/>
      </a:spcBef>
      <a:spcAft>
        <a:spcPct val="0"/>
      </a:spcAft>
      <a:defRPr kumimoji="1" kern="1200">
        <a:solidFill>
          <a:schemeClr val="tx1"/>
        </a:solidFill>
        <a:latin typeface="굴림" charset="-127"/>
        <a:ea typeface="굴림" charset="-127"/>
        <a:cs typeface="+mn-cs"/>
      </a:defRPr>
    </a:lvl5pPr>
    <a:lvl6pPr marL="2286000" algn="l" defTabSz="914400" rtl="0" eaLnBrk="1" latinLnBrk="1" hangingPunct="1">
      <a:defRPr kumimoji="1" kern="1200">
        <a:solidFill>
          <a:schemeClr val="tx1"/>
        </a:solidFill>
        <a:latin typeface="굴림" charset="-127"/>
        <a:ea typeface="굴림" charset="-127"/>
        <a:cs typeface="+mn-cs"/>
      </a:defRPr>
    </a:lvl6pPr>
    <a:lvl7pPr marL="2743200" algn="l" defTabSz="914400" rtl="0" eaLnBrk="1" latinLnBrk="1" hangingPunct="1">
      <a:defRPr kumimoji="1" kern="1200">
        <a:solidFill>
          <a:schemeClr val="tx1"/>
        </a:solidFill>
        <a:latin typeface="굴림" charset="-127"/>
        <a:ea typeface="굴림" charset="-127"/>
        <a:cs typeface="+mn-cs"/>
      </a:defRPr>
    </a:lvl7pPr>
    <a:lvl8pPr marL="3200400" algn="l" defTabSz="914400" rtl="0" eaLnBrk="1" latinLnBrk="1" hangingPunct="1">
      <a:defRPr kumimoji="1" kern="1200">
        <a:solidFill>
          <a:schemeClr val="tx1"/>
        </a:solidFill>
        <a:latin typeface="굴림" charset="-127"/>
        <a:ea typeface="굴림" charset="-127"/>
        <a:cs typeface="+mn-cs"/>
      </a:defRPr>
    </a:lvl8pPr>
    <a:lvl9pPr marL="3657600" algn="l" defTabSz="914400" rtl="0" eaLnBrk="1" latinLnBrk="1" hangingPunct="1">
      <a:defRPr kumimoji="1" kern="1200">
        <a:solidFill>
          <a:schemeClr val="tx1"/>
        </a:solidFill>
        <a:latin typeface="굴림" charset="-127"/>
        <a:ea typeface="굴림" charset="-127"/>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27B5"/>
    <a:srgbClr val="CCFFCC"/>
    <a:srgbClr val="DFFCC2"/>
    <a:srgbClr val="E6FDC1"/>
    <a:srgbClr val="FFFFCC"/>
    <a:srgbClr val="CCECFF"/>
    <a:srgbClr val="EDEFCF"/>
    <a:srgbClr val="66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38" autoAdjust="0"/>
    <p:restoredTop sz="86454" autoAdjust="0"/>
  </p:normalViewPr>
  <p:slideViewPr>
    <p:cSldViewPr>
      <p:cViewPr varScale="1">
        <p:scale>
          <a:sx n="51" d="100"/>
          <a:sy n="51" d="100"/>
        </p:scale>
        <p:origin x="-936" y="-84"/>
      </p:cViewPr>
      <p:guideLst>
        <p:guide orient="horz" pos="3158"/>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ko-KR" altLang="en-US"/>
          </a:p>
        </p:txBody>
      </p:sp>
      <p:sp>
        <p:nvSpPr>
          <p:cNvPr id="3" name="날짜 개체 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615E7DB6-62D4-49DA-AA00-41876F154580}" type="datetimeFigureOut">
              <a:rPr lang="ko-KR" altLang="en-US"/>
              <a:pPr>
                <a:defRPr/>
              </a:pPr>
              <a:t>2014-06-03</a:t>
            </a:fld>
            <a:endParaRPr lang="ko-KR" altLang="en-US"/>
          </a:p>
        </p:txBody>
      </p:sp>
      <p:sp>
        <p:nvSpPr>
          <p:cNvPr id="4" name="슬라이드 이미지 개체 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ko-KR" altLang="en-US" noProof="0"/>
          </a:p>
        </p:txBody>
      </p:sp>
      <p:sp>
        <p:nvSpPr>
          <p:cNvPr id="5" name="슬라이드 노트 개체 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ko-KR" altLang="en-US" noProof="0" smtClean="0"/>
              <a:t>마스터 텍스트 스타일을 편집합니다</a:t>
            </a:r>
          </a:p>
          <a:p>
            <a:pPr lvl="1"/>
            <a:r>
              <a:rPr lang="ko-KR" altLang="en-US" noProof="0" smtClean="0"/>
              <a:t>둘째 수준</a:t>
            </a:r>
          </a:p>
          <a:p>
            <a:pPr lvl="2"/>
            <a:r>
              <a:rPr lang="ko-KR" altLang="en-US" noProof="0" smtClean="0"/>
              <a:t>셋째 수준</a:t>
            </a:r>
          </a:p>
          <a:p>
            <a:pPr lvl="3"/>
            <a:r>
              <a:rPr lang="ko-KR" altLang="en-US" noProof="0" smtClean="0"/>
              <a:t>넷째 수준</a:t>
            </a:r>
          </a:p>
          <a:p>
            <a:pPr lvl="4"/>
            <a:r>
              <a:rPr lang="ko-KR" altLang="en-US" noProof="0" smtClean="0"/>
              <a:t>다섯째 수준</a:t>
            </a:r>
            <a:endParaRPr lang="ko-KR" altLang="en-US" noProof="0"/>
          </a:p>
        </p:txBody>
      </p:sp>
      <p:sp>
        <p:nvSpPr>
          <p:cNvPr id="6" name="바닥글 개체 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ko-KR" altLang="en-US"/>
          </a:p>
        </p:txBody>
      </p:sp>
      <p:sp>
        <p:nvSpPr>
          <p:cNvPr id="7" name="슬라이드 번호 개체 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7B877C79-0FBB-4B97-B1EA-3D39B9131D0F}" type="slidenum">
              <a:rPr lang="ko-KR" altLang="en-US"/>
              <a:pPr>
                <a:defRPr/>
              </a:pPr>
              <a:t>‹#›</a:t>
            </a:fld>
            <a:endParaRPr lang="ko-KR" altLang="en-US"/>
          </a:p>
        </p:txBody>
      </p:sp>
    </p:spTree>
    <p:extLst>
      <p:ext uri="{BB962C8B-B14F-4D97-AF65-F5344CB8AC3E}">
        <p14:creationId xmlns:p14="http://schemas.microsoft.com/office/powerpoint/2010/main" val="2545496192"/>
      </p:ext>
    </p:extLst>
  </p:cSld>
  <p:clrMap bg1="lt1" tx1="dk1" bg2="lt2" tx2="dk2" accent1="accent1" accent2="accent2" accent3="accent3" accent4="accent4" accent5="accent5" accent6="accent6" hlink="hlink" folHlink="folHlink"/>
  <p:notesStyle>
    <a:lvl1pPr algn="l" rtl="0" eaLnBrk="0" fontAlgn="base" latinLnBrk="1" hangingPunct="0">
      <a:spcBef>
        <a:spcPct val="30000"/>
      </a:spcBef>
      <a:spcAft>
        <a:spcPct val="0"/>
      </a:spcAft>
      <a:defRPr sz="1200" kern="1200">
        <a:solidFill>
          <a:schemeClr val="tx1"/>
        </a:solidFill>
        <a:latin typeface="+mn-lt"/>
        <a:ea typeface="+mn-ea"/>
        <a:cs typeface="+mn-cs"/>
      </a:defRPr>
    </a:lvl1pPr>
    <a:lvl2pPr marL="457200" algn="l" rtl="0" eaLnBrk="0" fontAlgn="base" latinLnBrk="1" hangingPunct="0">
      <a:spcBef>
        <a:spcPct val="30000"/>
      </a:spcBef>
      <a:spcAft>
        <a:spcPct val="0"/>
      </a:spcAft>
      <a:defRPr sz="1200" kern="1200">
        <a:solidFill>
          <a:schemeClr val="tx1"/>
        </a:solidFill>
        <a:latin typeface="+mn-lt"/>
        <a:ea typeface="+mn-ea"/>
        <a:cs typeface="+mn-cs"/>
      </a:defRPr>
    </a:lvl2pPr>
    <a:lvl3pPr marL="914400" algn="l" rtl="0" eaLnBrk="0" fontAlgn="base" latinLnBrk="1" hangingPunct="0">
      <a:spcBef>
        <a:spcPct val="30000"/>
      </a:spcBef>
      <a:spcAft>
        <a:spcPct val="0"/>
      </a:spcAft>
      <a:defRPr sz="1200" kern="1200">
        <a:solidFill>
          <a:schemeClr val="tx1"/>
        </a:solidFill>
        <a:latin typeface="+mn-lt"/>
        <a:ea typeface="+mn-ea"/>
        <a:cs typeface="+mn-cs"/>
      </a:defRPr>
    </a:lvl3pPr>
    <a:lvl4pPr marL="1371600" algn="l" rtl="0" eaLnBrk="0" fontAlgn="base" latinLnBrk="1" hangingPunct="0">
      <a:spcBef>
        <a:spcPct val="30000"/>
      </a:spcBef>
      <a:spcAft>
        <a:spcPct val="0"/>
      </a:spcAft>
      <a:defRPr sz="1200" kern="1200">
        <a:solidFill>
          <a:schemeClr val="tx1"/>
        </a:solidFill>
        <a:latin typeface="+mn-lt"/>
        <a:ea typeface="+mn-ea"/>
        <a:cs typeface="+mn-cs"/>
      </a:defRPr>
    </a:lvl4pPr>
    <a:lvl5pPr marL="1828800" algn="l" rtl="0" eaLnBrk="0" fontAlgn="base" latinLnBrk="1" hangingPunct="0">
      <a:spcBef>
        <a:spcPct val="30000"/>
      </a:spcBef>
      <a:spcAft>
        <a:spcPct val="0"/>
      </a:spcAft>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smtClean="0"/>
          </a:p>
        </p:txBody>
      </p:sp>
      <p:sp>
        <p:nvSpPr>
          <p:cNvPr id="52228"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3128C986-665B-421D-8156-8A7F0F2DCE93}" type="slidenum">
              <a:rPr lang="ko-KR" altLang="en-US" smtClean="0">
                <a:latin typeface="굴림" charset="-127"/>
                <a:ea typeface="굴림" charset="-127"/>
              </a:rPr>
              <a:pPr eaLnBrk="1" hangingPunct="1">
                <a:spcBef>
                  <a:spcPct val="0"/>
                </a:spcBef>
              </a:pPr>
              <a:t>20</a:t>
            </a:fld>
            <a:endParaRPr lang="ko-KR" altLang="en-US" smtClean="0">
              <a:latin typeface="굴림" charset="-127"/>
              <a:ea typeface="굴림" charset="-127"/>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b="1" smtClean="0">
              <a:solidFill>
                <a:srgbClr val="FF0000"/>
              </a:solidFill>
            </a:endParaRPr>
          </a:p>
        </p:txBody>
      </p:sp>
      <p:sp>
        <p:nvSpPr>
          <p:cNvPr id="5325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3AAEF90D-DFD9-4510-913E-DBE31A554EF1}" type="slidenum">
              <a:rPr lang="ko-KR" altLang="en-US" smtClean="0">
                <a:latin typeface="굴림" charset="-127"/>
                <a:ea typeface="굴림" charset="-127"/>
              </a:rPr>
              <a:pPr eaLnBrk="1" hangingPunct="1">
                <a:spcBef>
                  <a:spcPct val="0"/>
                </a:spcBef>
              </a:pPr>
              <a:t>27</a:t>
            </a:fld>
            <a:endParaRPr lang="ko-KR" altLang="en-US" smtClean="0">
              <a:latin typeface="굴림" charset="-127"/>
              <a:ea typeface="굴림" charset="-127"/>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smtClean="0"/>
          </a:p>
        </p:txBody>
      </p:sp>
      <p:sp>
        <p:nvSpPr>
          <p:cNvPr id="54276"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09D5F3B1-6E1B-4213-87A8-4DDDDCF36EF4}" type="slidenum">
              <a:rPr lang="ko-KR" altLang="en-US" smtClean="0">
                <a:latin typeface="굴림" charset="-127"/>
                <a:ea typeface="굴림" charset="-127"/>
              </a:rPr>
              <a:pPr eaLnBrk="1" hangingPunct="1">
                <a:spcBef>
                  <a:spcPct val="0"/>
                </a:spcBef>
              </a:pPr>
              <a:t>30</a:t>
            </a:fld>
            <a:endParaRPr lang="ko-KR" altLang="en-US" smtClean="0">
              <a:latin typeface="굴림" charset="-127"/>
              <a:ea typeface="굴림" charset="-127"/>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smtClean="0"/>
          </a:p>
        </p:txBody>
      </p:sp>
      <p:sp>
        <p:nvSpPr>
          <p:cNvPr id="55300"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C4456ADC-CEB5-4E66-934E-94463AF5BB7B}" type="slidenum">
              <a:rPr lang="ko-KR" altLang="en-US" smtClean="0">
                <a:latin typeface="굴림" charset="-127"/>
                <a:ea typeface="굴림" charset="-127"/>
              </a:rPr>
              <a:pPr eaLnBrk="1" hangingPunct="1">
                <a:spcBef>
                  <a:spcPct val="0"/>
                </a:spcBef>
              </a:pPr>
              <a:t>31</a:t>
            </a:fld>
            <a:endParaRPr lang="ko-KR" altLang="en-US" smtClean="0">
              <a:latin typeface="굴림" charset="-127"/>
              <a:ea typeface="굴림" charset="-127"/>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smtClean="0"/>
          </a:p>
        </p:txBody>
      </p:sp>
      <p:sp>
        <p:nvSpPr>
          <p:cNvPr id="56324"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3A0EB8FF-1886-4D2D-B4CE-40DAA5988DE3}" type="slidenum">
              <a:rPr lang="ko-KR" altLang="en-US" smtClean="0">
                <a:latin typeface="굴림" charset="-127"/>
                <a:ea typeface="굴림" charset="-127"/>
              </a:rPr>
              <a:pPr eaLnBrk="1" hangingPunct="1">
                <a:spcBef>
                  <a:spcPct val="0"/>
                </a:spcBef>
              </a:pPr>
              <a:t>33</a:t>
            </a:fld>
            <a:endParaRPr lang="ko-KR" altLang="en-US" smtClean="0">
              <a:latin typeface="굴림" charset="-127"/>
              <a:ea typeface="굴림" charset="-127"/>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smtClean="0"/>
          </a:p>
        </p:txBody>
      </p:sp>
      <p:sp>
        <p:nvSpPr>
          <p:cNvPr id="57348"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7DCAEA0F-6919-4107-9A06-018B3983D0DE}" type="slidenum">
              <a:rPr lang="ko-KR" altLang="en-US" smtClean="0">
                <a:latin typeface="굴림" charset="-127"/>
                <a:ea typeface="굴림" charset="-127"/>
              </a:rPr>
              <a:pPr eaLnBrk="1" hangingPunct="1">
                <a:spcBef>
                  <a:spcPct val="0"/>
                </a:spcBef>
              </a:pPr>
              <a:t>34</a:t>
            </a:fld>
            <a:endParaRPr lang="ko-KR" altLang="en-US" smtClean="0">
              <a:latin typeface="굴림" charset="-127"/>
              <a:ea typeface="굴림" charset="-127"/>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smtClean="0"/>
          </a:p>
        </p:txBody>
      </p:sp>
      <p:sp>
        <p:nvSpPr>
          <p:cNvPr id="58372"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79AAF615-20DF-4652-A469-E4E02059E9A8}" type="slidenum">
              <a:rPr lang="ko-KR" altLang="en-US" smtClean="0">
                <a:latin typeface="굴림" charset="-127"/>
                <a:ea typeface="굴림" charset="-127"/>
              </a:rPr>
              <a:pPr eaLnBrk="1" hangingPunct="1">
                <a:spcBef>
                  <a:spcPct val="0"/>
                </a:spcBef>
              </a:pPr>
              <a:t>35</a:t>
            </a:fld>
            <a:endParaRPr lang="ko-KR" altLang="en-US" smtClean="0">
              <a:latin typeface="굴림" charset="-127"/>
              <a:ea typeface="굴림" charset="-127"/>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ko-KR" altLang="en-US" smtClean="0"/>
          </a:p>
        </p:txBody>
      </p:sp>
      <p:sp>
        <p:nvSpPr>
          <p:cNvPr id="59396" name="슬라이드 번호 개체 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맑은 고딕" pitchFamily="50" charset="-127"/>
                <a:ea typeface="맑은 고딕" pitchFamily="50" charset="-127"/>
              </a:defRPr>
            </a:lvl1pPr>
            <a:lvl2pPr marL="742950" indent="-285750" eaLnBrk="0" hangingPunct="0">
              <a:spcBef>
                <a:spcPct val="30000"/>
              </a:spcBef>
              <a:defRPr sz="1200">
                <a:solidFill>
                  <a:schemeClr val="tx1"/>
                </a:solidFill>
                <a:latin typeface="맑은 고딕" pitchFamily="50" charset="-127"/>
                <a:ea typeface="맑은 고딕" pitchFamily="50" charset="-127"/>
              </a:defRPr>
            </a:lvl2pPr>
            <a:lvl3pPr marL="1143000" indent="-228600" eaLnBrk="0" hangingPunct="0">
              <a:spcBef>
                <a:spcPct val="30000"/>
              </a:spcBef>
              <a:defRPr sz="1200">
                <a:solidFill>
                  <a:schemeClr val="tx1"/>
                </a:solidFill>
                <a:latin typeface="맑은 고딕" pitchFamily="50" charset="-127"/>
                <a:ea typeface="맑은 고딕" pitchFamily="50" charset="-127"/>
              </a:defRPr>
            </a:lvl3pPr>
            <a:lvl4pPr marL="1600200" indent="-228600" eaLnBrk="0" hangingPunct="0">
              <a:spcBef>
                <a:spcPct val="30000"/>
              </a:spcBef>
              <a:defRPr sz="1200">
                <a:solidFill>
                  <a:schemeClr val="tx1"/>
                </a:solidFill>
                <a:latin typeface="맑은 고딕" pitchFamily="50" charset="-127"/>
                <a:ea typeface="맑은 고딕" pitchFamily="50" charset="-127"/>
              </a:defRPr>
            </a:lvl4pPr>
            <a:lvl5pPr marL="2057400" indent="-228600" eaLnBrk="0" hangingPunct="0">
              <a:spcBef>
                <a:spcPct val="30000"/>
              </a:spcBef>
              <a:defRPr sz="1200">
                <a:solidFill>
                  <a:schemeClr val="tx1"/>
                </a:solidFill>
                <a:latin typeface="맑은 고딕" pitchFamily="50" charset="-127"/>
                <a:ea typeface="맑은 고딕" pitchFamily="50" charset="-127"/>
              </a:defRPr>
            </a:lvl5pPr>
            <a:lvl6pPr marL="25146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6pPr>
            <a:lvl7pPr marL="29718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7pPr>
            <a:lvl8pPr marL="34290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8pPr>
            <a:lvl9pPr marL="3886200" indent="-228600" eaLnBrk="0" fontAlgn="base" hangingPunct="0">
              <a:spcBef>
                <a:spcPct val="30000"/>
              </a:spcBef>
              <a:spcAft>
                <a:spcPct val="0"/>
              </a:spcAft>
              <a:defRPr sz="1200">
                <a:solidFill>
                  <a:schemeClr val="tx1"/>
                </a:solidFill>
                <a:latin typeface="맑은 고딕" pitchFamily="50" charset="-127"/>
                <a:ea typeface="맑은 고딕" pitchFamily="50" charset="-127"/>
              </a:defRPr>
            </a:lvl9pPr>
          </a:lstStyle>
          <a:p>
            <a:pPr eaLnBrk="1" hangingPunct="1">
              <a:spcBef>
                <a:spcPct val="0"/>
              </a:spcBef>
            </a:pPr>
            <a:fld id="{F6C71219-1927-4D8D-9B73-FA12581CDAB4}" type="slidenum">
              <a:rPr lang="ko-KR" altLang="en-US" smtClean="0">
                <a:latin typeface="굴림" charset="-127"/>
                <a:ea typeface="굴림" charset="-127"/>
              </a:rPr>
              <a:pPr eaLnBrk="1" hangingPunct="1">
                <a:spcBef>
                  <a:spcPct val="0"/>
                </a:spcBef>
              </a:pPr>
              <a:t>36</a:t>
            </a:fld>
            <a:endParaRPr lang="ko-KR" altLang="en-US" smtClean="0">
              <a:latin typeface="굴림" charset="-127"/>
              <a:ea typeface="굴림" charset="-127"/>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제목 슬라이드">
    <p:spTree>
      <p:nvGrpSpPr>
        <p:cNvPr id="1" name=""/>
        <p:cNvGrpSpPr/>
        <p:nvPr/>
      </p:nvGrpSpPr>
      <p:grpSpPr>
        <a:xfrm>
          <a:off x="0" y="0"/>
          <a:ext cx="0" cy="0"/>
          <a:chOff x="0" y="0"/>
          <a:chExt cx="0" cy="0"/>
        </a:xfrm>
      </p:grpSpPr>
      <p:sp>
        <p:nvSpPr>
          <p:cNvPr id="4" name="직각 삼각형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latinLnBrk="0">
              <a:defRPr/>
            </a:pPr>
            <a:endParaRPr kumimoji="0" lang="en-US"/>
          </a:p>
        </p:txBody>
      </p:sp>
      <p:grpSp>
        <p:nvGrpSpPr>
          <p:cNvPr id="5" name="그룹 15"/>
          <p:cNvGrpSpPr>
            <a:grpSpLocks/>
          </p:cNvGrpSpPr>
          <p:nvPr/>
        </p:nvGrpSpPr>
        <p:grpSpPr bwMode="auto">
          <a:xfrm>
            <a:off x="-3175" y="4953000"/>
            <a:ext cx="9147175" cy="1911350"/>
            <a:chOff x="-3765" y="4832896"/>
            <a:chExt cx="9147765" cy="2032192"/>
          </a:xfrm>
        </p:grpSpPr>
        <p:sp>
          <p:nvSpPr>
            <p:cNvPr id="6" name="자유형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7" name="자유형 18"/>
            <p:cNvSpPr>
              <a:spLocks/>
            </p:cNvSpPr>
            <p:nvPr/>
          </p:nvSpPr>
          <p:spPr bwMode="auto">
            <a:xfrm>
              <a:off x="35926" y="5135025"/>
              <a:ext cx="9108074" cy="838869"/>
            </a:xfrm>
            <a:custGeom>
              <a:avLst/>
              <a:gdLst>
                <a:gd name="T0" fmla="*/ 0 w 5760"/>
                <a:gd name="T1" fmla="*/ 0 h 528"/>
                <a:gd name="T2" fmla="*/ 9108074 w 5760"/>
                <a:gd name="T3" fmla="*/ 0 h 528"/>
                <a:gd name="T4" fmla="*/ 9108074 w 5760"/>
                <a:gd name="T5" fmla="*/ 838869 h 528"/>
                <a:gd name="T6" fmla="*/ 75901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ko-KR" altLang="en-US"/>
            </a:p>
          </p:txBody>
        </p:sp>
        <p:sp>
          <p:nvSpPr>
            <p:cNvPr id="8" name="자유형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latinLnBrk="0">
                <a:defRPr/>
              </a:pPr>
              <a:endParaRPr kumimoji="0" lang="en-US"/>
            </a:p>
          </p:txBody>
        </p:sp>
        <p:cxnSp>
          <p:nvCxnSpPr>
            <p:cNvPr id="10" name="직선 연결선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제목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ko-KR" altLang="en-US" smtClean="0"/>
              <a:t>마스터 제목 스타일 편집</a:t>
            </a:r>
            <a:endParaRPr lang="en-US"/>
          </a:p>
        </p:txBody>
      </p:sp>
      <p:sp>
        <p:nvSpPr>
          <p:cNvPr id="17" name="부제목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ko-KR" altLang="en-US" smtClean="0"/>
              <a:t>마스터 부제목 스타일 편집</a:t>
            </a:r>
            <a:endParaRPr lang="en-US"/>
          </a:p>
        </p:txBody>
      </p:sp>
      <p:sp>
        <p:nvSpPr>
          <p:cNvPr id="11" name="날짜 개체 틀 29"/>
          <p:cNvSpPr>
            <a:spLocks noGrp="1"/>
          </p:cNvSpPr>
          <p:nvPr>
            <p:ph type="dt" sz="half" idx="10"/>
          </p:nvPr>
        </p:nvSpPr>
        <p:spPr/>
        <p:txBody>
          <a:bodyPr/>
          <a:lstStyle>
            <a:lvl1pPr>
              <a:defRPr>
                <a:solidFill>
                  <a:srgbClr val="FFFFFF"/>
                </a:solidFill>
              </a:defRPr>
            </a:lvl1pPr>
            <a:extLst/>
          </a:lstStyle>
          <a:p>
            <a:pPr>
              <a:defRPr/>
            </a:pPr>
            <a:fld id="{59AED22D-1849-450E-8207-7738ADF386C4}" type="datetimeFigureOut">
              <a:rPr lang="ko-KR" altLang="en-US"/>
              <a:pPr>
                <a:defRPr/>
              </a:pPr>
              <a:t>2014-06-03</a:t>
            </a:fld>
            <a:endParaRPr lang="ko-KR" altLang="en-US"/>
          </a:p>
        </p:txBody>
      </p:sp>
      <p:sp>
        <p:nvSpPr>
          <p:cNvPr id="12" name="바닥글 개체 틀 18"/>
          <p:cNvSpPr>
            <a:spLocks noGrp="1"/>
          </p:cNvSpPr>
          <p:nvPr>
            <p:ph type="ftr" sz="quarter" idx="11"/>
          </p:nvPr>
        </p:nvSpPr>
        <p:spPr/>
        <p:txBody>
          <a:bodyPr/>
          <a:lstStyle>
            <a:lvl1pPr>
              <a:defRPr>
                <a:solidFill>
                  <a:schemeClr val="accent1">
                    <a:tint val="20000"/>
                  </a:schemeClr>
                </a:solidFill>
              </a:defRPr>
            </a:lvl1pPr>
            <a:extLst/>
          </a:lstStyle>
          <a:p>
            <a:pPr>
              <a:defRPr/>
            </a:pPr>
            <a:endParaRPr lang="ko-KR" altLang="en-US"/>
          </a:p>
        </p:txBody>
      </p:sp>
      <p:sp>
        <p:nvSpPr>
          <p:cNvPr id="13" name="슬라이드 번호 개체 틀 26"/>
          <p:cNvSpPr>
            <a:spLocks noGrp="1"/>
          </p:cNvSpPr>
          <p:nvPr>
            <p:ph type="sldNum" sz="quarter" idx="12"/>
          </p:nvPr>
        </p:nvSpPr>
        <p:spPr/>
        <p:txBody>
          <a:bodyPr/>
          <a:lstStyle>
            <a:lvl1pPr>
              <a:defRPr>
                <a:solidFill>
                  <a:srgbClr val="FFFFFF"/>
                </a:solidFill>
              </a:defRPr>
            </a:lvl1pPr>
            <a:extLst/>
          </a:lstStyle>
          <a:p>
            <a:pPr>
              <a:defRPr/>
            </a:pPr>
            <a:fld id="{6A598F7E-B62A-4A61-94A2-A218FDF8757F}" type="slidenum">
              <a:rPr lang="ko-KR" altLang="en-US"/>
              <a:pPr>
                <a:defRPr/>
              </a:pPr>
              <a:t>‹#›</a:t>
            </a:fld>
            <a:endParaRPr lang="ko-KR" altLang="en-US"/>
          </a:p>
        </p:txBody>
      </p:sp>
    </p:spTree>
    <p:extLst>
      <p:ext uri="{BB962C8B-B14F-4D97-AF65-F5344CB8AC3E}">
        <p14:creationId xmlns:p14="http://schemas.microsoft.com/office/powerpoint/2010/main" val="11188367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제목 및 내용">
    <p:spTree>
      <p:nvGrpSpPr>
        <p:cNvPr id="1" name=""/>
        <p:cNvGrpSpPr/>
        <p:nvPr/>
      </p:nvGrpSpPr>
      <p:grpSpPr>
        <a:xfrm>
          <a:off x="0" y="0"/>
          <a:ext cx="0" cy="0"/>
          <a:chOff x="0" y="0"/>
          <a:chExt cx="0" cy="0"/>
        </a:xfrm>
      </p:grpSpPr>
      <p:sp>
        <p:nvSpPr>
          <p:cNvPr id="7" name="제목 6"/>
          <p:cNvSpPr>
            <a:spLocks noGrp="1"/>
          </p:cNvSpPr>
          <p:nvPr>
            <p:ph type="title"/>
          </p:nvPr>
        </p:nvSpPr>
        <p:spPr/>
        <p:txBody>
          <a:bodyPr rtlCol="0"/>
          <a:lstStyle>
            <a:extLst/>
          </a:lstStyle>
          <a:p>
            <a:r>
              <a:rPr lang="ko-KR" altLang="en-US" smtClean="0"/>
              <a:t>마스터 제목 스타일 편집</a:t>
            </a:r>
            <a:endParaRPr lang="en-US"/>
          </a:p>
        </p:txBody>
      </p:sp>
      <p:sp>
        <p:nvSpPr>
          <p:cNvPr id="3" name="날짜 개체 틀 9"/>
          <p:cNvSpPr>
            <a:spLocks noGrp="1"/>
          </p:cNvSpPr>
          <p:nvPr>
            <p:ph type="dt" sz="half" idx="10"/>
          </p:nvPr>
        </p:nvSpPr>
        <p:spPr/>
        <p:txBody>
          <a:bodyPr/>
          <a:lstStyle>
            <a:lvl1pPr>
              <a:defRPr/>
            </a:lvl1pPr>
          </a:lstStyle>
          <a:p>
            <a:pPr>
              <a:defRPr/>
            </a:pPr>
            <a:fld id="{ADA37BA5-9153-482C-82B3-E18CF8FE987E}" type="datetimeFigureOut">
              <a:rPr lang="ko-KR" altLang="en-US"/>
              <a:pPr>
                <a:defRPr/>
              </a:pPr>
              <a:t>2014-06-03</a:t>
            </a:fld>
            <a:endParaRPr lang="ko-KR" altLang="en-US"/>
          </a:p>
        </p:txBody>
      </p:sp>
      <p:sp>
        <p:nvSpPr>
          <p:cNvPr id="4" name="바닥글 개체 틀 21"/>
          <p:cNvSpPr>
            <a:spLocks noGrp="1"/>
          </p:cNvSpPr>
          <p:nvPr>
            <p:ph type="ftr" sz="quarter" idx="11"/>
          </p:nvPr>
        </p:nvSpPr>
        <p:spPr/>
        <p:txBody>
          <a:bodyPr/>
          <a:lstStyle>
            <a:lvl1pPr>
              <a:defRPr/>
            </a:lvl1pPr>
          </a:lstStyle>
          <a:p>
            <a:pPr>
              <a:defRPr/>
            </a:pPr>
            <a:endParaRPr lang="ko-KR" altLang="en-US"/>
          </a:p>
        </p:txBody>
      </p:sp>
      <p:sp>
        <p:nvSpPr>
          <p:cNvPr id="5" name="슬라이드 번호 개체 틀 17"/>
          <p:cNvSpPr>
            <a:spLocks noGrp="1"/>
          </p:cNvSpPr>
          <p:nvPr>
            <p:ph type="sldNum" sz="quarter" idx="12"/>
          </p:nvPr>
        </p:nvSpPr>
        <p:spPr/>
        <p:txBody>
          <a:bodyPr/>
          <a:lstStyle>
            <a:lvl1pPr>
              <a:defRPr/>
            </a:lvl1pPr>
          </a:lstStyle>
          <a:p>
            <a:pPr>
              <a:defRPr/>
            </a:pPr>
            <a:fld id="{21CA9489-37F9-46A9-8234-49ED949BF314}" type="slidenum">
              <a:rPr lang="ko-KR" altLang="en-US"/>
              <a:pPr>
                <a:defRPr/>
              </a:pPr>
              <a:t>‹#›</a:t>
            </a:fld>
            <a:endParaRPr lang="ko-KR" altLang="en-US"/>
          </a:p>
        </p:txBody>
      </p:sp>
    </p:spTree>
    <p:extLst>
      <p:ext uri="{BB962C8B-B14F-4D97-AF65-F5344CB8AC3E}">
        <p14:creationId xmlns:p14="http://schemas.microsoft.com/office/powerpoint/2010/main" val="3910266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9"/>
          <p:cNvSpPr>
            <a:spLocks noGrp="1"/>
          </p:cNvSpPr>
          <p:nvPr>
            <p:ph type="dt" sz="half" idx="10"/>
          </p:nvPr>
        </p:nvSpPr>
        <p:spPr/>
        <p:txBody>
          <a:bodyPr/>
          <a:lstStyle>
            <a:lvl1pPr>
              <a:defRPr/>
            </a:lvl1pPr>
          </a:lstStyle>
          <a:p>
            <a:pPr>
              <a:defRPr/>
            </a:pPr>
            <a:fld id="{81863A6B-3CC9-45AF-B9DB-64A4309A6B96}" type="datetimeFigureOut">
              <a:rPr lang="ko-KR" altLang="en-US"/>
              <a:pPr>
                <a:defRPr/>
              </a:pPr>
              <a:t>2014-06-03</a:t>
            </a:fld>
            <a:endParaRPr lang="ko-KR" altLang="en-US"/>
          </a:p>
        </p:txBody>
      </p:sp>
      <p:sp>
        <p:nvSpPr>
          <p:cNvPr id="3" name="바닥글 개체 틀 21"/>
          <p:cNvSpPr>
            <a:spLocks noGrp="1"/>
          </p:cNvSpPr>
          <p:nvPr>
            <p:ph type="ftr" sz="quarter" idx="11"/>
          </p:nvPr>
        </p:nvSpPr>
        <p:spPr/>
        <p:txBody>
          <a:bodyPr/>
          <a:lstStyle>
            <a:lvl1pPr>
              <a:defRPr/>
            </a:lvl1pPr>
          </a:lstStyle>
          <a:p>
            <a:pPr>
              <a:defRPr/>
            </a:pPr>
            <a:endParaRPr lang="ko-KR" altLang="en-US"/>
          </a:p>
        </p:txBody>
      </p:sp>
      <p:sp>
        <p:nvSpPr>
          <p:cNvPr id="4" name="슬라이드 번호 개체 틀 17"/>
          <p:cNvSpPr>
            <a:spLocks noGrp="1"/>
          </p:cNvSpPr>
          <p:nvPr>
            <p:ph type="sldNum" sz="quarter" idx="12"/>
          </p:nvPr>
        </p:nvSpPr>
        <p:spPr/>
        <p:txBody>
          <a:bodyPr/>
          <a:lstStyle>
            <a:lvl1pPr>
              <a:defRPr/>
            </a:lvl1pPr>
          </a:lstStyle>
          <a:p>
            <a:pPr>
              <a:defRPr/>
            </a:pPr>
            <a:fld id="{C1A741EA-0629-4DD1-94D1-240A50CF4229}" type="slidenum">
              <a:rPr lang="ko-KR" altLang="en-US"/>
              <a:pPr>
                <a:defRPr/>
              </a:pPr>
              <a:t>‹#›</a:t>
            </a:fld>
            <a:endParaRPr lang="ko-KR" altLang="en-US"/>
          </a:p>
        </p:txBody>
      </p:sp>
    </p:spTree>
    <p:extLst>
      <p:ext uri="{BB962C8B-B14F-4D97-AF65-F5344CB8AC3E}">
        <p14:creationId xmlns:p14="http://schemas.microsoft.com/office/powerpoint/2010/main" val="172682164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자유형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kumimoji="0" lang="en-US"/>
          </a:p>
        </p:txBody>
      </p:sp>
      <p:sp>
        <p:nvSpPr>
          <p:cNvPr id="1027" name="자유형 11"/>
          <p:cNvSpPr>
            <a:spLocks/>
          </p:cNvSpPr>
          <p:nvPr/>
        </p:nvSpPr>
        <p:spPr bwMode="auto">
          <a:xfrm>
            <a:off x="485775" y="5938838"/>
            <a:ext cx="3690938" cy="933450"/>
          </a:xfrm>
          <a:custGeom>
            <a:avLst/>
            <a:gdLst>
              <a:gd name="T0" fmla="*/ 0 w 5591"/>
              <a:gd name="T1" fmla="*/ 0 h 588"/>
              <a:gd name="T2" fmla="*/ 3802505 w 5591"/>
              <a:gd name="T3" fmla="*/ 0 h 588"/>
              <a:gd name="T4" fmla="*/ 3802505 w 5591"/>
              <a:gd name="T5" fmla="*/ 838200 h 588"/>
              <a:gd name="T6" fmla="*/ 31688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ko-KR" altLang="en-US"/>
          </a:p>
        </p:txBody>
      </p:sp>
      <p:sp>
        <p:nvSpPr>
          <p:cNvPr id="14" name="직각 삼각형 13"/>
          <p:cNvSpPr>
            <a:spLocks/>
          </p:cNvSpPr>
          <p:nvPr/>
        </p:nvSpPr>
        <p:spPr bwMode="auto">
          <a:xfrm>
            <a:off x="-6042" y="5791253"/>
            <a:ext cx="3402314" cy="1080868"/>
          </a:xfrm>
          <a:prstGeom prst="rtTriangle">
            <a:avLst/>
          </a:prstGeom>
          <a:blipFill>
            <a:blip r:embed="rId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latinLnBrk="0">
              <a:defRPr/>
            </a:pPr>
            <a:endParaRPr kumimoji="0" lang="en-US"/>
          </a:p>
        </p:txBody>
      </p:sp>
      <p:cxnSp>
        <p:nvCxnSpPr>
          <p:cNvPr id="15" name="직선 연결선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제목 개체 틀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ko-KR" altLang="en-US" smtClean="0"/>
              <a:t>마스터 제목 스타일 편집</a:t>
            </a:r>
            <a:endParaRPr lang="en-US"/>
          </a:p>
        </p:txBody>
      </p:sp>
      <p:sp>
        <p:nvSpPr>
          <p:cNvPr id="1033" name="텍스트 개체 틀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en-US" altLang="ko-KR" smtClean="0"/>
          </a:p>
        </p:txBody>
      </p:sp>
      <p:sp>
        <p:nvSpPr>
          <p:cNvPr id="10" name="날짜 개체 틀 9"/>
          <p:cNvSpPr>
            <a:spLocks noGrp="1"/>
          </p:cNvSpPr>
          <p:nvPr>
            <p:ph type="dt" sz="half" idx="2"/>
          </p:nvPr>
        </p:nvSpPr>
        <p:spPr>
          <a:xfrm>
            <a:off x="6727825" y="6408738"/>
            <a:ext cx="1919288" cy="365125"/>
          </a:xfrm>
          <a:prstGeom prst="rect">
            <a:avLst/>
          </a:prstGeom>
        </p:spPr>
        <p:txBody>
          <a:bodyPr vert="horz" anchor="b"/>
          <a:lstStyle>
            <a:lvl1pPr algn="l" eaLnBrk="1" latinLnBrk="0" hangingPunct="1">
              <a:defRPr kumimoji="0" sz="1000">
                <a:solidFill>
                  <a:schemeClr val="tx1"/>
                </a:solidFill>
              </a:defRPr>
            </a:lvl1pPr>
            <a:extLst/>
          </a:lstStyle>
          <a:p>
            <a:pPr>
              <a:defRPr/>
            </a:pPr>
            <a:fld id="{AD64C80B-DEC4-426B-AA63-9F8CF26B55C6}" type="datetimeFigureOut">
              <a:rPr lang="ko-KR" altLang="en-US"/>
              <a:pPr>
                <a:defRPr/>
              </a:pPr>
              <a:t>2014-06-03</a:t>
            </a:fld>
            <a:endParaRPr lang="ko-KR" altLang="en-US"/>
          </a:p>
        </p:txBody>
      </p:sp>
      <p:sp>
        <p:nvSpPr>
          <p:cNvPr id="22" name="바닥글 개체 틀 21"/>
          <p:cNvSpPr>
            <a:spLocks noGrp="1"/>
          </p:cNvSpPr>
          <p:nvPr>
            <p:ph type="ftr" sz="quarter" idx="3"/>
          </p:nvPr>
        </p:nvSpPr>
        <p:spPr>
          <a:xfrm>
            <a:off x="4379913" y="6408738"/>
            <a:ext cx="2351087"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ko-KR" altLang="en-US"/>
          </a:p>
        </p:txBody>
      </p:sp>
      <p:sp>
        <p:nvSpPr>
          <p:cNvPr id="18" name="슬라이드 번호 개체 틀 17"/>
          <p:cNvSpPr>
            <a:spLocks noGrp="1"/>
          </p:cNvSpPr>
          <p:nvPr>
            <p:ph type="sldNum" sz="quarter" idx="4"/>
          </p:nvPr>
        </p:nvSpPr>
        <p:spPr>
          <a:xfrm>
            <a:off x="8647113" y="6408738"/>
            <a:ext cx="366712"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19E5CF2D-776A-4E73-8FC2-884CE5FF2F25}" type="slidenum">
              <a:rPr lang="ko-KR" altLang="en-US"/>
              <a:pPr>
                <a:defRPr/>
              </a:pPr>
              <a:t>‹#›</a:t>
            </a:fld>
            <a:endParaRPr lang="ko-KR" altLang="en-US"/>
          </a:p>
        </p:txBody>
      </p:sp>
    </p:spTree>
  </p:cSld>
  <p:clrMap bg1="lt1" tx1="dk1" bg2="lt2" tx2="dk2" accent1="accent1" accent2="accent2" accent3="accent3" accent4="accent4" accent5="accent5" accent6="accent6" hlink="hlink" folHlink="folHlink"/>
  <p:sldLayoutIdLst>
    <p:sldLayoutId id="2147485498" r:id="rId1"/>
    <p:sldLayoutId id="2147485496" r:id="rId2"/>
    <p:sldLayoutId id="2147485497" r:id="rId3"/>
  </p:sldLayoutIdLst>
  <p:txStyles>
    <p:titleStyle>
      <a:lvl1pPr algn="l" rtl="0" eaLnBrk="0" fontAlgn="base" latinLnBrk="1"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latinLnBrk="1" hangingPunct="0">
        <a:spcBef>
          <a:spcPct val="0"/>
        </a:spcBef>
        <a:spcAft>
          <a:spcPct val="0"/>
        </a:spcAft>
        <a:defRPr sz="4100" b="1">
          <a:solidFill>
            <a:schemeClr val="tx2"/>
          </a:solidFill>
          <a:latin typeface="Lucida Sans Unicode" pitchFamily="34" charset="0"/>
          <a:ea typeface="맑은 고딕" pitchFamily="50" charset="-127"/>
        </a:defRPr>
      </a:lvl2pPr>
      <a:lvl3pPr algn="l" rtl="0" eaLnBrk="0" fontAlgn="base" latinLnBrk="1" hangingPunct="0">
        <a:spcBef>
          <a:spcPct val="0"/>
        </a:spcBef>
        <a:spcAft>
          <a:spcPct val="0"/>
        </a:spcAft>
        <a:defRPr sz="4100" b="1">
          <a:solidFill>
            <a:schemeClr val="tx2"/>
          </a:solidFill>
          <a:latin typeface="Lucida Sans Unicode" pitchFamily="34" charset="0"/>
          <a:ea typeface="맑은 고딕" pitchFamily="50" charset="-127"/>
        </a:defRPr>
      </a:lvl3pPr>
      <a:lvl4pPr algn="l" rtl="0" eaLnBrk="0" fontAlgn="base" latinLnBrk="1" hangingPunct="0">
        <a:spcBef>
          <a:spcPct val="0"/>
        </a:spcBef>
        <a:spcAft>
          <a:spcPct val="0"/>
        </a:spcAft>
        <a:defRPr sz="4100" b="1">
          <a:solidFill>
            <a:schemeClr val="tx2"/>
          </a:solidFill>
          <a:latin typeface="Lucida Sans Unicode" pitchFamily="34" charset="0"/>
          <a:ea typeface="맑은 고딕" pitchFamily="50" charset="-127"/>
        </a:defRPr>
      </a:lvl4pPr>
      <a:lvl5pPr algn="l" rtl="0" eaLnBrk="0" fontAlgn="base" latinLnBrk="1" hangingPunct="0">
        <a:spcBef>
          <a:spcPct val="0"/>
        </a:spcBef>
        <a:spcAft>
          <a:spcPct val="0"/>
        </a:spcAft>
        <a:defRPr sz="4100" b="1">
          <a:solidFill>
            <a:schemeClr val="tx2"/>
          </a:solidFill>
          <a:latin typeface="Lucida Sans Unicode" pitchFamily="34" charset="0"/>
          <a:ea typeface="맑은 고딕" pitchFamily="50" charset="-127"/>
        </a:defRPr>
      </a:lvl5pPr>
      <a:lvl6pPr marL="457200" algn="l" rtl="0" fontAlgn="base" latinLnBrk="1">
        <a:spcBef>
          <a:spcPct val="0"/>
        </a:spcBef>
        <a:spcAft>
          <a:spcPct val="0"/>
        </a:spcAft>
        <a:defRPr sz="4100" b="1">
          <a:solidFill>
            <a:schemeClr val="tx2"/>
          </a:solidFill>
          <a:latin typeface="Lucida Sans Unicode" pitchFamily="34" charset="0"/>
          <a:ea typeface="맑은 고딕" pitchFamily="50" charset="-127"/>
        </a:defRPr>
      </a:lvl6pPr>
      <a:lvl7pPr marL="914400" algn="l" rtl="0" fontAlgn="base" latinLnBrk="1">
        <a:spcBef>
          <a:spcPct val="0"/>
        </a:spcBef>
        <a:spcAft>
          <a:spcPct val="0"/>
        </a:spcAft>
        <a:defRPr sz="4100" b="1">
          <a:solidFill>
            <a:schemeClr val="tx2"/>
          </a:solidFill>
          <a:latin typeface="Lucida Sans Unicode" pitchFamily="34" charset="0"/>
          <a:ea typeface="맑은 고딕" pitchFamily="50" charset="-127"/>
        </a:defRPr>
      </a:lvl7pPr>
      <a:lvl8pPr marL="1371600" algn="l" rtl="0" fontAlgn="base" latinLnBrk="1">
        <a:spcBef>
          <a:spcPct val="0"/>
        </a:spcBef>
        <a:spcAft>
          <a:spcPct val="0"/>
        </a:spcAft>
        <a:defRPr sz="4100" b="1">
          <a:solidFill>
            <a:schemeClr val="tx2"/>
          </a:solidFill>
          <a:latin typeface="Lucida Sans Unicode" pitchFamily="34" charset="0"/>
          <a:ea typeface="맑은 고딕" pitchFamily="50" charset="-127"/>
        </a:defRPr>
      </a:lvl8pPr>
      <a:lvl9pPr marL="1828800" algn="l" rtl="0" fontAlgn="base" latinLnBrk="1">
        <a:spcBef>
          <a:spcPct val="0"/>
        </a:spcBef>
        <a:spcAft>
          <a:spcPct val="0"/>
        </a:spcAft>
        <a:defRPr sz="4100" b="1">
          <a:solidFill>
            <a:schemeClr val="tx2"/>
          </a:solidFill>
          <a:latin typeface="Lucida Sans Unicode" pitchFamily="34" charset="0"/>
          <a:ea typeface="맑은 고딕" pitchFamily="50" charset="-127"/>
        </a:defRPr>
      </a:lvl9pPr>
      <a:extLst/>
    </p:titleStyle>
    <p:bodyStyle>
      <a:lvl1pPr marL="365125" indent="-255588" algn="l" rtl="0" eaLnBrk="0" fontAlgn="base" latinLnBrk="1"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latinLnBrk="1"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latinLnBrk="1"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latinLnBrk="1"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latinLnBrk="1"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1"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1"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1"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1"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1" hangingPunct="1">
        <a:defRPr kumimoji="0" kern="1200">
          <a:solidFill>
            <a:schemeClr val="tx1"/>
          </a:solidFill>
          <a:latin typeface="+mn-lt"/>
          <a:ea typeface="+mn-ea"/>
          <a:cs typeface="+mn-cs"/>
        </a:defRPr>
      </a:lvl1pPr>
      <a:lvl2pPr marL="457200" algn="l" rtl="0" eaLnBrk="1" latinLnBrk="1" hangingPunct="1">
        <a:defRPr kumimoji="0" kern="1200">
          <a:solidFill>
            <a:schemeClr val="tx1"/>
          </a:solidFill>
          <a:latin typeface="+mn-lt"/>
          <a:ea typeface="+mn-ea"/>
          <a:cs typeface="+mn-cs"/>
        </a:defRPr>
      </a:lvl2pPr>
      <a:lvl3pPr marL="914400" algn="l" rtl="0" eaLnBrk="1" latinLnBrk="1" hangingPunct="1">
        <a:defRPr kumimoji="0" kern="1200">
          <a:solidFill>
            <a:schemeClr val="tx1"/>
          </a:solidFill>
          <a:latin typeface="+mn-lt"/>
          <a:ea typeface="+mn-ea"/>
          <a:cs typeface="+mn-cs"/>
        </a:defRPr>
      </a:lvl3pPr>
      <a:lvl4pPr marL="1371600" algn="l" rtl="0" eaLnBrk="1" latinLnBrk="1" hangingPunct="1">
        <a:defRPr kumimoji="0" kern="1200">
          <a:solidFill>
            <a:schemeClr val="tx1"/>
          </a:solidFill>
          <a:latin typeface="+mn-lt"/>
          <a:ea typeface="+mn-ea"/>
          <a:cs typeface="+mn-cs"/>
        </a:defRPr>
      </a:lvl4pPr>
      <a:lvl5pPr marL="1828800" algn="l" rtl="0" eaLnBrk="1" latinLnBrk="1" hangingPunct="1">
        <a:defRPr kumimoji="0" kern="1200">
          <a:solidFill>
            <a:schemeClr val="tx1"/>
          </a:solidFill>
          <a:latin typeface="+mn-lt"/>
          <a:ea typeface="+mn-ea"/>
          <a:cs typeface="+mn-cs"/>
        </a:defRPr>
      </a:lvl5pPr>
      <a:lvl6pPr marL="2286000" algn="l" rtl="0" eaLnBrk="1" latinLnBrk="1" hangingPunct="1">
        <a:defRPr kumimoji="0" kern="1200">
          <a:solidFill>
            <a:schemeClr val="tx1"/>
          </a:solidFill>
          <a:latin typeface="+mn-lt"/>
          <a:ea typeface="+mn-ea"/>
          <a:cs typeface="+mn-cs"/>
        </a:defRPr>
      </a:lvl6pPr>
      <a:lvl7pPr marL="2743200" algn="l" rtl="0" eaLnBrk="1" latinLnBrk="1" hangingPunct="1">
        <a:defRPr kumimoji="0" kern="1200">
          <a:solidFill>
            <a:schemeClr val="tx1"/>
          </a:solidFill>
          <a:latin typeface="+mn-lt"/>
          <a:ea typeface="+mn-ea"/>
          <a:cs typeface="+mn-cs"/>
        </a:defRPr>
      </a:lvl7pPr>
      <a:lvl8pPr marL="3200400" algn="l" rtl="0" eaLnBrk="1" latinLnBrk="1" hangingPunct="1">
        <a:defRPr kumimoji="0" kern="1200">
          <a:solidFill>
            <a:schemeClr val="tx1"/>
          </a:solidFill>
          <a:latin typeface="+mn-lt"/>
          <a:ea typeface="+mn-ea"/>
          <a:cs typeface="+mn-cs"/>
        </a:defRPr>
      </a:lvl8pPr>
      <a:lvl9pPr marL="3657600" algn="l" rtl="0" eaLnBrk="1" latinLnBrk="1"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pds.catholic.or.kr/attbox/bbs/album/&#52852;&#47484;&#47196;%20&#47560;&#46972;&#53440;_&#49457;&#47784;%20&#47560;&#47532;&#50500;&#50752;%20&#50500;&#44592;%20&#50696;&#49688;.jp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pds.catholic.or.kr/attbox/bbs/album/&#50556;&#44273;%20&#50836;&#47476;&#45800;&#49828;_&#44592;&#46020;&#54616;&#45716;%20&#45432;&#51064;.jpg"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pds.catholic.or.kr/attbox/bbs/album/&#52852;&#46972;&#48148;&#51312;_&#50656;&#47560;&#50864;&#49828;.jpg"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pds.catholic.or.kr/attbox/bbs/album/&#51109;&#54532;&#46993;&#49688;&#50500;&#48128;&#47112;_&#44048;&#51088;&#49900;&#45716;&#49324;&#46988;&#46308;.jpg"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1412875"/>
            <a:ext cx="1800225" cy="332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0" name="제목 1"/>
          <p:cNvSpPr>
            <a:spLocks noGrp="1"/>
          </p:cNvSpPr>
          <p:nvPr>
            <p:ph type="ctrTitle"/>
          </p:nvPr>
        </p:nvSpPr>
        <p:spPr>
          <a:xfrm>
            <a:off x="1116137" y="1988840"/>
            <a:ext cx="7272287" cy="1728192"/>
          </a:xfrm>
        </p:spPr>
        <p:txBody>
          <a:bodyPr/>
          <a:lstStyle/>
          <a:p>
            <a:pPr eaLnBrk="1" fontAlgn="auto" hangingPunct="1">
              <a:spcAft>
                <a:spcPts val="0"/>
              </a:spcAft>
              <a:defRPr/>
            </a:pPr>
            <a:r>
              <a:rPr lang="en-US" altLang="ko-KR" sz="4400" dirty="0" smtClean="0">
                <a:solidFill>
                  <a:srgbClr val="0070C0"/>
                </a:solidFill>
                <a:latin typeface="HY동녘M" pitchFamily="18" charset="-127"/>
                <a:ea typeface="HY동녘M" pitchFamily="18" charset="-127"/>
              </a:rPr>
              <a:t>3</a:t>
            </a:r>
            <a:r>
              <a:rPr lang="ko-KR" altLang="en-US" sz="4400" dirty="0" smtClean="0">
                <a:solidFill>
                  <a:srgbClr val="0070C0"/>
                </a:solidFill>
                <a:latin typeface="HY동녘M" pitchFamily="18" charset="-127"/>
                <a:ea typeface="HY동녘M" pitchFamily="18" charset="-127"/>
              </a:rPr>
              <a:t>부 </a:t>
            </a:r>
            <a:r>
              <a:rPr lang="en-US" altLang="ko-KR" sz="4400" dirty="0" smtClean="0">
                <a:solidFill>
                  <a:srgbClr val="0070C0"/>
                </a:solidFill>
                <a:latin typeface="HY동녘M" pitchFamily="18" charset="-127"/>
                <a:ea typeface="HY동녘M" pitchFamily="18" charset="-127"/>
              </a:rPr>
              <a:t>“</a:t>
            </a:r>
            <a:r>
              <a:rPr lang="ko-KR" altLang="en-US" sz="4400" dirty="0" smtClean="0">
                <a:solidFill>
                  <a:srgbClr val="0070C0"/>
                </a:solidFill>
                <a:latin typeface="HY동녘M" pitchFamily="18" charset="-127"/>
                <a:ea typeface="HY동녘M" pitchFamily="18" charset="-127"/>
              </a:rPr>
              <a:t>교부들이 공경한 </a:t>
            </a:r>
            <a:r>
              <a:rPr lang="en-US" altLang="ko-KR" sz="4400" dirty="0" smtClean="0">
                <a:solidFill>
                  <a:srgbClr val="0070C0"/>
                </a:solidFill>
                <a:latin typeface="HY동녘M" pitchFamily="18" charset="-127"/>
                <a:ea typeface="HY동녘M" pitchFamily="18" charset="-127"/>
              </a:rPr>
              <a:t/>
            </a:r>
            <a:br>
              <a:rPr lang="en-US" altLang="ko-KR" sz="4400" dirty="0" smtClean="0">
                <a:solidFill>
                  <a:srgbClr val="0070C0"/>
                </a:solidFill>
                <a:latin typeface="HY동녘M" pitchFamily="18" charset="-127"/>
                <a:ea typeface="HY동녘M" pitchFamily="18" charset="-127"/>
              </a:rPr>
            </a:br>
            <a:r>
              <a:rPr lang="ko-KR" altLang="en-US" sz="4400" dirty="0" smtClean="0">
                <a:solidFill>
                  <a:srgbClr val="0070C0"/>
                </a:solidFill>
                <a:latin typeface="HY동녘M" pitchFamily="18" charset="-127"/>
                <a:ea typeface="HY동녘M" pitchFamily="18" charset="-127"/>
              </a:rPr>
              <a:t>성모마리아</a:t>
            </a:r>
            <a:r>
              <a:rPr lang="en-US" altLang="ko-KR" sz="4000" dirty="0" smtClean="0">
                <a:solidFill>
                  <a:srgbClr val="0070C0"/>
                </a:solidFill>
                <a:latin typeface="HY동녘M" pitchFamily="18" charset="-127"/>
                <a:ea typeface="HY동녘M" pitchFamily="18" charset="-127"/>
              </a:rPr>
              <a:t>”</a:t>
            </a:r>
            <a:endParaRPr lang="ko-KR" altLang="en-US" sz="4000" dirty="0" smtClean="0">
              <a:solidFill>
                <a:srgbClr val="0070C0"/>
              </a:solidFill>
              <a:latin typeface="HY동녘M" pitchFamily="18" charset="-127"/>
              <a:ea typeface="HY동녘M" pitchFamily="18" charset="-127"/>
            </a:endParaRPr>
          </a:p>
        </p:txBody>
      </p:sp>
      <p:sp>
        <p:nvSpPr>
          <p:cNvPr id="5124" name="부제목 2"/>
          <p:cNvSpPr>
            <a:spLocks noGrp="1"/>
          </p:cNvSpPr>
          <p:nvPr>
            <p:ph type="subTitle" idx="1"/>
          </p:nvPr>
        </p:nvSpPr>
        <p:spPr>
          <a:xfrm>
            <a:off x="611188" y="5661025"/>
            <a:ext cx="7632700" cy="693738"/>
          </a:xfrm>
        </p:spPr>
        <p:txBody>
          <a:bodyPr/>
          <a:lstStyle/>
          <a:p>
            <a:pPr marR="0" algn="l" eaLnBrk="1" hangingPunct="1">
              <a:buFont typeface="Arial" charset="0"/>
              <a:buNone/>
            </a:pPr>
            <a:r>
              <a:rPr lang="ko-KR" altLang="en-US" sz="2000" smtClean="0">
                <a:solidFill>
                  <a:schemeClr val="bg1"/>
                </a:solidFill>
                <a:latin typeface="HY동녘M" pitchFamily="18" charset="-127"/>
                <a:ea typeface="HY동녘M" pitchFamily="18" charset="-127"/>
              </a:rPr>
              <a:t> 개포동 성당  </a:t>
            </a:r>
            <a:r>
              <a:rPr lang="en-US" altLang="ko-KR" sz="2000" smtClean="0">
                <a:solidFill>
                  <a:schemeClr val="bg1"/>
                </a:solidFill>
                <a:latin typeface="HY동녘M" pitchFamily="18" charset="-127"/>
                <a:ea typeface="HY동녘M" pitchFamily="18" charset="-127"/>
              </a:rPr>
              <a:t>Cu.</a:t>
            </a:r>
          </a:p>
          <a:p>
            <a:pPr marR="0" algn="l" eaLnBrk="1" hangingPunct="1">
              <a:buFont typeface="Arial" charset="0"/>
              <a:buNone/>
            </a:pPr>
            <a:r>
              <a:rPr lang="ko-KR" altLang="en-US" sz="2000" smtClean="0">
                <a:solidFill>
                  <a:schemeClr val="bg1"/>
                </a:solidFill>
                <a:latin typeface="HY동녘M" pitchFamily="18" charset="-127"/>
                <a:ea typeface="HY동녘M" pitchFamily="18" charset="-127"/>
              </a:rPr>
              <a:t> </a:t>
            </a:r>
            <a:r>
              <a:rPr lang="en-US" altLang="ko-KR" sz="2000" smtClean="0">
                <a:solidFill>
                  <a:schemeClr val="bg1"/>
                </a:solidFill>
                <a:latin typeface="HY동녘M" pitchFamily="18" charset="-127"/>
                <a:ea typeface="HY동녘M" pitchFamily="18" charset="-127"/>
              </a:rPr>
              <a:t>2014. 5. 26                                                </a:t>
            </a:r>
            <a:r>
              <a:rPr lang="ko-KR" altLang="en-US" sz="2000" smtClean="0">
                <a:solidFill>
                  <a:schemeClr val="bg1"/>
                </a:solidFill>
                <a:latin typeface="HY동녘M" pitchFamily="18" charset="-127"/>
                <a:ea typeface="HY동녘M" pitchFamily="18" charset="-127"/>
              </a:rPr>
              <a:t>서울무염시태 </a:t>
            </a:r>
            <a:r>
              <a:rPr lang="en-US" altLang="ko-KR" sz="2000" smtClean="0">
                <a:solidFill>
                  <a:schemeClr val="bg1"/>
                </a:solidFill>
                <a:latin typeface="HY동녘M" pitchFamily="18" charset="-127"/>
                <a:ea typeface="HY동녘M" pitchFamily="18" charset="-127"/>
              </a:rPr>
              <a:t>Se.</a:t>
            </a:r>
          </a:p>
          <a:p>
            <a:pPr marR="0" eaLnBrk="1" hangingPunct="1">
              <a:buFont typeface="Arial" charset="0"/>
              <a:buNone/>
            </a:pPr>
            <a:r>
              <a:rPr lang="ko-KR" altLang="en-US" sz="2000" smtClean="0">
                <a:solidFill>
                  <a:schemeClr val="bg1"/>
                </a:solidFill>
                <a:latin typeface="HY동녘M" pitchFamily="18" charset="-127"/>
                <a:ea typeface="HY동녘M" pitchFamily="18" charset="-127"/>
              </a:rPr>
              <a:t>천병문  안드레아  </a:t>
            </a:r>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idx="4294967295"/>
          </p:nvPr>
        </p:nvSpPr>
        <p:spPr>
          <a:xfrm>
            <a:off x="323528" y="333375"/>
            <a:ext cx="8424862" cy="5903913"/>
          </a:xfrm>
          <a:solidFill>
            <a:schemeClr val="accent1">
              <a:lumMod val="60000"/>
              <a:lumOff val="40000"/>
            </a:schemeClr>
          </a:solidFill>
        </p:spPr>
        <p:txBody>
          <a:bodyPr/>
          <a:lstStyle/>
          <a:p>
            <a:pPr>
              <a:defRPr/>
            </a:pPr>
            <a:r>
              <a:rPr lang="en-US" altLang="ko-KR" sz="8000" dirty="0" err="1" smtClean="0"/>
              <a:t>dreamisnowhere</a:t>
            </a:r>
            <a:endParaRPr lang="ko-KR" altLang="en-US" sz="80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내용 개체 틀 1"/>
          <p:cNvSpPr>
            <a:spLocks noGrp="1"/>
          </p:cNvSpPr>
          <p:nvPr>
            <p:ph idx="4294967295"/>
          </p:nvPr>
        </p:nvSpPr>
        <p:spPr>
          <a:xfrm>
            <a:off x="611188" y="1908175"/>
            <a:ext cx="6481762" cy="4608513"/>
          </a:xfrm>
        </p:spPr>
        <p:txBody>
          <a:bodyPr>
            <a:normAutofit/>
          </a:bodyPr>
          <a:lstStyle/>
          <a:p>
            <a:pPr marL="365760" indent="-256032" eaLnBrk="1" fontAlgn="auto" hangingPunct="1">
              <a:lnSpc>
                <a:spcPct val="150000"/>
              </a:lnSpc>
              <a:spcAft>
                <a:spcPts val="0"/>
              </a:spcAft>
              <a:buFont typeface="Wingdings 3" pitchFamily="18" charset="2"/>
              <a:buNone/>
              <a:defRPr/>
            </a:pPr>
            <a:r>
              <a:rPr lang="en-US" altLang="ko-KR" sz="2400" dirty="0" smtClean="0">
                <a:solidFill>
                  <a:schemeClr val="tx1">
                    <a:lumMod val="75000"/>
                    <a:lumOff val="25000"/>
                  </a:schemeClr>
                </a:solidFill>
                <a:latin typeface="HY동녘B" pitchFamily="18" charset="-127"/>
                <a:ea typeface="HY동녘B" pitchFamily="18" charset="-127"/>
              </a:rPr>
              <a:t>Ⅰ. </a:t>
            </a:r>
            <a:r>
              <a:rPr lang="ko-KR" altLang="en-US" sz="2400" dirty="0" smtClean="0">
                <a:solidFill>
                  <a:schemeClr val="tx1">
                    <a:lumMod val="75000"/>
                    <a:lumOff val="25000"/>
                  </a:schemeClr>
                </a:solidFill>
                <a:latin typeface="HY동녘B" pitchFamily="18" charset="-127"/>
                <a:ea typeface="HY동녘B" pitchFamily="18" charset="-127"/>
              </a:rPr>
              <a:t>교부들이 공경한 성모 마리아</a:t>
            </a:r>
            <a:endParaRPr lang="en-US" altLang="ko-KR" sz="24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a:buNone/>
              <a:defRPr/>
            </a:pPr>
            <a:r>
              <a:rPr lang="en-US" altLang="ko-KR" sz="1900" dirty="0" smtClean="0">
                <a:solidFill>
                  <a:schemeClr val="tx1">
                    <a:lumMod val="75000"/>
                    <a:lumOff val="25000"/>
                  </a:schemeClr>
                </a:solidFill>
                <a:latin typeface="HY동녘B" pitchFamily="18" charset="-127"/>
                <a:ea typeface="HY동녘B" pitchFamily="18" charset="-127"/>
              </a:rPr>
              <a:t>           </a:t>
            </a:r>
            <a:r>
              <a:rPr lang="en-US" altLang="ko-KR" sz="1700" dirty="0" smtClean="0">
                <a:solidFill>
                  <a:schemeClr val="tx1">
                    <a:lumMod val="75000"/>
                    <a:lumOff val="25000"/>
                  </a:schemeClr>
                </a:solidFill>
                <a:latin typeface="HY동녘B" pitchFamily="18" charset="-127"/>
                <a:ea typeface="HY동녘B" pitchFamily="18" charset="-127"/>
              </a:rPr>
              <a:t>1. </a:t>
            </a:r>
            <a:r>
              <a:rPr lang="ko-KR" altLang="en-US" sz="1700" dirty="0" smtClean="0">
                <a:solidFill>
                  <a:schemeClr val="tx1">
                    <a:lumMod val="75000"/>
                    <a:lumOff val="25000"/>
                  </a:schemeClr>
                </a:solidFill>
                <a:latin typeface="HY동녘B" pitchFamily="18" charset="-127"/>
                <a:ea typeface="HY동녘B" pitchFamily="18" charset="-127"/>
              </a:rPr>
              <a:t>교부란</a:t>
            </a:r>
            <a:r>
              <a:rPr lang="en-US" altLang="ko-KR" sz="1700" dirty="0" smtClean="0">
                <a:solidFill>
                  <a:schemeClr val="tx1">
                    <a:lumMod val="75000"/>
                    <a:lumOff val="25000"/>
                  </a:schemeClr>
                </a:solidFill>
                <a:latin typeface="HY동녘B" pitchFamily="18" charset="-127"/>
                <a:ea typeface="HY동녘B" pitchFamily="18" charset="-127"/>
              </a:rPr>
              <a:t>?</a:t>
            </a:r>
          </a:p>
          <a:p>
            <a:pPr marL="365760" indent="-256032" eaLnBrk="1" fontAlgn="auto" hangingPunct="1">
              <a:spcAft>
                <a:spcPts val="0"/>
              </a:spcAft>
              <a:buFont typeface="Wingdings 3"/>
              <a:buNone/>
              <a:defRPr/>
            </a:pPr>
            <a:r>
              <a:rPr lang="en-US" altLang="ko-KR" sz="1700" dirty="0" smtClean="0">
                <a:solidFill>
                  <a:schemeClr val="tx1">
                    <a:lumMod val="75000"/>
                    <a:lumOff val="25000"/>
                  </a:schemeClr>
                </a:solidFill>
                <a:latin typeface="HY동녘B" pitchFamily="18" charset="-127"/>
                <a:ea typeface="HY동녘B" pitchFamily="18" charset="-127"/>
              </a:rPr>
              <a:t>            2. </a:t>
            </a:r>
            <a:r>
              <a:rPr lang="ko-KR" altLang="en-US" sz="1700" dirty="0" smtClean="0">
                <a:solidFill>
                  <a:schemeClr val="tx1">
                    <a:lumMod val="75000"/>
                    <a:lumOff val="25000"/>
                  </a:schemeClr>
                </a:solidFill>
                <a:latin typeface="HY동녘B" pitchFamily="18" charset="-127"/>
                <a:ea typeface="HY동녘B" pitchFamily="18" charset="-127"/>
              </a:rPr>
              <a:t>초기 교부들이 가르치는 성모 마리아</a:t>
            </a:r>
            <a:endParaRPr lang="en-US" altLang="ko-KR" sz="17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a:buNone/>
              <a:defRPr/>
            </a:pPr>
            <a:r>
              <a:rPr lang="en-US" altLang="ko-KR" sz="1700" dirty="0" smtClean="0">
                <a:solidFill>
                  <a:schemeClr val="tx1">
                    <a:lumMod val="75000"/>
                    <a:lumOff val="25000"/>
                  </a:schemeClr>
                </a:solidFill>
                <a:latin typeface="HY동녘B" pitchFamily="18" charset="-127"/>
                <a:ea typeface="HY동녘B" pitchFamily="18" charset="-127"/>
              </a:rPr>
              <a:t>            3. </a:t>
            </a:r>
            <a:r>
              <a:rPr lang="ko-KR" altLang="en-US" sz="1700" dirty="0" smtClean="0">
                <a:solidFill>
                  <a:schemeClr val="tx1">
                    <a:lumMod val="75000"/>
                    <a:lumOff val="25000"/>
                  </a:schemeClr>
                </a:solidFill>
                <a:latin typeface="HY동녘B" pitchFamily="18" charset="-127"/>
                <a:ea typeface="HY동녘B" pitchFamily="18" charset="-127"/>
              </a:rPr>
              <a:t>중기 교부들이 찬미하는 성모 마리아</a:t>
            </a:r>
            <a:endParaRPr lang="en-US" altLang="ko-KR" sz="17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a:buNone/>
              <a:defRPr/>
            </a:pPr>
            <a:r>
              <a:rPr lang="en-US" altLang="ko-KR" sz="1700" dirty="0" smtClean="0">
                <a:solidFill>
                  <a:schemeClr val="tx1">
                    <a:lumMod val="75000"/>
                    <a:lumOff val="25000"/>
                  </a:schemeClr>
                </a:solidFill>
                <a:latin typeface="HY동녘B" pitchFamily="18" charset="-127"/>
                <a:ea typeface="HY동녘B" pitchFamily="18" charset="-127"/>
              </a:rPr>
              <a:t>            4. </a:t>
            </a:r>
            <a:r>
              <a:rPr lang="ko-KR" altLang="en-US" sz="1700" dirty="0" smtClean="0">
                <a:solidFill>
                  <a:schemeClr val="tx1">
                    <a:lumMod val="75000"/>
                    <a:lumOff val="25000"/>
                  </a:schemeClr>
                </a:solidFill>
                <a:latin typeface="HY동녘B" pitchFamily="18" charset="-127"/>
                <a:ea typeface="HY동녘B" pitchFamily="18" charset="-127"/>
              </a:rPr>
              <a:t>말기 교부들이 칭송하는 성모 마리아</a:t>
            </a:r>
            <a:endParaRPr lang="en-US" altLang="ko-KR" sz="17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a:buNone/>
              <a:defRPr/>
            </a:pPr>
            <a:endParaRPr lang="en-US" altLang="ko-KR" sz="24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a:buNone/>
              <a:defRPr/>
            </a:pPr>
            <a:r>
              <a:rPr lang="en-US" altLang="ko-KR" sz="2400" dirty="0" smtClean="0">
                <a:solidFill>
                  <a:schemeClr val="tx1">
                    <a:lumMod val="75000"/>
                    <a:lumOff val="25000"/>
                  </a:schemeClr>
                </a:solidFill>
                <a:latin typeface="HY동녘B" pitchFamily="18" charset="-127"/>
                <a:ea typeface="HY동녘B" pitchFamily="18" charset="-127"/>
              </a:rPr>
              <a:t>Ⅱ. </a:t>
            </a:r>
            <a:r>
              <a:rPr lang="ko-KR" altLang="en-US" sz="2400" dirty="0" smtClean="0">
                <a:solidFill>
                  <a:schemeClr val="tx1">
                    <a:lumMod val="75000"/>
                    <a:lumOff val="25000"/>
                  </a:schemeClr>
                </a:solidFill>
                <a:latin typeface="HY동녘B" pitchFamily="18" charset="-127"/>
                <a:ea typeface="HY동녘B" pitchFamily="18" charset="-127"/>
              </a:rPr>
              <a:t>중세기와 르네상스 시대의 성모 마리아</a:t>
            </a:r>
            <a:endParaRPr lang="en-US" altLang="ko-KR" sz="24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lnSpc>
                <a:spcPct val="150000"/>
              </a:lnSpc>
              <a:spcAft>
                <a:spcPts val="0"/>
              </a:spcAft>
              <a:buFont typeface="Wingdings 3" pitchFamily="18" charset="2"/>
              <a:buNone/>
              <a:defRPr/>
            </a:pPr>
            <a:r>
              <a:rPr lang="en-US" altLang="ko-KR" sz="1700" dirty="0" smtClean="0">
                <a:solidFill>
                  <a:schemeClr val="tx1">
                    <a:lumMod val="75000"/>
                    <a:lumOff val="25000"/>
                  </a:schemeClr>
                </a:solidFill>
                <a:latin typeface="HY동녘B" pitchFamily="18" charset="-127"/>
                <a:ea typeface="HY동녘B" pitchFamily="18" charset="-127"/>
              </a:rPr>
              <a:t>            1. </a:t>
            </a:r>
            <a:r>
              <a:rPr lang="ko-KR" altLang="en-US" sz="1700" dirty="0" smtClean="0">
                <a:solidFill>
                  <a:schemeClr val="tx1">
                    <a:lumMod val="75000"/>
                    <a:lumOff val="25000"/>
                  </a:schemeClr>
                </a:solidFill>
                <a:latin typeface="HY동녘B" pitchFamily="18" charset="-127"/>
                <a:ea typeface="HY동녘B" pitchFamily="18" charset="-127"/>
              </a:rPr>
              <a:t>중세기 문헌에 언급된 성모 마리아</a:t>
            </a:r>
            <a:endParaRPr lang="en-US" altLang="ko-KR" sz="17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pitchFamily="18" charset="2"/>
              <a:buNone/>
              <a:defRPr/>
            </a:pPr>
            <a:r>
              <a:rPr lang="en-US" altLang="ko-KR" sz="1700" dirty="0" smtClean="0">
                <a:solidFill>
                  <a:schemeClr val="tx1">
                    <a:lumMod val="75000"/>
                    <a:lumOff val="25000"/>
                  </a:schemeClr>
                </a:solidFill>
                <a:latin typeface="HY동녘B" pitchFamily="18" charset="-127"/>
                <a:ea typeface="HY동녘B" pitchFamily="18" charset="-127"/>
              </a:rPr>
              <a:t>            2. </a:t>
            </a:r>
            <a:r>
              <a:rPr lang="ko-KR" altLang="en-US" sz="1700" dirty="0" smtClean="0">
                <a:solidFill>
                  <a:schemeClr val="tx1">
                    <a:lumMod val="75000"/>
                    <a:lumOff val="25000"/>
                  </a:schemeClr>
                </a:solidFill>
                <a:latin typeface="HY동녘B" pitchFamily="18" charset="-127"/>
                <a:ea typeface="HY동녘B" pitchFamily="18" charset="-127"/>
              </a:rPr>
              <a:t>종교 개혁자들이 말하는 성모 마리아</a:t>
            </a:r>
            <a:endParaRPr lang="en-US" altLang="ko-KR" sz="17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pitchFamily="18" charset="2"/>
              <a:buNone/>
              <a:defRPr/>
            </a:pPr>
            <a:r>
              <a:rPr lang="en-US" altLang="ko-KR" sz="1700" dirty="0" smtClean="0">
                <a:solidFill>
                  <a:schemeClr val="tx1">
                    <a:lumMod val="75000"/>
                    <a:lumOff val="25000"/>
                  </a:schemeClr>
                </a:solidFill>
                <a:latin typeface="HY동녘B" pitchFamily="18" charset="-127"/>
                <a:ea typeface="HY동녘B" pitchFamily="18" charset="-127"/>
              </a:rPr>
              <a:t>            3. </a:t>
            </a:r>
            <a:r>
              <a:rPr lang="ko-KR" altLang="en-US" sz="1700" dirty="0" smtClean="0">
                <a:solidFill>
                  <a:schemeClr val="tx1">
                    <a:lumMod val="75000"/>
                    <a:lumOff val="25000"/>
                  </a:schemeClr>
                </a:solidFill>
                <a:latin typeface="HY동녘B" pitchFamily="18" charset="-127"/>
                <a:ea typeface="HY동녘B" pitchFamily="18" charset="-127"/>
              </a:rPr>
              <a:t>르네상스 시기의 성모 신심</a:t>
            </a:r>
            <a:endParaRPr lang="en-US" altLang="ko-KR" sz="1700" dirty="0" smtClean="0">
              <a:solidFill>
                <a:schemeClr val="tx1">
                  <a:lumMod val="75000"/>
                  <a:lumOff val="25000"/>
                </a:schemeClr>
              </a:solidFill>
              <a:latin typeface="HY동녘B" pitchFamily="18" charset="-127"/>
              <a:ea typeface="HY동녘B" pitchFamily="18" charset="-127"/>
            </a:endParaRPr>
          </a:p>
          <a:p>
            <a:pPr marL="365760" indent="-256032" eaLnBrk="1" fontAlgn="auto" hangingPunct="1">
              <a:spcAft>
                <a:spcPts val="0"/>
              </a:spcAft>
              <a:buFont typeface="Wingdings 3" pitchFamily="18" charset="2"/>
              <a:buNone/>
              <a:defRPr/>
            </a:pPr>
            <a:r>
              <a:rPr lang="en-US" altLang="ko-KR" sz="1700" dirty="0" smtClean="0">
                <a:solidFill>
                  <a:schemeClr val="tx1">
                    <a:lumMod val="75000"/>
                    <a:lumOff val="25000"/>
                  </a:schemeClr>
                </a:solidFill>
                <a:latin typeface="HY동녘B" pitchFamily="18" charset="-127"/>
                <a:ea typeface="HY동녘B" pitchFamily="18" charset="-127"/>
              </a:rPr>
              <a:t>            4. </a:t>
            </a:r>
            <a:r>
              <a:rPr lang="ko-KR" altLang="en-US" sz="1700" dirty="0" smtClean="0">
                <a:solidFill>
                  <a:schemeClr val="tx1">
                    <a:lumMod val="75000"/>
                    <a:lumOff val="25000"/>
                  </a:schemeClr>
                </a:solidFill>
                <a:latin typeface="HY동녘B" pitchFamily="18" charset="-127"/>
                <a:ea typeface="HY동녘B" pitchFamily="18" charset="-127"/>
              </a:rPr>
              <a:t>옥스퍼드 운동과 존 </a:t>
            </a:r>
            <a:r>
              <a:rPr lang="ko-KR" altLang="en-US" sz="1700" dirty="0" err="1" smtClean="0">
                <a:solidFill>
                  <a:schemeClr val="tx1">
                    <a:lumMod val="75000"/>
                    <a:lumOff val="25000"/>
                  </a:schemeClr>
                </a:solidFill>
                <a:latin typeface="HY동녘B" pitchFamily="18" charset="-127"/>
                <a:ea typeface="HY동녘B" pitchFamily="18" charset="-127"/>
              </a:rPr>
              <a:t>헨리</a:t>
            </a:r>
            <a:r>
              <a:rPr lang="ko-KR" altLang="en-US" sz="1700" dirty="0" smtClean="0">
                <a:solidFill>
                  <a:schemeClr val="tx1">
                    <a:lumMod val="75000"/>
                    <a:lumOff val="25000"/>
                  </a:schemeClr>
                </a:solidFill>
                <a:latin typeface="HY동녘B" pitchFamily="18" charset="-127"/>
                <a:ea typeface="HY동녘B" pitchFamily="18" charset="-127"/>
              </a:rPr>
              <a:t> </a:t>
            </a:r>
            <a:r>
              <a:rPr lang="ko-KR" altLang="en-US" sz="1700" dirty="0" err="1" smtClean="0">
                <a:solidFill>
                  <a:schemeClr val="tx1">
                    <a:lumMod val="75000"/>
                    <a:lumOff val="25000"/>
                  </a:schemeClr>
                </a:solidFill>
                <a:latin typeface="HY동녘B" pitchFamily="18" charset="-127"/>
                <a:ea typeface="HY동녘B" pitchFamily="18" charset="-127"/>
              </a:rPr>
              <a:t>뉴먼</a:t>
            </a:r>
            <a:endParaRPr lang="en-US" altLang="ko-KR" sz="1700" dirty="0" smtClean="0">
              <a:solidFill>
                <a:schemeClr val="tx1">
                  <a:lumMod val="75000"/>
                  <a:lumOff val="25000"/>
                </a:schemeClr>
              </a:solidFill>
              <a:latin typeface="HY동녘B" pitchFamily="18" charset="-127"/>
              <a:ea typeface="HY동녘B" pitchFamily="18" charset="-127"/>
            </a:endParaRPr>
          </a:p>
        </p:txBody>
      </p:sp>
      <p:sp>
        <p:nvSpPr>
          <p:cNvPr id="3" name="제목 2"/>
          <p:cNvSpPr>
            <a:spLocks noGrp="1"/>
          </p:cNvSpPr>
          <p:nvPr>
            <p:ph type="title" idx="4294967295"/>
          </p:nvPr>
        </p:nvSpPr>
        <p:spPr>
          <a:xfrm>
            <a:off x="610517" y="620713"/>
            <a:ext cx="1512888" cy="855662"/>
          </a:xfrm>
        </p:spPr>
        <p:txBody>
          <a:bodyPr/>
          <a:lstStyle/>
          <a:p>
            <a:pPr eaLnBrk="1" fontAlgn="auto" hangingPunct="1">
              <a:spcAft>
                <a:spcPts val="0"/>
              </a:spcAft>
              <a:defRPr/>
            </a:pPr>
            <a:r>
              <a:rPr lang="ko-KR" altLang="en-US" dirty="0" smtClean="0">
                <a:latin typeface="HY동녘B" pitchFamily="18" charset="-127"/>
                <a:ea typeface="HY동녘B" pitchFamily="18" charset="-127"/>
              </a:rPr>
              <a:t>순 서</a:t>
            </a:r>
            <a:endParaRPr lang="ko-KR" altLang="en-US" dirty="0">
              <a:latin typeface="HY동녘B" pitchFamily="18" charset="-127"/>
              <a:ea typeface="HY동녘B" pitchFamily="18" charset="-127"/>
            </a:endParaRPr>
          </a:p>
        </p:txBody>
      </p:sp>
      <p:pic>
        <p:nvPicPr>
          <p:cNvPr id="7172" name="Picture 2" descr="http://cfile268.uf.daum.net/image/143AE0484D3024B704D3E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125" y="1125538"/>
            <a:ext cx="1762125"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1412875"/>
            <a:ext cx="4176713" cy="3743325"/>
          </a:xfrm>
          <a:prstGeom prst="rect">
            <a:avLst/>
          </a:prstGeom>
          <a:solidFill>
            <a:srgbClr val="D6F8C8"/>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1200"/>
              </a:lnSpc>
              <a:spcBef>
                <a:spcPts val="0"/>
              </a:spcBef>
              <a:spcAft>
                <a:spcPts val="0"/>
              </a:spcAft>
              <a:defRPr/>
            </a:pPr>
            <a:r>
              <a:rPr kumimoji="0" lang="en-US" altLang="ko-KR" sz="2400" b="1" dirty="0">
                <a:solidFill>
                  <a:schemeClr val="tx1"/>
                </a:solidFill>
                <a:latin typeface="휴먼모음T" pitchFamily="18" charset="-127"/>
                <a:ea typeface="휴먼모음T" pitchFamily="18" charset="-127"/>
              </a:rPr>
              <a:t> 1. </a:t>
            </a:r>
            <a:r>
              <a:rPr kumimoji="0" lang="ko-KR" altLang="en-US" sz="2400" b="1" dirty="0">
                <a:solidFill>
                  <a:schemeClr val="tx1"/>
                </a:solidFill>
                <a:latin typeface="휴먼모음T" pitchFamily="18" charset="-127"/>
                <a:ea typeface="휴먼모음T" pitchFamily="18" charset="-127"/>
              </a:rPr>
              <a:t>교부 란</a:t>
            </a:r>
            <a:r>
              <a:rPr kumimoji="0" lang="en-US" altLang="ko-KR" sz="2400" b="1" dirty="0">
                <a:solidFill>
                  <a:schemeClr val="tx1"/>
                </a:solidFill>
                <a:latin typeface="휴먼모음T" pitchFamily="18" charset="-127"/>
                <a:ea typeface="휴먼모음T" pitchFamily="18" charset="-127"/>
              </a:rPr>
              <a:t>?</a:t>
            </a:r>
          </a:p>
          <a:p>
            <a:pPr marL="342900" indent="-342900" fontAlgn="auto">
              <a:lnSpc>
                <a:spcPts val="1200"/>
              </a:lnSpc>
              <a:spcBef>
                <a:spcPts val="0"/>
              </a:spcBef>
              <a:spcAft>
                <a:spcPts val="0"/>
              </a:spcAft>
              <a:defRPr/>
            </a:pPr>
            <a:endParaRPr kumimoji="0" lang="en-US" altLang="ko-KR" sz="2400" b="1" dirty="0">
              <a:solidFill>
                <a:srgbClr val="0070C0"/>
              </a:solidFill>
              <a:latin typeface="양재백두체B" pitchFamily="18" charset="-127"/>
              <a:ea typeface="양재백두체B" pitchFamily="18" charset="-127"/>
            </a:endParaRPr>
          </a:p>
          <a:p>
            <a:pPr marL="342900" indent="-342900" fontAlgn="auto">
              <a:lnSpc>
                <a:spcPts val="12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457200" indent="-457200" fontAlgn="auto">
              <a:lnSpc>
                <a:spcPts val="23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1) </a:t>
            </a:r>
            <a:r>
              <a:rPr kumimoji="0" lang="ko-KR" altLang="en-US" b="1" dirty="0">
                <a:solidFill>
                  <a:schemeClr val="tx2"/>
                </a:solidFill>
                <a:latin typeface="휴먼모음T" pitchFamily="18" charset="-127"/>
                <a:ea typeface="휴먼모음T" pitchFamily="18" charset="-127"/>
              </a:rPr>
              <a:t>교회의 교리를 정립하고 가르침과 </a:t>
            </a:r>
            <a:endParaRPr kumimoji="0" lang="en-US" altLang="ko-KR" b="1" dirty="0">
              <a:solidFill>
                <a:schemeClr val="tx2"/>
              </a:solidFill>
              <a:latin typeface="휴먼모음T" pitchFamily="18" charset="-127"/>
              <a:ea typeface="휴먼모음T" pitchFamily="18" charset="-127"/>
            </a:endParaRPr>
          </a:p>
          <a:p>
            <a:pPr marL="457200" indent="-457200" fontAlgn="auto">
              <a:lnSpc>
                <a:spcPts val="23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    </a:t>
            </a:r>
            <a:r>
              <a:rPr kumimoji="0" lang="ko-KR" altLang="en-US" b="1" dirty="0">
                <a:solidFill>
                  <a:schemeClr val="tx2"/>
                </a:solidFill>
                <a:latin typeface="휴먼모음T" pitchFamily="18" charset="-127"/>
                <a:ea typeface="휴먼모음T" pitchFamily="18" charset="-127"/>
              </a:rPr>
              <a:t>성덕에 있어서 모범적인 </a:t>
            </a:r>
            <a:endParaRPr kumimoji="0" lang="en-US" altLang="ko-KR" b="1" dirty="0">
              <a:solidFill>
                <a:schemeClr val="tx2"/>
              </a:solidFill>
              <a:latin typeface="휴먼모음T" pitchFamily="18" charset="-127"/>
              <a:ea typeface="휴먼모음T" pitchFamily="18" charset="-127"/>
            </a:endParaRPr>
          </a:p>
          <a:p>
            <a:pPr marL="457200" indent="-457200" fontAlgn="auto">
              <a:lnSpc>
                <a:spcPts val="23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      </a:t>
            </a:r>
            <a:r>
              <a:rPr kumimoji="0" lang="ko-KR" altLang="en-US" b="1" dirty="0">
                <a:solidFill>
                  <a:schemeClr val="tx2"/>
                </a:solidFill>
                <a:latin typeface="휴먼모음T" pitchFamily="18" charset="-127"/>
                <a:ea typeface="휴먼모음T" pitchFamily="18" charset="-127"/>
              </a:rPr>
              <a:t>고대 그리스도교 저술가</a:t>
            </a:r>
            <a:endParaRPr kumimoji="0" lang="en-US" altLang="ko-KR" b="1" dirty="0">
              <a:solidFill>
                <a:schemeClr val="tx2"/>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2) </a:t>
            </a:r>
            <a:r>
              <a:rPr kumimoji="0" lang="ko-KR" altLang="en-US" b="1" dirty="0">
                <a:solidFill>
                  <a:schemeClr val="tx2"/>
                </a:solidFill>
                <a:latin typeface="휴먼모음T" pitchFamily="18" charset="-127"/>
                <a:ea typeface="휴먼모음T" pitchFamily="18" charset="-127"/>
              </a:rPr>
              <a:t>사도시대 이후</a:t>
            </a:r>
            <a:r>
              <a:rPr kumimoji="0" lang="en-US" altLang="ko-KR" b="1" dirty="0">
                <a:solidFill>
                  <a:schemeClr val="tx2"/>
                </a:solidFill>
                <a:latin typeface="휴먼모음T" pitchFamily="18" charset="-127"/>
                <a:ea typeface="휴먼모음T" pitchFamily="18" charset="-127"/>
              </a:rPr>
              <a:t>~ 8C, </a:t>
            </a:r>
            <a:r>
              <a:rPr kumimoji="0" lang="ko-KR" altLang="en-US" b="1" dirty="0">
                <a:solidFill>
                  <a:schemeClr val="tx2"/>
                </a:solidFill>
                <a:latin typeface="휴먼모음T" pitchFamily="18" charset="-127"/>
                <a:ea typeface="휴먼모음T" pitchFamily="18" charset="-127"/>
              </a:rPr>
              <a:t>교회에 올바른   </a:t>
            </a:r>
            <a:endParaRPr kumimoji="0" lang="en-US" altLang="ko-KR" b="1" dirty="0">
              <a:solidFill>
                <a:schemeClr val="tx2"/>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    </a:t>
            </a:r>
            <a:r>
              <a:rPr kumimoji="0" lang="ko-KR" altLang="en-US" b="1" dirty="0">
                <a:solidFill>
                  <a:schemeClr val="tx2"/>
                </a:solidFill>
                <a:latin typeface="휴먼모음T" pitchFamily="18" charset="-127"/>
                <a:ea typeface="휴먼모음T" pitchFamily="18" charset="-127"/>
              </a:rPr>
              <a:t>가르침을 준 주교와 사제</a:t>
            </a:r>
            <a:endParaRPr kumimoji="0" lang="en-US" altLang="ko-KR" b="1" dirty="0">
              <a:solidFill>
                <a:schemeClr val="tx2"/>
              </a:solidFill>
              <a:latin typeface="휴먼모음T" pitchFamily="18" charset="-127"/>
              <a:ea typeface="휴먼모음T" pitchFamily="18" charset="-127"/>
            </a:endParaRPr>
          </a:p>
          <a:p>
            <a:pPr marL="342900" indent="-342900" fontAlgn="auto">
              <a:lnSpc>
                <a:spcPct val="1300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3) </a:t>
            </a:r>
            <a:r>
              <a:rPr kumimoji="0" lang="ko-KR" altLang="en-US" b="1" dirty="0">
                <a:solidFill>
                  <a:schemeClr val="tx2"/>
                </a:solidFill>
                <a:latin typeface="휴먼모음T" pitchFamily="18" charset="-127"/>
                <a:ea typeface="휴먼모음T" pitchFamily="18" charset="-127"/>
              </a:rPr>
              <a:t>교회의 가르침을 올바로 전해줬다는   </a:t>
            </a:r>
            <a:endParaRPr kumimoji="0" lang="en-US" altLang="ko-KR" b="1" dirty="0">
              <a:solidFill>
                <a:schemeClr val="tx2"/>
              </a:solidFill>
              <a:latin typeface="휴먼모음T" pitchFamily="18" charset="-127"/>
              <a:ea typeface="휴먼모음T" pitchFamily="18" charset="-127"/>
            </a:endParaRPr>
          </a:p>
          <a:p>
            <a:pPr marL="342900" indent="-342900" fontAlgn="auto">
              <a:lnSpc>
                <a:spcPct val="1300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   </a:t>
            </a:r>
            <a:r>
              <a:rPr kumimoji="0" lang="ko-KR" altLang="en-US" b="1" dirty="0">
                <a:solidFill>
                  <a:schemeClr val="tx2"/>
                </a:solidFill>
                <a:latin typeface="휴먼모음T" pitchFamily="18" charset="-127"/>
                <a:ea typeface="휴먼모음T" pitchFamily="18" charset="-127"/>
              </a:rPr>
              <a:t>정통성과 교회에서의 인준을 받아 </a:t>
            </a:r>
            <a:endParaRPr kumimoji="0" lang="en-US" altLang="ko-KR" b="1" dirty="0">
              <a:solidFill>
                <a:schemeClr val="tx2"/>
              </a:solidFill>
              <a:latin typeface="휴먼모음T" pitchFamily="18" charset="-127"/>
              <a:ea typeface="휴먼모음T" pitchFamily="18" charset="-127"/>
            </a:endParaRPr>
          </a:p>
          <a:p>
            <a:pPr marL="342900" indent="-342900" fontAlgn="auto">
              <a:lnSpc>
                <a:spcPct val="130000"/>
              </a:lnSpc>
              <a:spcBef>
                <a:spcPts val="0"/>
              </a:spcBef>
              <a:spcAft>
                <a:spcPts val="0"/>
              </a:spcAft>
              <a:defRPr/>
            </a:pPr>
            <a:r>
              <a:rPr kumimoji="0" lang="en-US" altLang="ko-KR" b="1" dirty="0">
                <a:solidFill>
                  <a:schemeClr val="tx2"/>
                </a:solidFill>
                <a:latin typeface="휴먼모음T" pitchFamily="18" charset="-127"/>
                <a:ea typeface="휴먼모음T" pitchFamily="18" charset="-127"/>
              </a:rPr>
              <a:t>    </a:t>
            </a:r>
            <a:r>
              <a:rPr kumimoji="0" lang="ko-KR" altLang="en-US" b="1" dirty="0">
                <a:solidFill>
                  <a:schemeClr val="tx2"/>
                </a:solidFill>
                <a:latin typeface="휴먼모음T" pitchFamily="18" charset="-127"/>
                <a:ea typeface="휴먼모음T" pitchFamily="18" charset="-127"/>
              </a:rPr>
              <a:t>성덕이 출중하고 거룩해야 함</a:t>
            </a:r>
            <a:endParaRPr kumimoji="0" lang="en-US" altLang="ko-KR" b="1" dirty="0">
              <a:solidFill>
                <a:schemeClr val="tx2"/>
              </a:solidFill>
              <a:latin typeface="휴먼모음T" pitchFamily="18" charset="-127"/>
              <a:ea typeface="휴먼모음T" pitchFamily="18" charset="-127"/>
            </a:endParaRPr>
          </a:p>
          <a:p>
            <a:pPr algn="ctr" fontAlgn="auto">
              <a:spcBef>
                <a:spcPts val="0"/>
              </a:spcBef>
              <a:spcAft>
                <a:spcPts val="0"/>
              </a:spcAft>
              <a:defRPr/>
            </a:pPr>
            <a:endParaRPr kumimoji="0" lang="ko-KR" altLang="en-US" dirty="0"/>
          </a:p>
        </p:txBody>
      </p:sp>
      <p:sp>
        <p:nvSpPr>
          <p:cNvPr id="2" name="제목 1"/>
          <p:cNvSpPr>
            <a:spLocks noGrp="1"/>
          </p:cNvSpPr>
          <p:nvPr>
            <p:ph type="title"/>
          </p:nvPr>
        </p:nvSpPr>
        <p:spPr>
          <a:xfrm>
            <a:off x="179512" y="476672"/>
            <a:ext cx="7777287" cy="665162"/>
          </a:xfrm>
        </p:spPr>
        <p:txBody>
          <a:bodyPr>
            <a:noAutofit/>
          </a:bodyPr>
          <a:lstStyle/>
          <a:p>
            <a:pPr eaLnBrk="1" fontAlgn="auto" hangingPunct="1">
              <a:spcAft>
                <a:spcPts val="0"/>
              </a:spcAft>
              <a:defRPr/>
            </a:pPr>
            <a:r>
              <a:rPr lang="en-US" altLang="ko-KR" sz="4400" dirty="0" smtClean="0">
                <a:solidFill>
                  <a:srgbClr val="002060"/>
                </a:solidFill>
                <a:latin typeface="HY백송B" pitchFamily="18" charset="-127"/>
                <a:ea typeface="HY백송B" pitchFamily="18" charset="-127"/>
              </a:rPr>
              <a:t>1.</a:t>
            </a:r>
            <a:r>
              <a:rPr lang="ko-KR" altLang="en-US" sz="4400" dirty="0" smtClean="0">
                <a:solidFill>
                  <a:srgbClr val="002060"/>
                </a:solidFill>
                <a:latin typeface="HY백송B" pitchFamily="18" charset="-127"/>
                <a:ea typeface="HY백송B" pitchFamily="18" charset="-127"/>
              </a:rPr>
              <a:t>교부들이</a:t>
            </a:r>
            <a:r>
              <a:rPr lang="ko-KR" altLang="en-US" sz="2400" dirty="0" smtClean="0">
                <a:solidFill>
                  <a:srgbClr val="002060"/>
                </a:solidFill>
                <a:latin typeface="HY백송B" pitchFamily="18" charset="-127"/>
                <a:ea typeface="HY백송B" pitchFamily="18" charset="-127"/>
              </a:rPr>
              <a:t>  </a:t>
            </a:r>
            <a:r>
              <a:rPr lang="ko-KR" altLang="en-US" sz="4400" dirty="0" smtClean="0">
                <a:solidFill>
                  <a:srgbClr val="002060"/>
                </a:solidFill>
                <a:latin typeface="HY백송B" pitchFamily="18" charset="-127"/>
                <a:ea typeface="HY백송B" pitchFamily="18" charset="-127"/>
              </a:rPr>
              <a:t>공경한</a:t>
            </a:r>
            <a:r>
              <a:rPr lang="ko-KR" altLang="en-US" sz="2400" dirty="0" smtClean="0">
                <a:solidFill>
                  <a:srgbClr val="002060"/>
                </a:solidFill>
                <a:latin typeface="HY백송B" pitchFamily="18" charset="-127"/>
                <a:ea typeface="HY백송B" pitchFamily="18" charset="-127"/>
              </a:rPr>
              <a:t>  </a:t>
            </a:r>
            <a:r>
              <a:rPr lang="ko-KR" altLang="en-US" sz="4400" dirty="0" smtClean="0">
                <a:solidFill>
                  <a:srgbClr val="002060"/>
                </a:solidFill>
                <a:latin typeface="HY백송B" pitchFamily="18" charset="-127"/>
                <a:ea typeface="HY백송B" pitchFamily="18" charset="-127"/>
              </a:rPr>
              <a:t>성모마리아</a:t>
            </a:r>
          </a:p>
        </p:txBody>
      </p:sp>
      <p:sp>
        <p:nvSpPr>
          <p:cNvPr id="9" name="직사각형 8"/>
          <p:cNvSpPr/>
          <p:nvPr/>
        </p:nvSpPr>
        <p:spPr>
          <a:xfrm>
            <a:off x="4643438" y="1412875"/>
            <a:ext cx="4105275" cy="3743325"/>
          </a:xfrm>
          <a:prstGeom prst="rect">
            <a:avLst/>
          </a:prstGeom>
          <a:solidFill>
            <a:schemeClr val="accent1">
              <a:lumMod val="20000"/>
              <a:lumOff val="80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lnSpc>
                <a:spcPts val="2300"/>
              </a:lnSpc>
              <a:spcBef>
                <a:spcPts val="0"/>
              </a:spcBef>
              <a:spcAft>
                <a:spcPts val="0"/>
              </a:spcAft>
              <a:defRPr/>
            </a:pPr>
            <a:r>
              <a:rPr kumimoji="0" lang="en-US" altLang="ko-KR" sz="2400" b="1" dirty="0">
                <a:solidFill>
                  <a:srgbClr val="0070C0"/>
                </a:solidFill>
                <a:latin typeface="휴먼모음T" pitchFamily="18" charset="-127"/>
                <a:ea typeface="휴먼모음T" pitchFamily="18" charset="-127"/>
              </a:rPr>
              <a:t> </a:t>
            </a:r>
            <a:r>
              <a:rPr kumimoji="0" lang="en-US" altLang="ko-KR" sz="2400" b="1" dirty="0">
                <a:solidFill>
                  <a:srgbClr val="002060"/>
                </a:solidFill>
                <a:latin typeface="휴먼모음T" panose="02030504000101010101" pitchFamily="18" charset="-127"/>
                <a:ea typeface="휴먼모음T" panose="02030504000101010101" pitchFamily="18" charset="-127"/>
                <a:cs typeface="Lucida Sans Unicode"/>
              </a:rPr>
              <a:t>▶ </a:t>
            </a:r>
            <a:r>
              <a:rPr kumimoji="0" lang="ko-KR" altLang="en-US" sz="2400" b="1" dirty="0">
                <a:solidFill>
                  <a:srgbClr val="002060"/>
                </a:solidFill>
                <a:latin typeface="휴먼모음T" pitchFamily="18" charset="-127"/>
                <a:ea typeface="휴먼모음T" pitchFamily="18" charset="-127"/>
              </a:rPr>
              <a:t>교부들의 구분</a:t>
            </a:r>
            <a:endParaRPr kumimoji="0" lang="en-US" altLang="ko-KR" sz="2400" b="1" dirty="0">
              <a:solidFill>
                <a:srgbClr val="002060"/>
              </a:solidFill>
              <a:latin typeface="휴먼모음T" pitchFamily="18" charset="-127"/>
              <a:ea typeface="휴먼모음T" pitchFamily="18" charset="-127"/>
            </a:endParaRPr>
          </a:p>
          <a:p>
            <a:pPr marL="228600" indent="-228600" fontAlgn="auto">
              <a:lnSpc>
                <a:spcPct val="150000"/>
              </a:lnSpc>
              <a:spcBef>
                <a:spcPts val="0"/>
              </a:spcBef>
              <a:spcAft>
                <a:spcPts val="0"/>
              </a:spcAft>
              <a:buFontTx/>
              <a:buAutoNum type="arabicParenR"/>
              <a:defRPr/>
            </a:pPr>
            <a:r>
              <a:rPr kumimoji="0" lang="en-US" altLang="ko-KR" sz="2000" b="1" dirty="0">
                <a:solidFill>
                  <a:schemeClr val="tx2"/>
                </a:solidFill>
                <a:latin typeface="휴먼모음T" pitchFamily="18" charset="-127"/>
                <a:ea typeface="휴먼모음T" pitchFamily="18" charset="-127"/>
              </a:rPr>
              <a:t> </a:t>
            </a:r>
            <a:r>
              <a:rPr kumimoji="0" lang="ko-KR" altLang="en-US" sz="2000" b="1" dirty="0">
                <a:solidFill>
                  <a:schemeClr val="tx2"/>
                </a:solidFill>
                <a:latin typeface="휴먼모음T" pitchFamily="18" charset="-127"/>
                <a:ea typeface="휴먼모음T" pitchFamily="18" charset="-127"/>
              </a:rPr>
              <a:t>지역적 구분</a:t>
            </a:r>
            <a:endParaRPr kumimoji="0" lang="en-US" altLang="ko-KR" sz="2000" b="1" dirty="0">
              <a:solidFill>
                <a:schemeClr val="tx2"/>
              </a:solidFill>
              <a:latin typeface="휴먼모음T" pitchFamily="18" charset="-127"/>
              <a:ea typeface="휴먼모음T" pitchFamily="18" charset="-127"/>
            </a:endParaRPr>
          </a:p>
          <a:p>
            <a:pPr marL="228600" indent="-228600" fontAlgn="auto">
              <a:spcBef>
                <a:spcPts val="0"/>
              </a:spcBef>
              <a:spcAft>
                <a:spcPts val="0"/>
              </a:spcAft>
              <a:buFontTx/>
              <a:buChar char="-"/>
              <a:defRPr/>
            </a:pPr>
            <a:r>
              <a:rPr kumimoji="0" lang="ko-KR" altLang="en-US" sz="2000" b="1" dirty="0">
                <a:solidFill>
                  <a:schemeClr val="tx2"/>
                </a:solidFill>
                <a:latin typeface="휴먼모음T" pitchFamily="18" charset="-127"/>
                <a:ea typeface="휴먼모음T" pitchFamily="18" charset="-127"/>
              </a:rPr>
              <a:t>라틴교부 </a:t>
            </a:r>
            <a:r>
              <a:rPr kumimoji="0" lang="en-US" altLang="ko-KR" sz="2000" b="1" dirty="0">
                <a:solidFill>
                  <a:schemeClr val="tx2"/>
                </a:solidFill>
                <a:latin typeface="휴먼모음T" pitchFamily="18" charset="-127"/>
                <a:ea typeface="휴먼모음T" pitchFamily="18" charset="-127"/>
              </a:rPr>
              <a:t>: </a:t>
            </a:r>
            <a:r>
              <a:rPr kumimoji="0" lang="ko-KR" altLang="en-US" sz="2000" b="1" dirty="0">
                <a:solidFill>
                  <a:schemeClr val="tx2"/>
                </a:solidFill>
                <a:latin typeface="휴먼모음T" pitchFamily="18" charset="-127"/>
                <a:ea typeface="휴먼모음T" pitchFamily="18" charset="-127"/>
              </a:rPr>
              <a:t>로마를 중심으로 </a:t>
            </a:r>
            <a:r>
              <a:rPr kumimoji="0" lang="ko-KR" altLang="en-US" sz="2000" b="1" dirty="0" err="1">
                <a:solidFill>
                  <a:schemeClr val="tx2"/>
                </a:solidFill>
                <a:latin typeface="휴먼모음T" pitchFamily="18" charset="-127"/>
                <a:ea typeface="휴먼모음T" pitchFamily="18" charset="-127"/>
              </a:rPr>
              <a:t>라틴어권</a:t>
            </a:r>
            <a:endParaRPr kumimoji="0" lang="en-US" altLang="ko-KR" sz="2000" b="1" dirty="0">
              <a:solidFill>
                <a:schemeClr val="tx2"/>
              </a:solidFill>
              <a:latin typeface="휴먼모음T" pitchFamily="18" charset="-127"/>
              <a:ea typeface="휴먼모음T" pitchFamily="18" charset="-127"/>
            </a:endParaRPr>
          </a:p>
          <a:p>
            <a:pPr marL="228600" indent="-228600" fontAlgn="auto">
              <a:lnSpc>
                <a:spcPts val="2300"/>
              </a:lnSpc>
              <a:spcBef>
                <a:spcPts val="0"/>
              </a:spcBef>
              <a:spcAft>
                <a:spcPts val="0"/>
              </a:spcAft>
              <a:buFontTx/>
              <a:buChar char="-"/>
              <a:defRPr/>
            </a:pPr>
            <a:r>
              <a:rPr kumimoji="0" lang="ko-KR" altLang="en-US" sz="2000" b="1" dirty="0">
                <a:solidFill>
                  <a:schemeClr val="tx2"/>
                </a:solidFill>
                <a:latin typeface="휴먼모음T" pitchFamily="18" charset="-127"/>
                <a:ea typeface="휴먼모음T" pitchFamily="18" charset="-127"/>
              </a:rPr>
              <a:t>그리스교부</a:t>
            </a:r>
            <a:r>
              <a:rPr kumimoji="0" lang="en-US" altLang="ko-KR" sz="2000" b="1" dirty="0">
                <a:solidFill>
                  <a:schemeClr val="tx2"/>
                </a:solidFill>
                <a:latin typeface="휴먼모음T" pitchFamily="18" charset="-127"/>
                <a:ea typeface="휴먼모음T" pitchFamily="18" charset="-127"/>
              </a:rPr>
              <a:t>(</a:t>
            </a:r>
            <a:r>
              <a:rPr kumimoji="0" lang="ko-KR" altLang="en-US" sz="2000" b="1" dirty="0">
                <a:solidFill>
                  <a:schemeClr val="tx2"/>
                </a:solidFill>
                <a:latin typeface="휴먼모음T" pitchFamily="18" charset="-127"/>
                <a:ea typeface="휴먼모음T" pitchFamily="18" charset="-127"/>
              </a:rPr>
              <a:t>동방교부</a:t>
            </a:r>
            <a:r>
              <a:rPr kumimoji="0" lang="en-US" altLang="ko-KR" sz="2000" b="1" dirty="0">
                <a:solidFill>
                  <a:schemeClr val="tx2"/>
                </a:solidFill>
                <a:latin typeface="휴먼모음T" pitchFamily="18" charset="-127"/>
                <a:ea typeface="휴먼모음T" pitchFamily="18" charset="-127"/>
              </a:rPr>
              <a:t>) :</a:t>
            </a:r>
            <a:r>
              <a:rPr kumimoji="0" lang="ko-KR" altLang="en-US" sz="2000" b="1" dirty="0">
                <a:solidFill>
                  <a:schemeClr val="tx2"/>
                </a:solidFill>
                <a:latin typeface="휴먼모음T" pitchFamily="18" charset="-127"/>
                <a:ea typeface="휴먼모음T" pitchFamily="18" charset="-127"/>
              </a:rPr>
              <a:t>그리스어 권역</a:t>
            </a:r>
            <a:r>
              <a:rPr kumimoji="0" lang="en-US" altLang="ko-KR" sz="2000" b="1" dirty="0">
                <a:solidFill>
                  <a:schemeClr val="tx2"/>
                </a:solidFill>
                <a:latin typeface="휴먼모음T" pitchFamily="18" charset="-127"/>
                <a:ea typeface="휴먼모음T" pitchFamily="18" charset="-127"/>
              </a:rPr>
              <a:t> </a:t>
            </a:r>
          </a:p>
          <a:p>
            <a:pPr marL="228600" indent="-228600" fontAlgn="auto">
              <a:lnSpc>
                <a:spcPct val="120000"/>
              </a:lnSpc>
              <a:spcBef>
                <a:spcPts val="0"/>
              </a:spcBef>
              <a:spcAft>
                <a:spcPts val="0"/>
              </a:spcAft>
              <a:buFontTx/>
              <a:buChar char="-"/>
              <a:defRPr/>
            </a:pPr>
            <a:r>
              <a:rPr kumimoji="0" lang="ko-KR" altLang="en-US" sz="2000" b="1" dirty="0">
                <a:solidFill>
                  <a:schemeClr val="tx2"/>
                </a:solidFill>
                <a:latin typeface="휴먼모음T" pitchFamily="18" charset="-127"/>
                <a:ea typeface="휴먼모음T" pitchFamily="18" charset="-127"/>
              </a:rPr>
              <a:t>시리아교부 </a:t>
            </a:r>
            <a:r>
              <a:rPr kumimoji="0" lang="en-US" altLang="ko-KR" sz="2000" b="1" dirty="0">
                <a:solidFill>
                  <a:schemeClr val="tx2"/>
                </a:solidFill>
                <a:latin typeface="휴먼모음T" pitchFamily="18" charset="-127"/>
                <a:ea typeface="휴먼모음T" pitchFamily="18" charset="-127"/>
              </a:rPr>
              <a:t>: </a:t>
            </a:r>
            <a:r>
              <a:rPr kumimoji="0" lang="ko-KR" altLang="en-US" sz="2000" b="1" dirty="0" err="1">
                <a:solidFill>
                  <a:schemeClr val="tx2"/>
                </a:solidFill>
                <a:latin typeface="휴먼모음T" pitchFamily="18" charset="-127"/>
                <a:ea typeface="휴먼모음T" pitchFamily="18" charset="-127"/>
              </a:rPr>
              <a:t>시리아권</a:t>
            </a:r>
            <a:endParaRPr kumimoji="0" lang="en-US" altLang="ko-KR" sz="2000" b="1" dirty="0">
              <a:solidFill>
                <a:schemeClr val="tx2"/>
              </a:solidFill>
              <a:latin typeface="휴먼모음T" pitchFamily="18" charset="-127"/>
              <a:ea typeface="휴먼모음T" pitchFamily="18" charset="-127"/>
            </a:endParaRPr>
          </a:p>
          <a:p>
            <a:pPr marL="228600" indent="-228600" fontAlgn="auto">
              <a:lnSpc>
                <a:spcPct val="200000"/>
              </a:lnSpc>
              <a:spcBef>
                <a:spcPts val="0"/>
              </a:spcBef>
              <a:spcAft>
                <a:spcPts val="0"/>
              </a:spcAft>
              <a:defRPr/>
            </a:pPr>
            <a:r>
              <a:rPr kumimoji="0" lang="en-US" altLang="ko-KR" sz="2000" b="1" dirty="0">
                <a:solidFill>
                  <a:schemeClr val="tx2"/>
                </a:solidFill>
                <a:latin typeface="휴먼모음T" pitchFamily="18" charset="-127"/>
                <a:ea typeface="휴먼모음T" pitchFamily="18" charset="-127"/>
              </a:rPr>
              <a:t>2) </a:t>
            </a:r>
            <a:r>
              <a:rPr kumimoji="0" lang="ko-KR" altLang="en-US" sz="2000" b="1" dirty="0">
                <a:solidFill>
                  <a:schemeClr val="tx2"/>
                </a:solidFill>
                <a:latin typeface="휴먼모음T" pitchFamily="18" charset="-127"/>
                <a:ea typeface="휴먼모음T" pitchFamily="18" charset="-127"/>
              </a:rPr>
              <a:t>시대적 구분</a:t>
            </a:r>
            <a:endParaRPr kumimoji="0" lang="en-US" altLang="ko-KR" sz="2000" b="1" dirty="0">
              <a:solidFill>
                <a:schemeClr val="tx2"/>
              </a:solidFill>
              <a:latin typeface="휴먼모음T" pitchFamily="18" charset="-127"/>
              <a:ea typeface="휴먼모음T" pitchFamily="18" charset="-127"/>
            </a:endParaRPr>
          </a:p>
          <a:p>
            <a:pPr marL="228600" indent="-228600" fontAlgn="auto">
              <a:spcBef>
                <a:spcPts val="0"/>
              </a:spcBef>
              <a:spcAft>
                <a:spcPts val="0"/>
              </a:spcAft>
              <a:buFontTx/>
              <a:buChar char="-"/>
              <a:defRPr/>
            </a:pPr>
            <a:r>
              <a:rPr kumimoji="0" lang="ko-KR" altLang="en-US" sz="2000" b="1" dirty="0">
                <a:solidFill>
                  <a:schemeClr val="tx2"/>
                </a:solidFill>
                <a:latin typeface="휴먼모음T" pitchFamily="18" charset="-127"/>
                <a:ea typeface="휴먼모음T" pitchFamily="18" charset="-127"/>
              </a:rPr>
              <a:t>초기교부 </a:t>
            </a:r>
            <a:r>
              <a:rPr kumimoji="0" lang="en-US" altLang="ko-KR" sz="2000" b="1" dirty="0">
                <a:solidFill>
                  <a:schemeClr val="tx2"/>
                </a:solidFill>
                <a:latin typeface="휴먼모음T" pitchFamily="18" charset="-127"/>
                <a:ea typeface="휴먼모음T" pitchFamily="18" charset="-127"/>
              </a:rPr>
              <a:t>: 100 ~ 300</a:t>
            </a:r>
            <a:r>
              <a:rPr kumimoji="0" lang="ko-KR" altLang="en-US" sz="2000" b="1" dirty="0">
                <a:solidFill>
                  <a:schemeClr val="tx2"/>
                </a:solidFill>
                <a:latin typeface="휴먼모음T" pitchFamily="18" charset="-127"/>
                <a:ea typeface="휴먼모음T" pitchFamily="18" charset="-127"/>
              </a:rPr>
              <a:t>년</a:t>
            </a:r>
            <a:endParaRPr kumimoji="0" lang="en-US" altLang="ko-KR" sz="2000" b="1" dirty="0">
              <a:solidFill>
                <a:schemeClr val="tx2"/>
              </a:solidFill>
              <a:latin typeface="휴먼모음T" pitchFamily="18" charset="-127"/>
              <a:ea typeface="휴먼모음T" pitchFamily="18" charset="-127"/>
            </a:endParaRPr>
          </a:p>
          <a:p>
            <a:pPr marL="228600" indent="-228600" fontAlgn="auto">
              <a:lnSpc>
                <a:spcPct val="120000"/>
              </a:lnSpc>
              <a:spcBef>
                <a:spcPts val="0"/>
              </a:spcBef>
              <a:spcAft>
                <a:spcPts val="0"/>
              </a:spcAft>
              <a:buFontTx/>
              <a:buChar char="-"/>
              <a:defRPr/>
            </a:pPr>
            <a:r>
              <a:rPr kumimoji="0" lang="ko-KR" altLang="en-US" sz="2000" b="1" dirty="0">
                <a:solidFill>
                  <a:schemeClr val="tx2"/>
                </a:solidFill>
                <a:latin typeface="휴먼모음T" pitchFamily="18" charset="-127"/>
                <a:ea typeface="휴먼모음T" pitchFamily="18" charset="-127"/>
              </a:rPr>
              <a:t>중기</a:t>
            </a:r>
            <a:r>
              <a:rPr kumimoji="0" lang="en-US" altLang="ko-KR" sz="2000" b="1" dirty="0">
                <a:solidFill>
                  <a:schemeClr val="tx2"/>
                </a:solidFill>
                <a:latin typeface="휴먼모음T" pitchFamily="18" charset="-127"/>
                <a:ea typeface="휴먼모음T" pitchFamily="18" charset="-127"/>
              </a:rPr>
              <a:t>(</a:t>
            </a:r>
            <a:r>
              <a:rPr kumimoji="0" lang="ko-KR" altLang="en-US" sz="2000" b="1" dirty="0">
                <a:solidFill>
                  <a:schemeClr val="tx2"/>
                </a:solidFill>
                <a:latin typeface="휴먼모음T" pitchFamily="18" charset="-127"/>
                <a:ea typeface="휴먼모음T" pitchFamily="18" charset="-127"/>
              </a:rPr>
              <a:t>황금시대</a:t>
            </a:r>
            <a:r>
              <a:rPr kumimoji="0" lang="en-US" altLang="ko-KR" sz="2000" b="1" dirty="0">
                <a:solidFill>
                  <a:schemeClr val="tx2"/>
                </a:solidFill>
                <a:latin typeface="휴먼모음T" pitchFamily="18" charset="-127"/>
                <a:ea typeface="휴먼모음T" pitchFamily="18" charset="-127"/>
              </a:rPr>
              <a:t>)</a:t>
            </a:r>
            <a:r>
              <a:rPr kumimoji="0" lang="ko-KR" altLang="en-US" sz="2000" b="1" dirty="0">
                <a:solidFill>
                  <a:schemeClr val="tx2"/>
                </a:solidFill>
                <a:latin typeface="휴먼모음T" pitchFamily="18" charset="-127"/>
                <a:ea typeface="휴먼모음T" pitchFamily="18" charset="-127"/>
              </a:rPr>
              <a:t>교부</a:t>
            </a:r>
            <a:r>
              <a:rPr kumimoji="0" lang="en-US" altLang="ko-KR" sz="2000" b="1" dirty="0">
                <a:solidFill>
                  <a:schemeClr val="tx2"/>
                </a:solidFill>
                <a:latin typeface="휴먼모음T" pitchFamily="18" charset="-127"/>
                <a:ea typeface="휴먼모음T" pitchFamily="18" charset="-127"/>
              </a:rPr>
              <a:t>: 300</a:t>
            </a:r>
            <a:r>
              <a:rPr kumimoji="0" lang="ko-KR" altLang="en-US" sz="2000" b="1" dirty="0">
                <a:solidFill>
                  <a:schemeClr val="tx2"/>
                </a:solidFill>
                <a:latin typeface="휴먼모음T" pitchFamily="18" charset="-127"/>
                <a:ea typeface="휴먼모음T" pitchFamily="18" charset="-127"/>
              </a:rPr>
              <a:t>년 </a:t>
            </a:r>
            <a:r>
              <a:rPr kumimoji="0" lang="en-US" altLang="ko-KR" sz="2000" b="1" dirty="0">
                <a:solidFill>
                  <a:schemeClr val="tx2"/>
                </a:solidFill>
                <a:latin typeface="휴먼모음T" pitchFamily="18" charset="-127"/>
                <a:ea typeface="휴먼모음T" pitchFamily="18" charset="-127"/>
              </a:rPr>
              <a:t>~ 450</a:t>
            </a:r>
            <a:r>
              <a:rPr kumimoji="0" lang="ko-KR" altLang="en-US" sz="2000" b="1" dirty="0">
                <a:solidFill>
                  <a:schemeClr val="tx2"/>
                </a:solidFill>
                <a:latin typeface="휴먼모음T" pitchFamily="18" charset="-127"/>
                <a:ea typeface="휴먼모음T" pitchFamily="18" charset="-127"/>
              </a:rPr>
              <a:t>년</a:t>
            </a:r>
            <a:endParaRPr kumimoji="0" lang="en-US" altLang="ko-KR" sz="2000" b="1" dirty="0">
              <a:solidFill>
                <a:schemeClr val="tx2"/>
              </a:solidFill>
              <a:latin typeface="휴먼모음T" pitchFamily="18" charset="-127"/>
              <a:ea typeface="휴먼모음T" pitchFamily="18" charset="-127"/>
            </a:endParaRPr>
          </a:p>
          <a:p>
            <a:pPr marL="228600" indent="-228600" fontAlgn="auto">
              <a:lnSpc>
                <a:spcPct val="120000"/>
              </a:lnSpc>
              <a:spcBef>
                <a:spcPts val="0"/>
              </a:spcBef>
              <a:spcAft>
                <a:spcPts val="0"/>
              </a:spcAft>
              <a:defRPr/>
            </a:pPr>
            <a:r>
              <a:rPr kumimoji="0" lang="en-US" altLang="ko-KR" sz="2000" b="1" dirty="0">
                <a:solidFill>
                  <a:schemeClr val="tx2"/>
                </a:solidFill>
                <a:latin typeface="휴먼모음T" pitchFamily="18" charset="-127"/>
                <a:ea typeface="휴먼모음T" pitchFamily="18" charset="-127"/>
              </a:rPr>
              <a:t>- </a:t>
            </a:r>
            <a:r>
              <a:rPr kumimoji="0" lang="ko-KR" altLang="en-US" sz="2000" b="1" dirty="0">
                <a:solidFill>
                  <a:schemeClr val="tx2"/>
                </a:solidFill>
                <a:latin typeface="휴먼모음T" pitchFamily="18" charset="-127"/>
                <a:ea typeface="휴먼모음T" pitchFamily="18" charset="-127"/>
              </a:rPr>
              <a:t>후기</a:t>
            </a:r>
            <a:r>
              <a:rPr kumimoji="0" lang="en-US" altLang="ko-KR" sz="2000" b="1" dirty="0">
                <a:solidFill>
                  <a:schemeClr val="tx2"/>
                </a:solidFill>
                <a:latin typeface="휴먼모음T" pitchFamily="18" charset="-127"/>
                <a:ea typeface="휴먼모음T" pitchFamily="18" charset="-127"/>
              </a:rPr>
              <a:t>(</a:t>
            </a:r>
            <a:r>
              <a:rPr kumimoji="0" lang="ko-KR" altLang="en-US" sz="2000" b="1" dirty="0">
                <a:solidFill>
                  <a:schemeClr val="tx2"/>
                </a:solidFill>
                <a:latin typeface="휴먼모음T" pitchFamily="18" charset="-127"/>
                <a:ea typeface="휴먼모음T" pitchFamily="18" charset="-127"/>
              </a:rPr>
              <a:t>쇠퇴기</a:t>
            </a:r>
            <a:r>
              <a:rPr kumimoji="0" lang="en-US" altLang="ko-KR" sz="2000" b="1" dirty="0">
                <a:solidFill>
                  <a:schemeClr val="tx2"/>
                </a:solidFill>
                <a:latin typeface="휴먼모음T" pitchFamily="18" charset="-127"/>
                <a:ea typeface="휴먼모음T" pitchFamily="18" charset="-127"/>
              </a:rPr>
              <a:t>)</a:t>
            </a:r>
            <a:r>
              <a:rPr kumimoji="0" lang="ko-KR" altLang="en-US" sz="2000" b="1" dirty="0">
                <a:solidFill>
                  <a:schemeClr val="tx2"/>
                </a:solidFill>
                <a:latin typeface="휴먼모음T" pitchFamily="18" charset="-127"/>
                <a:ea typeface="휴먼모음T" pitchFamily="18" charset="-127"/>
              </a:rPr>
              <a:t>교부 </a:t>
            </a:r>
            <a:r>
              <a:rPr kumimoji="0" lang="en-US" altLang="ko-KR" sz="2000" b="1" dirty="0">
                <a:solidFill>
                  <a:schemeClr val="tx2"/>
                </a:solidFill>
                <a:latin typeface="휴먼모음T" pitchFamily="18" charset="-127"/>
                <a:ea typeface="휴먼모음T" pitchFamily="18" charset="-127"/>
              </a:rPr>
              <a:t>: 450</a:t>
            </a:r>
            <a:r>
              <a:rPr kumimoji="0" lang="ko-KR" altLang="en-US" sz="2000" b="1" dirty="0">
                <a:solidFill>
                  <a:schemeClr val="tx2"/>
                </a:solidFill>
                <a:latin typeface="휴먼모음T" pitchFamily="18" charset="-127"/>
                <a:ea typeface="휴먼모음T" pitchFamily="18" charset="-127"/>
              </a:rPr>
              <a:t>년 </a:t>
            </a:r>
            <a:r>
              <a:rPr kumimoji="0" lang="en-US" altLang="ko-KR" sz="2000" b="1" dirty="0">
                <a:solidFill>
                  <a:schemeClr val="tx2"/>
                </a:solidFill>
                <a:latin typeface="휴먼모음T" pitchFamily="18" charset="-127"/>
                <a:ea typeface="휴먼모음T" pitchFamily="18" charset="-127"/>
              </a:rPr>
              <a:t>~ 700</a:t>
            </a:r>
            <a:r>
              <a:rPr kumimoji="0" lang="ko-KR" altLang="en-US" sz="2000" b="1" dirty="0">
                <a:solidFill>
                  <a:schemeClr val="tx2"/>
                </a:solidFill>
                <a:latin typeface="휴먼모음T" pitchFamily="18" charset="-127"/>
                <a:ea typeface="휴먼모음T" pitchFamily="18" charset="-127"/>
              </a:rPr>
              <a:t>년</a:t>
            </a:r>
            <a:endParaRPr kumimoji="0" lang="en-US" altLang="ko-KR" sz="2000" b="1" dirty="0">
              <a:solidFill>
                <a:schemeClr val="tx2"/>
              </a:solidFill>
              <a:latin typeface="휴먼모음T" pitchFamily="18" charset="-127"/>
              <a:ea typeface="휴먼모음T" pitchFamily="18" charset="-127"/>
            </a:endParaRPr>
          </a:p>
        </p:txBody>
      </p:sp>
      <p:sp>
        <p:nvSpPr>
          <p:cNvPr id="10" name="타원 9"/>
          <p:cNvSpPr/>
          <p:nvPr/>
        </p:nvSpPr>
        <p:spPr>
          <a:xfrm>
            <a:off x="684213" y="5229225"/>
            <a:ext cx="7777162" cy="1584325"/>
          </a:xfrm>
          <a:prstGeom prst="ellipse">
            <a:avLst/>
          </a:prstGeom>
          <a:solidFill>
            <a:srgbClr val="F8E2E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kumimoji="0" lang="en-US" altLang="ko-KR" dirty="0">
              <a:solidFill>
                <a:schemeClr val="tx1">
                  <a:lumMod val="75000"/>
                  <a:lumOff val="25000"/>
                </a:schemeClr>
              </a:solidFill>
              <a:latin typeface="휴먼엑스포" pitchFamily="18" charset="-127"/>
              <a:ea typeface="휴먼엑스포" pitchFamily="18" charset="-127"/>
            </a:endParaRPr>
          </a:p>
          <a:p>
            <a:pPr fontAlgn="auto">
              <a:spcBef>
                <a:spcPts val="0"/>
              </a:spcBef>
              <a:spcAft>
                <a:spcPts val="0"/>
              </a:spcAft>
              <a:defRPr/>
            </a:pPr>
            <a:endParaRPr kumimoji="0" lang="en-US" altLang="ko-KR" dirty="0">
              <a:solidFill>
                <a:schemeClr val="tx1">
                  <a:lumMod val="75000"/>
                  <a:lumOff val="25000"/>
                </a:schemeClr>
              </a:solidFill>
              <a:latin typeface="휴먼엑스포" pitchFamily="18" charset="-127"/>
              <a:ea typeface="휴먼엑스포" pitchFamily="18" charset="-127"/>
            </a:endParaRPr>
          </a:p>
          <a:p>
            <a:pPr fontAlgn="auto">
              <a:spcBef>
                <a:spcPts val="0"/>
              </a:spcBef>
              <a:spcAft>
                <a:spcPts val="0"/>
              </a:spcAft>
              <a:defRPr/>
            </a:pPr>
            <a:endParaRPr kumimoji="0" lang="en-US" altLang="ko-KR" dirty="0">
              <a:solidFill>
                <a:schemeClr val="tx1">
                  <a:lumMod val="75000"/>
                  <a:lumOff val="25000"/>
                </a:schemeClr>
              </a:solidFill>
              <a:latin typeface="휴먼엑스포" pitchFamily="18" charset="-127"/>
              <a:ea typeface="휴먼엑스포" pitchFamily="18" charset="-127"/>
            </a:endParaRPr>
          </a:p>
          <a:p>
            <a:pPr algn="ctr" fontAlgn="auto">
              <a:spcBef>
                <a:spcPts val="0"/>
              </a:spcBef>
              <a:spcAft>
                <a:spcPts val="0"/>
              </a:spcAft>
              <a:defRPr/>
            </a:pPr>
            <a:endParaRPr kumimoji="0" lang="en-US" altLang="ko-KR" dirty="0">
              <a:solidFill>
                <a:srgbClr val="FF0000"/>
              </a:solidFill>
              <a:latin typeface="휴먼엑스포" pitchFamily="18" charset="-127"/>
              <a:ea typeface="휴먼엑스포" pitchFamily="18" charset="-127"/>
            </a:endParaRPr>
          </a:p>
          <a:p>
            <a:pPr algn="ctr" fontAlgn="auto">
              <a:spcBef>
                <a:spcPts val="0"/>
              </a:spcBef>
              <a:spcAft>
                <a:spcPts val="0"/>
              </a:spcAft>
              <a:defRPr/>
            </a:pPr>
            <a:r>
              <a:rPr kumimoji="0" lang="en-US" altLang="ko-KR" sz="1600" b="1" dirty="0">
                <a:solidFill>
                  <a:srgbClr val="002060"/>
                </a:solidFill>
                <a:latin typeface="바탕"/>
                <a:ea typeface="바탕"/>
                <a:cs typeface="Lucida Sans Unicode"/>
              </a:rPr>
              <a:t>▶</a:t>
            </a:r>
            <a:r>
              <a:rPr kumimoji="0" lang="en-US" altLang="ko-KR" sz="2000" b="1" dirty="0">
                <a:solidFill>
                  <a:srgbClr val="002060"/>
                </a:solidFill>
                <a:latin typeface="바탕"/>
                <a:ea typeface="바탕"/>
                <a:cs typeface="Lucida Sans Unicode"/>
              </a:rPr>
              <a:t> </a:t>
            </a:r>
            <a:r>
              <a:rPr kumimoji="0" lang="en-US" altLang="ko-KR" sz="2400" dirty="0">
                <a:solidFill>
                  <a:schemeClr val="tx1"/>
                </a:solidFill>
                <a:latin typeface="휴먼엑스포" pitchFamily="18" charset="-127"/>
                <a:ea typeface="휴먼엑스포" pitchFamily="18" charset="-127"/>
              </a:rPr>
              <a:t> </a:t>
            </a:r>
            <a:r>
              <a:rPr kumimoji="0" lang="ko-KR" altLang="en-US" sz="2400" dirty="0">
                <a:solidFill>
                  <a:schemeClr val="tx1"/>
                </a:solidFill>
                <a:latin typeface="휴먼엑스포" pitchFamily="18" charset="-127"/>
                <a:ea typeface="휴먼엑스포" pitchFamily="18" charset="-127"/>
              </a:rPr>
              <a:t>역할</a:t>
            </a:r>
            <a:endParaRPr kumimoji="0" lang="en-US" altLang="ko-KR" sz="2400" dirty="0">
              <a:solidFill>
                <a:schemeClr val="tx1"/>
              </a:solidFill>
              <a:latin typeface="휴먼엑스포" pitchFamily="18" charset="-127"/>
              <a:ea typeface="휴먼엑스포" pitchFamily="18" charset="-127"/>
            </a:endParaRPr>
          </a:p>
          <a:p>
            <a:pPr algn="ctr" fontAlgn="auto">
              <a:spcBef>
                <a:spcPts val="0"/>
              </a:spcBef>
              <a:spcAft>
                <a:spcPts val="0"/>
              </a:spcAft>
              <a:defRPr/>
            </a:pPr>
            <a:r>
              <a:rPr kumimoji="0" lang="ko-KR" altLang="en-US" sz="2000" dirty="0">
                <a:solidFill>
                  <a:schemeClr val="tx1"/>
                </a:solidFill>
                <a:latin typeface="휴먼엑스포" pitchFamily="18" charset="-127"/>
                <a:ea typeface="휴먼엑스포" pitchFamily="18" charset="-127"/>
              </a:rPr>
              <a:t>초대교회 공동체에  문제가 생기거나</a:t>
            </a:r>
            <a:endParaRPr kumimoji="0" lang="en-US" altLang="ko-KR" sz="2000" dirty="0">
              <a:solidFill>
                <a:schemeClr val="tx1"/>
              </a:solidFill>
              <a:latin typeface="휴먼엑스포" pitchFamily="18" charset="-127"/>
              <a:ea typeface="휴먼엑스포" pitchFamily="18" charset="-127"/>
            </a:endParaRPr>
          </a:p>
          <a:p>
            <a:pPr algn="ctr" fontAlgn="auto">
              <a:spcBef>
                <a:spcPts val="0"/>
              </a:spcBef>
              <a:spcAft>
                <a:spcPts val="0"/>
              </a:spcAft>
              <a:defRPr/>
            </a:pPr>
            <a:r>
              <a:rPr kumimoji="0" lang="ko-KR" altLang="en-US" sz="2000" dirty="0">
                <a:solidFill>
                  <a:schemeClr val="tx1"/>
                </a:solidFill>
                <a:latin typeface="휴먼엑스포" pitchFamily="18" charset="-127"/>
                <a:ea typeface="휴먼엑스포" pitchFamily="18" charset="-127"/>
              </a:rPr>
              <a:t>이단이 등장하면 </a:t>
            </a:r>
            <a:r>
              <a:rPr kumimoji="0" lang="ko-KR" altLang="en-US" sz="2000" dirty="0">
                <a:solidFill>
                  <a:srgbClr val="0070C0"/>
                </a:solidFill>
                <a:latin typeface="휴먼엑스포" pitchFamily="18" charset="-127"/>
                <a:ea typeface="휴먼엑스포" pitchFamily="18" charset="-127"/>
              </a:rPr>
              <a:t>그 해답과 해결을 </a:t>
            </a:r>
            <a:r>
              <a:rPr kumimoji="0" lang="ko-KR" altLang="en-US" sz="2000" dirty="0">
                <a:solidFill>
                  <a:schemeClr val="tx1"/>
                </a:solidFill>
                <a:latin typeface="휴먼엑스포" pitchFamily="18" charset="-127"/>
                <a:ea typeface="휴먼엑스포" pitchFamily="18" charset="-127"/>
              </a:rPr>
              <a:t>찾으며</a:t>
            </a:r>
            <a:endParaRPr kumimoji="0" lang="en-US" altLang="ko-KR" sz="2000" dirty="0">
              <a:solidFill>
                <a:schemeClr val="tx1"/>
              </a:solidFill>
              <a:latin typeface="휴먼엑스포" pitchFamily="18" charset="-127"/>
              <a:ea typeface="휴먼엑스포" pitchFamily="18" charset="-127"/>
            </a:endParaRPr>
          </a:p>
          <a:p>
            <a:pPr algn="ctr" fontAlgn="auto">
              <a:spcBef>
                <a:spcPts val="0"/>
              </a:spcBef>
              <a:spcAft>
                <a:spcPts val="0"/>
              </a:spcAft>
              <a:defRPr/>
            </a:pPr>
            <a:r>
              <a:rPr kumimoji="0" lang="ko-KR" altLang="en-US" sz="2000" dirty="0">
                <a:solidFill>
                  <a:srgbClr val="FF0000"/>
                </a:solidFill>
                <a:latin typeface="휴먼엑스포" pitchFamily="18" charset="-127"/>
                <a:ea typeface="휴먼엑스포" pitchFamily="18" charset="-127"/>
              </a:rPr>
              <a:t> </a:t>
            </a:r>
            <a:r>
              <a:rPr kumimoji="0" lang="ko-KR" altLang="en-US" sz="2000" dirty="0">
                <a:solidFill>
                  <a:srgbClr val="C00000"/>
                </a:solidFill>
                <a:latin typeface="휴먼엑스포" pitchFamily="18" charset="-127"/>
                <a:ea typeface="휴먼엑스포" pitchFamily="18" charset="-127"/>
              </a:rPr>
              <a:t>신학발전에 공헌</a:t>
            </a:r>
            <a:r>
              <a:rPr kumimoji="0" lang="en-US" altLang="ko-KR" sz="1900" dirty="0">
                <a:solidFill>
                  <a:srgbClr val="C00000"/>
                </a:solidFill>
                <a:latin typeface="휴먼엑스포" pitchFamily="18" charset="-127"/>
                <a:ea typeface="휴먼엑스포" pitchFamily="18" charset="-127"/>
              </a:rPr>
              <a:t>.</a:t>
            </a:r>
          </a:p>
          <a:p>
            <a:pPr algn="ctr" fontAlgn="auto">
              <a:spcBef>
                <a:spcPts val="0"/>
              </a:spcBef>
              <a:spcAft>
                <a:spcPts val="0"/>
              </a:spcAft>
              <a:defRPr/>
            </a:pPr>
            <a:endParaRPr kumimoji="0" lang="en-US" altLang="ko-KR" dirty="0">
              <a:solidFill>
                <a:srgbClr val="FF0000"/>
              </a:solidFill>
              <a:latin typeface="휴먼엑스포" pitchFamily="18" charset="-127"/>
              <a:ea typeface="휴먼엑스포" pitchFamily="18" charset="-127"/>
            </a:endParaRPr>
          </a:p>
          <a:p>
            <a:pPr fontAlgn="auto">
              <a:spcBef>
                <a:spcPts val="0"/>
              </a:spcBef>
              <a:spcAft>
                <a:spcPts val="0"/>
              </a:spcAft>
              <a:defRPr/>
            </a:pPr>
            <a:endParaRPr kumimoji="0" lang="en-US" altLang="ko-KR" dirty="0">
              <a:solidFill>
                <a:schemeClr val="tx1">
                  <a:lumMod val="75000"/>
                  <a:lumOff val="25000"/>
                </a:schemeClr>
              </a:solidFill>
              <a:latin typeface="휴먼엑스포" pitchFamily="18" charset="-127"/>
              <a:ea typeface="휴먼엑스포" pitchFamily="18" charset="-127"/>
            </a:endParaRPr>
          </a:p>
          <a:p>
            <a:pPr fontAlgn="auto">
              <a:spcBef>
                <a:spcPts val="0"/>
              </a:spcBef>
              <a:spcAft>
                <a:spcPts val="0"/>
              </a:spcAft>
              <a:defRPr/>
            </a:pPr>
            <a:r>
              <a:rPr kumimoji="0" lang="en-US" altLang="ko-KR" sz="1400" dirty="0">
                <a:solidFill>
                  <a:schemeClr val="tx1">
                    <a:lumMod val="75000"/>
                    <a:lumOff val="25000"/>
                  </a:schemeClr>
                </a:solidFill>
                <a:latin typeface="휴먼엑스포" pitchFamily="18" charset="-127"/>
                <a:ea typeface="휴먼엑스포" pitchFamily="18" charset="-127"/>
              </a:rPr>
              <a:t> </a:t>
            </a:r>
            <a:endParaRPr kumimoji="0" lang="en-US" altLang="ko-KR" sz="1400" dirty="0">
              <a:solidFill>
                <a:srgbClr val="0070C0"/>
              </a:solidFill>
              <a:latin typeface="휴먼엑스포" pitchFamily="18" charset="-127"/>
              <a:ea typeface="휴먼엑스포" pitchFamily="18" charset="-127"/>
            </a:endParaRPr>
          </a:p>
          <a:p>
            <a:pPr fontAlgn="auto">
              <a:spcBef>
                <a:spcPts val="0"/>
              </a:spcBef>
              <a:spcAft>
                <a:spcPts val="0"/>
              </a:spcAft>
              <a:defRPr/>
            </a:pPr>
            <a:endParaRPr kumimoji="0" lang="en-US" altLang="ko-KR" sz="1400" dirty="0">
              <a:solidFill>
                <a:srgbClr val="0070C0"/>
              </a:solidFill>
              <a:latin typeface="휴먼엑스포" pitchFamily="18" charset="-127"/>
              <a:ea typeface="휴먼엑스포" pitchFamily="18" charset="-127"/>
            </a:endParaRPr>
          </a:p>
        </p:txBody>
      </p:sp>
      <p:pic>
        <p:nvPicPr>
          <p:cNvPr id="12"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23850" y="1052513"/>
            <a:ext cx="8358188" cy="56896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ct val="150000"/>
              </a:lnSpc>
              <a:spcBef>
                <a:spcPts val="0"/>
              </a:spcBef>
              <a:spcAft>
                <a:spcPts val="0"/>
              </a:spcAft>
              <a:buFontTx/>
              <a:buAutoNum type="arabicParenR"/>
              <a:defRPr/>
            </a:pPr>
            <a:r>
              <a:rPr kumimoji="0" lang="ko-KR" altLang="en-US" b="1" dirty="0" err="1">
                <a:solidFill>
                  <a:srgbClr val="002060"/>
                </a:solidFill>
                <a:latin typeface="휴먼모음T" pitchFamily="18" charset="-127"/>
                <a:ea typeface="휴먼모음T" pitchFamily="18" charset="-127"/>
              </a:rPr>
              <a:t>안티오키아</a:t>
            </a:r>
            <a:r>
              <a:rPr kumimoji="0" lang="ko-KR" altLang="en-US" b="1" dirty="0">
                <a:solidFill>
                  <a:srgbClr val="002060"/>
                </a:solidFill>
                <a:latin typeface="휴먼모음T" pitchFamily="18" charset="-127"/>
                <a:ea typeface="휴먼모음T" pitchFamily="18" charset="-127"/>
              </a:rPr>
              <a:t> </a:t>
            </a:r>
            <a:r>
              <a:rPr kumimoji="0" lang="ko-KR" altLang="en-US" b="1" dirty="0" err="1">
                <a:latin typeface="휴먼모음T" pitchFamily="18" charset="-127"/>
                <a:ea typeface="휴먼모음T" pitchFamily="18" charset="-127"/>
              </a:rPr>
              <a:t>이냐시오</a:t>
            </a:r>
            <a:r>
              <a:rPr kumimoji="0" lang="ko-KR" altLang="en-US" b="1" dirty="0">
                <a:latin typeface="휴먼모음T" pitchFamily="18" charset="-127"/>
                <a:ea typeface="휴먼모음T" pitchFamily="18" charset="-127"/>
              </a:rPr>
              <a:t> 교부</a:t>
            </a:r>
            <a:endParaRPr kumimoji="0" lang="en-US" altLang="ko-KR" b="1" dirty="0">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교부들 가운데 </a:t>
            </a:r>
            <a:r>
              <a:rPr kumimoji="0" lang="ko-KR" altLang="en-US" b="1" dirty="0">
                <a:solidFill>
                  <a:srgbClr val="C00000"/>
                </a:solidFill>
                <a:latin typeface="휴먼모음T" pitchFamily="18" charset="-127"/>
                <a:ea typeface="휴먼모음T" pitchFamily="18" charset="-127"/>
              </a:rPr>
              <a:t>하느님의 신적 모성과 성모의 </a:t>
            </a:r>
            <a:r>
              <a:rPr kumimoji="0" lang="ko-KR" altLang="en-US" b="1" dirty="0" err="1">
                <a:solidFill>
                  <a:srgbClr val="C00000"/>
                </a:solidFill>
                <a:latin typeface="휴먼모음T" pitchFamily="18" charset="-127"/>
                <a:ea typeface="휴먼모음T" pitchFamily="18" charset="-127"/>
              </a:rPr>
              <a:t>동정성을</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주제로 최초 언급</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 예수님의 </a:t>
            </a:r>
            <a:r>
              <a:rPr kumimoji="0" lang="ko-KR" altLang="en-US" b="1" dirty="0">
                <a:solidFill>
                  <a:srgbClr val="C00000"/>
                </a:solidFill>
                <a:latin typeface="휴먼모음T" pitchFamily="18" charset="-127"/>
                <a:ea typeface="휴먼모음T" pitchFamily="18" charset="-127"/>
              </a:rPr>
              <a:t>수난과 죽음이 신비</a:t>
            </a:r>
            <a:r>
              <a:rPr kumimoji="0" lang="ko-KR" altLang="en-US" b="1" dirty="0">
                <a:solidFill>
                  <a:schemeClr val="tx1">
                    <a:lumMod val="65000"/>
                    <a:lumOff val="35000"/>
                  </a:schemeClr>
                </a:solidFill>
                <a:latin typeface="휴먼모음T" pitchFamily="18" charset="-127"/>
                <a:ea typeface="휴먼모음T" pitchFamily="18" charset="-127"/>
              </a:rPr>
              <a:t>인</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것처럼 </a:t>
            </a:r>
            <a:r>
              <a:rPr kumimoji="0" lang="ko-KR" altLang="en-US" b="1" dirty="0">
                <a:solidFill>
                  <a:srgbClr val="C00000"/>
                </a:solidFill>
                <a:latin typeface="휴먼모음T" pitchFamily="18" charset="-127"/>
                <a:ea typeface="휴먼모음T" pitchFamily="18" charset="-127"/>
              </a:rPr>
              <a:t>동정마리아</a:t>
            </a:r>
            <a:r>
              <a:rPr kumimoji="0" lang="ko-KR" altLang="en-US" b="1" dirty="0">
                <a:solidFill>
                  <a:schemeClr val="tx1">
                    <a:lumMod val="65000"/>
                    <a:lumOff val="35000"/>
                  </a:schemeClr>
                </a:solidFill>
                <a:latin typeface="휴먼모음T" pitchFamily="18" charset="-127"/>
                <a:ea typeface="휴먼모음T" pitchFamily="18" charset="-127"/>
              </a:rPr>
              <a:t>로</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부터의 </a:t>
            </a:r>
            <a:r>
              <a:rPr kumimoji="0" lang="ko-KR" altLang="en-US" b="1" dirty="0">
                <a:solidFill>
                  <a:srgbClr val="C00000"/>
                </a:solidFill>
                <a:latin typeface="휴먼모음T" pitchFamily="18" charset="-127"/>
                <a:ea typeface="휴먼모음T" pitchFamily="18" charset="-127"/>
              </a:rPr>
              <a:t>동정탄생도 신비로      </a:t>
            </a:r>
            <a:endParaRPr kumimoji="0" lang="en-US" altLang="ko-KR" b="1" dirty="0">
              <a:solidFill>
                <a:srgbClr val="C0000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사람들에게 감춰져 있는 것이며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하느님의 침묵 속에 실현되었음을 가르침</a:t>
            </a:r>
            <a:r>
              <a:rPr kumimoji="0" lang="en-US" altLang="ko-KR" b="1" dirty="0">
                <a:solidFill>
                  <a:schemeClr val="tx1">
                    <a:lumMod val="65000"/>
                    <a:lumOff val="35000"/>
                  </a:schemeClr>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ko-KR" altLang="en-US" b="1" dirty="0">
                <a:latin typeface="휴먼모음T" pitchFamily="18" charset="-127"/>
                <a:ea typeface="휴먼모음T" pitchFamily="18" charset="-127"/>
              </a:rPr>
              <a:t> </a:t>
            </a:r>
            <a:endParaRPr kumimoji="0" lang="en-US" altLang="ko-KR" b="1" dirty="0">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b="1" dirty="0">
                <a:latin typeface="휴먼모음T" pitchFamily="18" charset="-127"/>
                <a:ea typeface="휴먼모음T" pitchFamily="18" charset="-127"/>
              </a:rPr>
              <a:t>  </a:t>
            </a:r>
            <a:r>
              <a:rPr kumimoji="0" lang="en-US" altLang="ko-KR" b="1" i="1" dirty="0">
                <a:ea typeface="휴먼모음T" pitchFamily="18" charset="-127"/>
                <a:cs typeface="Lucida Sans Unicode"/>
              </a:rPr>
              <a:t>►</a:t>
            </a:r>
            <a:r>
              <a:rPr kumimoji="0" lang="ko-KR" altLang="en-US" b="1" dirty="0">
                <a:latin typeface="휴먼모음T" pitchFamily="18" charset="-127"/>
                <a:ea typeface="휴먼모음T" pitchFamily="18" charset="-127"/>
              </a:rPr>
              <a:t> 외경</a:t>
            </a:r>
            <a:r>
              <a:rPr kumimoji="0" lang="en-US" altLang="ko-KR" b="1" dirty="0">
                <a:solidFill>
                  <a:schemeClr val="tx1">
                    <a:lumMod val="75000"/>
                    <a:lumOff val="25000"/>
                  </a:schemeClr>
                </a:solidFill>
                <a:latin typeface="휴먼모음T" pitchFamily="18" charset="-127"/>
                <a:ea typeface="휴먼모음T" pitchFamily="18" charset="-127"/>
              </a:rPr>
              <a:t>(</a:t>
            </a:r>
            <a:r>
              <a:rPr kumimoji="0" lang="ko-KR" altLang="en-US" b="1" dirty="0" err="1">
                <a:solidFill>
                  <a:srgbClr val="0070C0"/>
                </a:solidFill>
                <a:latin typeface="휴먼모음T" pitchFamily="18" charset="-127"/>
                <a:ea typeface="휴먼모음T" pitchFamily="18" charset="-127"/>
              </a:rPr>
              <a:t>야고보복음</a:t>
            </a:r>
            <a:r>
              <a:rPr kumimoji="0" lang="en-US" altLang="ko-KR" b="1" dirty="0">
                <a:solidFill>
                  <a:srgbClr val="0070C0"/>
                </a:solidFill>
                <a:latin typeface="휴먼모음T" pitchFamily="18" charset="-127"/>
                <a:ea typeface="휴먼모음T" pitchFamily="18" charset="-127"/>
              </a:rPr>
              <a:t>)</a:t>
            </a:r>
            <a:r>
              <a:rPr kumimoji="0" lang="ko-KR" altLang="en-US" b="1" dirty="0">
                <a:latin typeface="휴먼모음T" pitchFamily="18" charset="-127"/>
                <a:ea typeface="휴먼모음T" pitchFamily="18" charset="-127"/>
              </a:rPr>
              <a:t>의 </a:t>
            </a:r>
            <a:r>
              <a:rPr kumimoji="0" lang="ko-KR" altLang="en-US" b="1" dirty="0" err="1">
                <a:solidFill>
                  <a:srgbClr val="C00000"/>
                </a:solidFill>
                <a:latin typeface="휴먼모음T" pitchFamily="18" charset="-127"/>
                <a:ea typeface="휴먼모음T" pitchFamily="18" charset="-127"/>
              </a:rPr>
              <a:t>동정성</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75000"/>
                    <a:lumOff val="25000"/>
                  </a:schemeClr>
                </a:solidFill>
                <a:latin typeface="휴먼모음T" pitchFamily="18" charset="-127"/>
                <a:ea typeface="휴먼모음T" pitchFamily="18" charset="-127"/>
              </a:rPr>
              <a:t>기록 </a:t>
            </a:r>
            <a:r>
              <a:rPr kumimoji="0" lang="en-US" altLang="ko-KR" b="1" dirty="0">
                <a:solidFill>
                  <a:schemeClr val="tx1">
                    <a:lumMod val="75000"/>
                    <a:lumOff val="25000"/>
                  </a:schemeClr>
                </a:solidFill>
                <a:latin typeface="휴먼모음T" pitchFamily="18" charset="-127"/>
                <a:ea typeface="휴먼모음T" pitchFamily="18" charset="-127"/>
              </a:rPr>
              <a:t>(p112)</a:t>
            </a:r>
          </a:p>
          <a:p>
            <a:pPr marL="342900" indent="-342900" fontAlgn="auto">
              <a:lnSpc>
                <a:spcPct val="150000"/>
              </a:lnSpc>
              <a:spcBef>
                <a:spcPts val="0"/>
              </a:spcBef>
              <a:spcAft>
                <a:spcPts val="0"/>
              </a:spcAft>
              <a:defRPr/>
            </a:pPr>
            <a:r>
              <a:rPr kumimoji="0" lang="en-US" altLang="ko-KR" b="1" dirty="0">
                <a:solidFill>
                  <a:schemeClr val="accent5">
                    <a:lumMod val="60000"/>
                    <a:lumOff val="40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외경</a:t>
            </a:r>
            <a:r>
              <a:rPr kumimoji="0" lang="en-US" altLang="ko-KR" b="1" dirty="0">
                <a:solidFill>
                  <a:srgbClr val="0070C0"/>
                </a:solidFill>
                <a:latin typeface="휴먼모음T" pitchFamily="18" charset="-127"/>
                <a:ea typeface="휴먼모음T" pitchFamily="18" charset="-127"/>
              </a:rPr>
              <a:t>,</a:t>
            </a:r>
            <a:r>
              <a:rPr kumimoji="0" lang="ko-KR" altLang="en-US" b="1" dirty="0">
                <a:solidFill>
                  <a:srgbClr val="0070C0"/>
                </a:solidFill>
                <a:latin typeface="휴먼모음T" pitchFamily="18" charset="-127"/>
                <a:ea typeface="휴먼모음T" pitchFamily="18" charset="-127"/>
              </a:rPr>
              <a:t> </a:t>
            </a:r>
            <a:r>
              <a:rPr kumimoji="0" lang="ko-KR" altLang="en-US" b="1" dirty="0" err="1">
                <a:solidFill>
                  <a:srgbClr val="0070C0"/>
                </a:solidFill>
                <a:latin typeface="휴먼모음T" pitchFamily="18" charset="-127"/>
                <a:ea typeface="휴먼모음T" pitchFamily="18" charset="-127"/>
              </a:rPr>
              <a:t>야고보복음</a:t>
            </a:r>
            <a:r>
              <a:rPr kumimoji="0" lang="ko-KR" altLang="en-US" b="1" dirty="0">
                <a:solidFill>
                  <a:srgbClr val="0070C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결론</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 마리아는 하느님 구원계획에 의해 미리 선택되었고</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성모님이 예수님을 잉태한 것은 하느님의 은총이며</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성모 마리아의 동정성은 하느님의 섭리에 의해 요셉에게 맡겨졌다는 점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i="1" dirty="0">
                <a:solidFill>
                  <a:schemeClr val="tx1">
                    <a:lumMod val="65000"/>
                    <a:lumOff val="35000"/>
                  </a:schemeClr>
                </a:solidFill>
                <a:latin typeface="휴먼모음T" pitchFamily="18" charset="-127"/>
                <a:ea typeface="휴먼모음T" pitchFamily="18" charset="-127"/>
              </a:rPr>
              <a:t>  </a:t>
            </a:r>
            <a:r>
              <a:rPr kumimoji="0" lang="en-US" altLang="ko-KR" b="1" i="1" dirty="0">
                <a:ea typeface="휴먼모음T" pitchFamily="18" charset="-127"/>
                <a:cs typeface="Lucida Sans Unicode"/>
              </a:rPr>
              <a:t>►</a:t>
            </a:r>
            <a:r>
              <a:rPr kumimoji="0" lang="en-US" altLang="ko-KR" b="1" i="1" dirty="0">
                <a:solidFill>
                  <a:schemeClr val="tx1">
                    <a:lumMod val="65000"/>
                    <a:lumOff val="35000"/>
                  </a:schemeClr>
                </a:solidFill>
                <a:ea typeface="휴먼모음T" pitchFamily="18" charset="-127"/>
                <a:cs typeface="Lucida Sans Unicode"/>
              </a:rPr>
              <a:t>  </a:t>
            </a:r>
            <a:r>
              <a:rPr kumimoji="0" lang="ko-KR" altLang="en-US" b="1" i="1" dirty="0">
                <a:solidFill>
                  <a:srgbClr val="0B27B5"/>
                </a:solidFill>
                <a:latin typeface="휴먼모음T" pitchFamily="18" charset="-127"/>
                <a:ea typeface="휴먼모음T" pitchFamily="18" charset="-127"/>
              </a:rPr>
              <a:t>성모 마리아의 잉태가 요셉과 상관없이 성령으로 인한 것이라는 점은 </a:t>
            </a:r>
            <a:endParaRPr kumimoji="0" lang="en-US" altLang="ko-KR" b="1" i="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i="1" dirty="0">
                <a:solidFill>
                  <a:srgbClr val="0B27B5"/>
                </a:solidFill>
                <a:latin typeface="휴먼모음T" pitchFamily="18" charset="-127"/>
                <a:ea typeface="휴먼모음T" pitchFamily="18" charset="-127"/>
              </a:rPr>
              <a:t>                                       (</a:t>
            </a:r>
            <a:r>
              <a:rPr kumimoji="0" lang="ko-KR" altLang="en-US" b="1" i="1" dirty="0" err="1">
                <a:solidFill>
                  <a:srgbClr val="0B27B5"/>
                </a:solidFill>
                <a:latin typeface="휴먼모음T" pitchFamily="18" charset="-127"/>
                <a:ea typeface="휴먼모음T" pitchFamily="18" charset="-127"/>
              </a:rPr>
              <a:t>마태오</a:t>
            </a:r>
            <a:r>
              <a:rPr kumimoji="0" lang="en-US" altLang="ko-KR" b="1" i="1" dirty="0">
                <a:solidFill>
                  <a:srgbClr val="0B27B5"/>
                </a:solidFill>
                <a:latin typeface="휴먼모음T" pitchFamily="18" charset="-127"/>
                <a:ea typeface="휴먼모음T" pitchFamily="18" charset="-127"/>
              </a:rPr>
              <a:t>,</a:t>
            </a:r>
            <a:r>
              <a:rPr kumimoji="0" lang="ko-KR" altLang="en-US" b="1" i="1" dirty="0">
                <a:solidFill>
                  <a:srgbClr val="0B27B5"/>
                </a:solidFill>
                <a:latin typeface="휴먼모음T" pitchFamily="18" charset="-127"/>
                <a:ea typeface="휴먼모음T" pitchFamily="18" charset="-127"/>
              </a:rPr>
              <a:t> </a:t>
            </a:r>
            <a:r>
              <a:rPr kumimoji="0" lang="ko-KR" altLang="en-US" b="1" i="1" dirty="0" err="1">
                <a:solidFill>
                  <a:srgbClr val="0B27B5"/>
                </a:solidFill>
                <a:latin typeface="휴먼모음T" pitchFamily="18" charset="-127"/>
                <a:ea typeface="휴먼모음T" pitchFamily="18" charset="-127"/>
              </a:rPr>
              <a:t>루카복음</a:t>
            </a:r>
            <a:r>
              <a:rPr kumimoji="0" lang="en-US" altLang="ko-KR" b="1" i="1" dirty="0">
                <a:solidFill>
                  <a:srgbClr val="0B27B5"/>
                </a:solidFill>
                <a:latin typeface="휴먼모음T" pitchFamily="18" charset="-127"/>
                <a:ea typeface="휴먼모음T" pitchFamily="18" charset="-127"/>
              </a:rPr>
              <a:t>) </a:t>
            </a:r>
            <a:r>
              <a:rPr kumimoji="0" lang="ko-KR" altLang="en-US" b="1" i="1" dirty="0">
                <a:solidFill>
                  <a:srgbClr val="0B27B5"/>
                </a:solidFill>
                <a:latin typeface="휴먼모음T" pitchFamily="18" charset="-127"/>
                <a:ea typeface="휴먼모음T" pitchFamily="18" charset="-127"/>
              </a:rPr>
              <a:t>에도 언급</a:t>
            </a:r>
            <a:r>
              <a:rPr kumimoji="0" lang="en-US" altLang="ko-KR" b="1" i="1" dirty="0">
                <a:solidFill>
                  <a:srgbClr val="0B27B5"/>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solidFill>
                  <a:srgbClr val="002060"/>
                </a:solidFill>
                <a:latin typeface="휴먼모음T" pitchFamily="18" charset="-127"/>
                <a:ea typeface="휴먼모음T" pitchFamily="18" charset="-127"/>
              </a:rPr>
              <a:t>  </a:t>
            </a:r>
            <a:r>
              <a:rPr kumimoji="0" lang="ko-KR" altLang="en-US" b="1" dirty="0">
                <a:solidFill>
                  <a:srgbClr val="002060"/>
                </a:solidFill>
                <a:latin typeface="바탕"/>
                <a:ea typeface="바탕"/>
              </a:rPr>
              <a:t>∴ </a:t>
            </a:r>
            <a:r>
              <a:rPr kumimoji="0" lang="ko-KR" altLang="en-US" b="1" dirty="0">
                <a:solidFill>
                  <a:srgbClr val="002060"/>
                </a:solidFill>
                <a:latin typeface="휴먼모음T" pitchFamily="18" charset="-127"/>
                <a:ea typeface="휴먼모음T" pitchFamily="18" charset="-127"/>
              </a:rPr>
              <a:t>동정녀가 할 수 없는 일</a:t>
            </a:r>
            <a:r>
              <a:rPr kumimoji="0" lang="en-US" altLang="ko-KR" b="1" dirty="0">
                <a:solidFill>
                  <a:srgbClr val="002060"/>
                </a:solidFill>
                <a:latin typeface="휴먼모음T" pitchFamily="18" charset="-127"/>
                <a:ea typeface="휴먼모음T" pitchFamily="18" charset="-127"/>
              </a:rPr>
              <a:t>, </a:t>
            </a:r>
            <a:r>
              <a:rPr kumimoji="0" lang="ko-KR" altLang="en-US" b="1" dirty="0">
                <a:solidFill>
                  <a:srgbClr val="002060"/>
                </a:solidFill>
                <a:latin typeface="휴먼모음T" pitchFamily="18" charset="-127"/>
                <a:ea typeface="휴먼모음T" pitchFamily="18" charset="-127"/>
              </a:rPr>
              <a:t>즉</a:t>
            </a:r>
            <a:r>
              <a:rPr kumimoji="0" lang="en-US" altLang="ko-KR" b="1" dirty="0">
                <a:solidFill>
                  <a:schemeClr val="accent5">
                    <a:lumMod val="60000"/>
                    <a:lumOff val="40000"/>
                  </a:schemeClr>
                </a:solidFill>
                <a:latin typeface="휴먼모음T" pitchFamily="18" charset="-127"/>
                <a:ea typeface="휴먼모음T" pitchFamily="18" charset="-127"/>
              </a:rPr>
              <a:t> </a:t>
            </a:r>
            <a:r>
              <a:rPr kumimoji="0" lang="ko-KR" altLang="en-US" b="1" dirty="0">
                <a:solidFill>
                  <a:srgbClr val="002060"/>
                </a:solidFill>
                <a:latin typeface="휴먼모음T" pitchFamily="18" charset="-127"/>
                <a:ea typeface="휴먼모음T" pitchFamily="18" charset="-127"/>
              </a:rPr>
              <a:t>동정녀가 아이를 낳고</a:t>
            </a:r>
            <a:r>
              <a:rPr kumimoji="0" lang="en-US" altLang="ko-KR" b="1" dirty="0">
                <a:solidFill>
                  <a:srgbClr val="002060"/>
                </a:solidFill>
                <a:latin typeface="휴먼모음T" pitchFamily="18" charset="-127"/>
                <a:ea typeface="휴먼모음T" pitchFamily="18" charset="-127"/>
              </a:rPr>
              <a:t>,</a:t>
            </a:r>
            <a:r>
              <a:rPr kumimoji="0" lang="ko-KR" altLang="en-US" b="1" dirty="0">
                <a:solidFill>
                  <a:srgbClr val="002060"/>
                </a:solidFill>
                <a:latin typeface="휴먼모음T" pitchFamily="18" charset="-127"/>
                <a:ea typeface="휴먼모음T" pitchFamily="18" charset="-127"/>
              </a:rPr>
              <a:t> 출산 때도 동정의 보존  </a:t>
            </a:r>
            <a:endParaRPr kumimoji="0" lang="en-US" altLang="ko-KR" b="1" dirty="0">
              <a:solidFill>
                <a:srgbClr val="00206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rgbClr val="002060"/>
                </a:solidFill>
                <a:latin typeface="휴먼모음T" pitchFamily="18" charset="-127"/>
                <a:ea typeface="휴먼모음T" pitchFamily="18" charset="-127"/>
              </a:rPr>
              <a:t>    </a:t>
            </a:r>
            <a:r>
              <a:rPr kumimoji="0" lang="ko-KR" altLang="en-US" b="1" dirty="0">
                <a:solidFill>
                  <a:srgbClr val="002060"/>
                </a:solidFill>
                <a:latin typeface="휴먼모음T" pitchFamily="18" charset="-127"/>
                <a:ea typeface="휴먼모음T" pitchFamily="18" charset="-127"/>
              </a:rPr>
              <a:t>은 하느님의 기적이며</a:t>
            </a:r>
            <a:r>
              <a:rPr kumimoji="0" lang="en-US" altLang="ko-KR" b="1" dirty="0">
                <a:solidFill>
                  <a:srgbClr val="002060"/>
                </a:solidFill>
                <a:latin typeface="휴먼모음T" pitchFamily="18" charset="-127"/>
                <a:ea typeface="휴먼모음T" pitchFamily="18" charset="-127"/>
              </a:rPr>
              <a:t>, </a:t>
            </a:r>
            <a:r>
              <a:rPr kumimoji="0" lang="ko-KR" altLang="en-US" b="1" dirty="0">
                <a:solidFill>
                  <a:srgbClr val="002060"/>
                </a:solidFill>
                <a:latin typeface="휴먼모음T" pitchFamily="18" charset="-127"/>
                <a:ea typeface="휴먼모음T" pitchFamily="18" charset="-127"/>
              </a:rPr>
              <a:t> 하느님의 행위임을 의미한다</a:t>
            </a:r>
            <a:r>
              <a:rPr kumimoji="0" lang="en-US" altLang="ko-KR" b="1" dirty="0">
                <a:solidFill>
                  <a:srgbClr val="002060"/>
                </a:solidFill>
                <a:latin typeface="휴먼모음T" pitchFamily="18" charset="-127"/>
                <a:ea typeface="휴먼모음T" pitchFamily="18" charset="-127"/>
              </a:rPr>
              <a:t>.</a:t>
            </a:r>
            <a:r>
              <a:rPr kumimoji="0" lang="en-US" altLang="ko-KR" b="1" dirty="0">
                <a:solidFill>
                  <a:schemeClr val="tx1">
                    <a:lumMod val="65000"/>
                    <a:lumOff val="35000"/>
                  </a:schemeClr>
                </a:solidFill>
                <a:latin typeface="휴먼모음T" pitchFamily="18" charset="-127"/>
                <a:ea typeface="휴먼모음T" pitchFamily="18" charset="-127"/>
              </a:rPr>
              <a:t>  </a:t>
            </a:r>
          </a:p>
          <a:p>
            <a:pPr algn="ctr">
              <a:defRPr/>
            </a:pPr>
            <a:endParaRPr lang="ko-KR" altLang="en-US" dirty="0"/>
          </a:p>
        </p:txBody>
      </p:sp>
      <p:sp>
        <p:nvSpPr>
          <p:cNvPr id="12" name="직사각형 11"/>
          <p:cNvSpPr/>
          <p:nvPr/>
        </p:nvSpPr>
        <p:spPr>
          <a:xfrm>
            <a:off x="323850" y="549275"/>
            <a:ext cx="8424863" cy="323850"/>
          </a:xfrm>
          <a:prstGeom prst="rect">
            <a:avLst/>
          </a:prstGeom>
        </p:spPr>
        <p:txBody>
          <a:bodyPr>
            <a:spAutoFit/>
          </a:bodyPr>
          <a:lstStyle/>
          <a:p>
            <a:pPr marL="342900" indent="-342900" fontAlgn="auto">
              <a:lnSpc>
                <a:spcPts val="1200"/>
              </a:lnSpc>
              <a:spcBef>
                <a:spcPts val="0"/>
              </a:spcBef>
              <a:spcAft>
                <a:spcPts val="0"/>
              </a:spcAft>
              <a:defRPr/>
            </a:pPr>
            <a:r>
              <a:rPr kumimoji="0" lang="en-US" altLang="ko-KR" sz="3600" b="1" dirty="0">
                <a:solidFill>
                  <a:srgbClr val="0070C0"/>
                </a:solidFill>
                <a:latin typeface="HY백송B" pitchFamily="18" charset="-127"/>
                <a:ea typeface="HY백송B" pitchFamily="18" charset="-127"/>
              </a:rPr>
              <a:t>2. </a:t>
            </a:r>
            <a:r>
              <a:rPr kumimoji="0" lang="ko-KR" altLang="en-US" sz="3600" b="1" dirty="0">
                <a:solidFill>
                  <a:srgbClr val="0070C0"/>
                </a:solidFill>
                <a:latin typeface="HY백송B" pitchFamily="18" charset="-127"/>
                <a:ea typeface="HY백송B" pitchFamily="18" charset="-127"/>
              </a:rPr>
              <a:t>초기교부들이  가르치는 성모마리아</a:t>
            </a: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1916113"/>
            <a:ext cx="8501063" cy="4681537"/>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ct val="150000"/>
              </a:lnSpc>
              <a:spcBef>
                <a:spcPts val="0"/>
              </a:spcBef>
              <a:spcAft>
                <a:spcPts val="0"/>
              </a:spcAft>
              <a:defRPr/>
            </a:pPr>
            <a:r>
              <a:rPr kumimoji="0" lang="en-US" altLang="ko-KR" b="1" dirty="0">
                <a:solidFill>
                  <a:schemeClr val="tx1"/>
                </a:solidFill>
                <a:latin typeface="휴먼모음T" pitchFamily="18" charset="-127"/>
                <a:ea typeface="휴먼모음T" pitchFamily="18" charset="-127"/>
              </a:rPr>
              <a:t>3) </a:t>
            </a:r>
            <a:r>
              <a:rPr kumimoji="0" lang="ko-KR" altLang="en-US" b="1" dirty="0" err="1">
                <a:solidFill>
                  <a:schemeClr val="tx1"/>
                </a:solidFill>
                <a:latin typeface="휴먼모음T" pitchFamily="18" charset="-127"/>
                <a:ea typeface="휴먼모음T" pitchFamily="18" charset="-127"/>
              </a:rPr>
              <a:t>리용의</a:t>
            </a:r>
            <a:r>
              <a:rPr kumimoji="0" lang="ko-KR" altLang="en-US" b="1" dirty="0">
                <a:solidFill>
                  <a:schemeClr val="tx1"/>
                </a:solidFill>
                <a:latin typeface="휴먼모음T" pitchFamily="18" charset="-127"/>
                <a:ea typeface="휴먼모음T" pitchFamily="18" charset="-127"/>
              </a:rPr>
              <a:t> </a:t>
            </a:r>
            <a:r>
              <a:rPr kumimoji="0" lang="ko-KR" altLang="en-US" b="1" dirty="0" err="1">
                <a:solidFill>
                  <a:schemeClr val="tx1"/>
                </a:solidFill>
                <a:latin typeface="휴먼모음T" pitchFamily="18" charset="-127"/>
                <a:ea typeface="휴먼모음T" pitchFamily="18" charset="-127"/>
              </a:rPr>
              <a:t>이레네오</a:t>
            </a:r>
            <a:r>
              <a:rPr kumimoji="0" lang="ko-KR" altLang="en-US" b="1" dirty="0">
                <a:solidFill>
                  <a:schemeClr val="tx1"/>
                </a:solidFill>
                <a:latin typeface="휴먼모음T" pitchFamily="18" charset="-127"/>
                <a:ea typeface="휴먼모음T" pitchFamily="18" charset="-127"/>
              </a:rPr>
              <a:t> 교부</a:t>
            </a:r>
            <a:endParaRPr kumimoji="0" lang="en-US" altLang="ko-KR" b="1" dirty="0">
              <a:solidFill>
                <a:schemeClr val="tx1"/>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50000"/>
                    <a:lumOff val="50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①</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u="sng" dirty="0">
                <a:solidFill>
                  <a:schemeClr val="accent2"/>
                </a:solidFill>
                <a:latin typeface="휴먼모음T" pitchFamily="18" charset="-127"/>
                <a:ea typeface="휴먼모음T" pitchFamily="18" charset="-127"/>
              </a:rPr>
              <a:t>예수님이 인간과 똑같은 출생과정을 </a:t>
            </a:r>
            <a:r>
              <a:rPr kumimoji="0" lang="ko-KR" altLang="en-US" b="1" dirty="0">
                <a:solidFill>
                  <a:schemeClr val="tx1">
                    <a:lumMod val="65000"/>
                    <a:lumOff val="35000"/>
                  </a:schemeClr>
                </a:solidFill>
                <a:latin typeface="휴먼모음T" pitchFamily="18" charset="-127"/>
                <a:ea typeface="휴먼모음T" pitchFamily="18" charset="-127"/>
              </a:rPr>
              <a:t>거치어</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u="sng" dirty="0">
                <a:solidFill>
                  <a:srgbClr val="0070C0"/>
                </a:solidFill>
                <a:latin typeface="휴먼모음T" pitchFamily="18" charset="-127"/>
                <a:ea typeface="휴먼모음T" pitchFamily="18" charset="-127"/>
              </a:rPr>
              <a:t>성모마리아에게서 태어났다</a:t>
            </a:r>
            <a:r>
              <a:rPr kumimoji="0" lang="ko-KR" altLang="en-US" b="1" u="sng" dirty="0">
                <a:solidFill>
                  <a:schemeClr val="tx1">
                    <a:lumMod val="65000"/>
                    <a:lumOff val="35000"/>
                  </a:schemeClr>
                </a:solidFill>
                <a:latin typeface="휴먼모음T" pitchFamily="18" charset="-127"/>
                <a:ea typeface="휴먼모음T" pitchFamily="18" charset="-127"/>
              </a:rPr>
              <a:t>는</a:t>
            </a:r>
            <a:r>
              <a:rPr kumimoji="0" lang="ko-KR" altLang="en-US" b="1" u="sng" dirty="0">
                <a:solidFill>
                  <a:srgbClr val="0070C0"/>
                </a:solidFill>
                <a:latin typeface="휴먼모음T" pitchFamily="18" charset="-127"/>
                <a:ea typeface="휴먼모음T" pitchFamily="18" charset="-127"/>
              </a:rPr>
              <a:t> 사실이  </a:t>
            </a:r>
            <a:endParaRPr kumimoji="0" lang="en-US" altLang="ko-KR" b="1" u="sng" dirty="0">
              <a:solidFill>
                <a:srgbClr val="0070C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b="1" dirty="0">
                <a:solidFill>
                  <a:schemeClr val="accent2"/>
                </a:solidFill>
                <a:latin typeface="휴먼모음T" pitchFamily="18" charset="-127"/>
                <a:ea typeface="휴먼모음T" pitchFamily="18" charset="-127"/>
              </a:rPr>
              <a:t>  특별한 사건</a:t>
            </a:r>
            <a:r>
              <a:rPr kumimoji="0" lang="en-US" altLang="ko-KR" b="1" dirty="0">
                <a:solidFill>
                  <a:srgbClr val="0B27B5"/>
                </a:solidFill>
                <a:latin typeface="휴먼모음T" pitchFamily="18" charset="-127"/>
                <a:ea typeface="휴먼모음T" pitchFamily="18" charset="-127"/>
              </a:rPr>
              <a:t>(</a:t>
            </a:r>
            <a:r>
              <a:rPr kumimoji="0" lang="ko-KR" altLang="en-US" b="1" dirty="0">
                <a:solidFill>
                  <a:srgbClr val="0B27B5"/>
                </a:solidFill>
                <a:latin typeface="휴먼모음T" pitchFamily="18" charset="-127"/>
                <a:ea typeface="휴먼모음T" pitchFamily="18" charset="-127"/>
              </a:rPr>
              <a:t>예수님의 </a:t>
            </a:r>
            <a:r>
              <a:rPr kumimoji="0" lang="ko-KR" altLang="en-US" b="1" dirty="0" err="1">
                <a:solidFill>
                  <a:srgbClr val="0B27B5"/>
                </a:solidFill>
                <a:latin typeface="휴먼모음T" pitchFamily="18" charset="-127"/>
                <a:ea typeface="휴먼모음T" pitchFamily="18" charset="-127"/>
              </a:rPr>
              <a:t>육화사건</a:t>
            </a:r>
            <a:r>
              <a:rPr kumimoji="0" lang="en-US" altLang="ko-KR" b="1" dirty="0">
                <a:solidFill>
                  <a:srgbClr val="0B27B5"/>
                </a:solidFill>
                <a:latin typeface="휴먼모음T" pitchFamily="18" charset="-127"/>
                <a:ea typeface="휴먼모음T" pitchFamily="18" charset="-127"/>
              </a:rPr>
              <a:t>) </a:t>
            </a:r>
            <a:r>
              <a:rPr kumimoji="0" lang="en-US" altLang="ko-KR" b="1" dirty="0">
                <a:solidFill>
                  <a:srgbClr val="0B27B5"/>
                </a:solidFill>
                <a:ea typeface="휴먼모음T" pitchFamily="18" charset="-127"/>
                <a:cs typeface="Lucida Sans Unicode"/>
              </a:rPr>
              <a:t>⇒ </a:t>
            </a:r>
            <a:r>
              <a:rPr kumimoji="0" lang="ko-KR" altLang="en-US" b="1" dirty="0">
                <a:solidFill>
                  <a:srgbClr val="0B27B5"/>
                </a:solidFill>
                <a:latin typeface="휴먼모음T" pitchFamily="18" charset="-127"/>
                <a:ea typeface="휴먼모음T" pitchFamily="18" charset="-127"/>
              </a:rPr>
              <a:t>마리아의 순결함이 예수님의 순결함과 유사함 강조</a:t>
            </a:r>
            <a:endParaRPr kumimoji="0" lang="en-US" altLang="ko-KR" b="1" dirty="0">
              <a:solidFill>
                <a:srgbClr val="0B27B5"/>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②</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0B27B5"/>
                </a:solidFill>
                <a:latin typeface="휴먼모음T" pitchFamily="18" charset="-127"/>
                <a:ea typeface="휴먼모음T" pitchFamily="18" charset="-127"/>
              </a:rPr>
              <a:t>예수그리스도</a:t>
            </a:r>
            <a:r>
              <a:rPr kumimoji="0" lang="en-US" altLang="ko-KR" b="1" dirty="0">
                <a:solidFill>
                  <a:srgbClr val="0B27B5"/>
                </a:solidFill>
                <a:latin typeface="휴먼모음T" pitchFamily="18" charset="-127"/>
                <a:ea typeface="휴먼모음T" pitchFamily="18" charset="-127"/>
              </a:rPr>
              <a:t>vs</a:t>
            </a:r>
            <a:r>
              <a:rPr kumimoji="0" lang="ko-KR" altLang="en-US" b="1" dirty="0">
                <a:solidFill>
                  <a:srgbClr val="0B27B5"/>
                </a:solidFill>
                <a:latin typeface="휴먼모음T" pitchFamily="18" charset="-127"/>
                <a:ea typeface="휴먼모음T" pitchFamily="18" charset="-127"/>
              </a:rPr>
              <a:t>아담</a:t>
            </a:r>
            <a:r>
              <a:rPr kumimoji="0" lang="en-US" altLang="ko-KR" b="1" dirty="0">
                <a:solidFill>
                  <a:srgbClr val="0B27B5"/>
                </a:solidFill>
                <a:latin typeface="휴먼모음T" pitchFamily="18" charset="-127"/>
                <a:ea typeface="휴먼모음T" pitchFamily="18" charset="-127"/>
              </a:rPr>
              <a:t>, </a:t>
            </a:r>
            <a:r>
              <a:rPr kumimoji="0" lang="ko-KR" altLang="en-US" b="1" dirty="0">
                <a:solidFill>
                  <a:srgbClr val="0B27B5"/>
                </a:solidFill>
                <a:latin typeface="휴먼모음T" pitchFamily="18" charset="-127"/>
                <a:ea typeface="휴먼모음T" pitchFamily="18" charset="-127"/>
              </a:rPr>
              <a:t>하와</a:t>
            </a:r>
            <a:r>
              <a:rPr kumimoji="0" lang="en-US" altLang="ko-KR" b="1" dirty="0">
                <a:solidFill>
                  <a:srgbClr val="0B27B5"/>
                </a:solidFill>
                <a:latin typeface="휴먼모음T" pitchFamily="18" charset="-127"/>
                <a:ea typeface="휴먼모음T" pitchFamily="18" charset="-127"/>
              </a:rPr>
              <a:t>vs</a:t>
            </a:r>
            <a:r>
              <a:rPr kumimoji="0" lang="ko-KR" altLang="en-US" b="1" dirty="0">
                <a:solidFill>
                  <a:srgbClr val="0B27B5"/>
                </a:solidFill>
                <a:latin typeface="휴먼모음T" pitchFamily="18" charset="-127"/>
                <a:ea typeface="휴먼모음T" pitchFamily="18" charset="-127"/>
              </a:rPr>
              <a:t>마리아의 대조이론은</a:t>
            </a:r>
            <a:r>
              <a:rPr kumimoji="0" lang="ko-KR" altLang="en-US" b="1" dirty="0">
                <a:solidFill>
                  <a:schemeClr val="tx1"/>
                </a:solidFill>
                <a:latin typeface="휴먼모음T" pitchFamily="18" charset="-127"/>
                <a:ea typeface="휴먼모음T" pitchFamily="18" charset="-127"/>
              </a:rPr>
              <a:t> </a:t>
            </a:r>
            <a:r>
              <a:rPr kumimoji="0" lang="en-US" altLang="ko-KR" b="1" dirty="0">
                <a:solidFill>
                  <a:schemeClr val="tx1"/>
                </a:solidFill>
                <a:latin typeface="휴먼모음T" pitchFamily="18" charset="-127"/>
                <a:ea typeface="휴먼모음T" pitchFamily="18" charset="-127"/>
              </a:rPr>
              <a:t>(2</a:t>
            </a:r>
            <a:r>
              <a:rPr kumimoji="0" lang="ko-KR" altLang="en-US" b="1" dirty="0">
                <a:solidFill>
                  <a:schemeClr val="tx1"/>
                </a:solidFill>
                <a:latin typeface="휴먼모음T" pitchFamily="18" charset="-127"/>
                <a:ea typeface="휴먼모음T" pitchFamily="18" charset="-127"/>
              </a:rPr>
              <a:t>차 바티칸공의회 교회헌장에</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수용</a:t>
            </a:r>
            <a:r>
              <a:rPr kumimoji="0" lang="en-US" altLang="ko-KR" b="1" dirty="0">
                <a:solidFill>
                  <a:schemeClr val="tx1"/>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i="1" dirty="0">
                <a:solidFill>
                  <a:schemeClr val="accent2"/>
                </a:solidFill>
                <a:ea typeface="휴먼모음T" pitchFamily="18" charset="-127"/>
                <a:cs typeface="Lucida Sans Unicode"/>
              </a:rPr>
              <a:t>►  </a:t>
            </a:r>
            <a:r>
              <a:rPr kumimoji="0" lang="ko-KR" altLang="en-US" b="1" dirty="0">
                <a:solidFill>
                  <a:srgbClr val="C00000"/>
                </a:solidFill>
                <a:latin typeface="휴먼모음T" pitchFamily="18" charset="-127"/>
                <a:ea typeface="휴먼모음T" pitchFamily="18" charset="-127"/>
              </a:rPr>
              <a:t>하와는</a:t>
            </a:r>
            <a:r>
              <a:rPr kumimoji="0" lang="ko-KR" altLang="en-US" b="1" dirty="0">
                <a:solidFill>
                  <a:schemeClr val="tx1">
                    <a:lumMod val="65000"/>
                    <a:lumOff val="35000"/>
                  </a:schemeClr>
                </a:solidFill>
                <a:latin typeface="휴먼모음T" pitchFamily="18" charset="-127"/>
                <a:ea typeface="휴먼모음T" pitchFamily="18" charset="-127"/>
              </a:rPr>
              <a:t> 뱀에게</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마리아는 </a:t>
            </a:r>
            <a:r>
              <a:rPr kumimoji="0" lang="ko-KR" altLang="en-US" b="1" dirty="0">
                <a:solidFill>
                  <a:schemeClr val="tx1">
                    <a:lumMod val="65000"/>
                    <a:lumOff val="35000"/>
                  </a:schemeClr>
                </a:solidFill>
                <a:latin typeface="휴먼모음T" pitchFamily="18" charset="-127"/>
                <a:ea typeface="휴먼모음T" pitchFamily="18" charset="-127"/>
              </a:rPr>
              <a:t>하느님께 순종한 결과의 행위는 </a:t>
            </a:r>
            <a:r>
              <a:rPr kumimoji="0" lang="ko-KR" altLang="en-US" b="1" dirty="0">
                <a:solidFill>
                  <a:srgbClr val="C00000"/>
                </a:solidFill>
                <a:latin typeface="휴먼모음T" pitchFamily="18" charset="-127"/>
                <a:ea typeface="휴먼모음T" pitchFamily="18" charset="-127"/>
              </a:rPr>
              <a:t>후손에게 영향을 미침</a:t>
            </a:r>
            <a:r>
              <a:rPr kumimoji="0" lang="en-US" altLang="ko-KR" b="1" dirty="0">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ko-KR" altLang="en-US" b="1" dirty="0">
                <a:solidFill>
                  <a:srgbClr val="0B27B5"/>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③</a:t>
            </a:r>
            <a:r>
              <a:rPr kumimoji="0" lang="ko-KR" altLang="en-US" b="1" dirty="0">
                <a:solidFill>
                  <a:srgbClr val="0B27B5"/>
                </a:solidFill>
                <a:latin typeface="휴먼모음T" pitchFamily="18" charset="-127"/>
                <a:ea typeface="휴먼모음T" pitchFamily="18" charset="-127"/>
              </a:rPr>
              <a:t> 마리아를 </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공동중재자</a:t>
            </a: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구속자</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 지나친 성모신심의 표현 논란 </a:t>
            </a:r>
            <a:endParaRPr kumimoji="0" lang="en-US" altLang="ko-KR" b="1" dirty="0">
              <a:solidFill>
                <a:srgbClr val="C00000"/>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rgbClr val="C00000"/>
                </a:solidFill>
                <a:latin typeface="휴먼모음T" pitchFamily="18" charset="-127"/>
                <a:ea typeface="휴먼모음T" pitchFamily="18" charset="-127"/>
                <a:cs typeface="Lucida Sans Unicode"/>
              </a:rPr>
              <a:t>   </a:t>
            </a:r>
            <a:r>
              <a:rPr kumimoji="0" lang="en-US" altLang="ko-KR" b="1" dirty="0">
                <a:solidFill>
                  <a:srgbClr val="0B27B5"/>
                </a:solidFill>
                <a:ea typeface="휴먼모음T" pitchFamily="18" charset="-127"/>
                <a:cs typeface="Lucida Sans Unicode"/>
              </a:rPr>
              <a:t>⇒ </a:t>
            </a:r>
            <a:r>
              <a:rPr kumimoji="0" lang="ko-KR" altLang="en-US" b="1" dirty="0">
                <a:solidFill>
                  <a:srgbClr val="0B27B5"/>
                </a:solidFill>
                <a:ea typeface="휴먼모음T" pitchFamily="18" charset="-127"/>
                <a:cs typeface="Lucida Sans Unicode"/>
              </a:rPr>
              <a:t>하느님과  인간 사이를</a:t>
            </a:r>
            <a:r>
              <a:rPr kumimoji="0" lang="en-US" altLang="ko-KR" b="1" dirty="0">
                <a:solidFill>
                  <a:srgbClr val="0B27B5"/>
                </a:solidFill>
                <a:ea typeface="휴먼모음T" pitchFamily="18" charset="-127"/>
                <a:cs typeface="Lucida Sans Unicode"/>
              </a:rPr>
              <a:t>  </a:t>
            </a:r>
            <a:r>
              <a:rPr kumimoji="0" lang="ko-KR" altLang="en-US" b="1" dirty="0">
                <a:solidFill>
                  <a:srgbClr val="0B27B5"/>
                </a:solidFill>
                <a:ea typeface="휴먼모음T" pitchFamily="18" charset="-127"/>
                <a:cs typeface="Lucida Sans Unicode"/>
              </a:rPr>
              <a:t>중재할 수 있는 분은  오직  예수그리스도 뿐이며</a:t>
            </a:r>
            <a:r>
              <a:rPr kumimoji="0" lang="en-US" altLang="ko-KR" b="1" dirty="0">
                <a:solidFill>
                  <a:srgbClr val="0B27B5"/>
                </a:solidFill>
                <a:ea typeface="휴먼모음T" pitchFamily="18" charset="-127"/>
                <a:cs typeface="Lucida Sans Unicode"/>
              </a:rPr>
              <a:t>, </a:t>
            </a:r>
          </a:p>
          <a:p>
            <a:pPr marL="342900" indent="-342900" fontAlgn="auto">
              <a:lnSpc>
                <a:spcPct val="150000"/>
              </a:lnSpc>
              <a:spcBef>
                <a:spcPts val="0"/>
              </a:spcBef>
              <a:spcAft>
                <a:spcPts val="0"/>
              </a:spcAft>
              <a:defRPr/>
            </a:pPr>
            <a:r>
              <a:rPr kumimoji="0" lang="ko-KR" altLang="en-US" b="1" dirty="0">
                <a:solidFill>
                  <a:srgbClr val="0B27B5"/>
                </a:solidFill>
                <a:ea typeface="휴먼모음T" pitchFamily="18" charset="-127"/>
                <a:cs typeface="Lucida Sans Unicode"/>
              </a:rPr>
              <a:t>        성모마리아는  예수님이  하시는 일에   협조한  것임을  명심</a:t>
            </a:r>
            <a:r>
              <a:rPr kumimoji="0" lang="en-US" altLang="ko-KR" b="1" dirty="0">
                <a:solidFill>
                  <a:srgbClr val="0B27B5"/>
                </a:solidFill>
                <a:ea typeface="휴먼모음T" pitchFamily="18" charset="-127"/>
                <a:cs typeface="Lucida Sans Unicode"/>
              </a:rPr>
              <a:t>.</a:t>
            </a:r>
            <a:endParaRPr kumimoji="0" lang="en-US" altLang="ko-KR" b="1" dirty="0">
              <a:solidFill>
                <a:srgbClr val="0070C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solidFill>
                <a:latin typeface="휴먼모음T" pitchFamily="18" charset="-127"/>
                <a:ea typeface="휴먼모음T" pitchFamily="18" charset="-127"/>
              </a:rPr>
              <a:t>  </a:t>
            </a:r>
            <a:r>
              <a:rPr kumimoji="0" lang="en-US" altLang="ko-KR" b="1" i="1" dirty="0">
                <a:solidFill>
                  <a:schemeClr val="tx1"/>
                </a:solidFill>
                <a:ea typeface="휴먼모음T" pitchFamily="18" charset="-127"/>
                <a:cs typeface="Lucida Sans Unicode"/>
              </a:rPr>
              <a:t>► </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성모마리아는 결코 예수그리스도와 똑같은 위치에 있는 분이 아니다 </a:t>
            </a:r>
            <a:r>
              <a:rPr kumimoji="0" lang="en-US" altLang="ko-KR" b="1" dirty="0">
                <a:solidFill>
                  <a:schemeClr val="tx1"/>
                </a:solidFill>
                <a:latin typeface="휴먼모음T" pitchFamily="18" charset="-127"/>
                <a:ea typeface="휴먼모음T" pitchFamily="18" charset="-127"/>
              </a:rPr>
              <a:t>!</a:t>
            </a:r>
          </a:p>
          <a:p>
            <a:pPr marL="342900" indent="-342900" fontAlgn="auto">
              <a:spcBef>
                <a:spcPts val="0"/>
              </a:spcBef>
              <a:spcAft>
                <a:spcPts val="0"/>
              </a:spcAft>
              <a:defRPr/>
            </a:pPr>
            <a:r>
              <a:rPr kumimoji="0" lang="en-US" altLang="ko-KR" b="1" dirty="0">
                <a:solidFill>
                  <a:schemeClr val="tx1"/>
                </a:solidFill>
                <a:latin typeface="휴먼모음T" pitchFamily="18" charset="-127"/>
                <a:ea typeface="휴먼모음T" pitchFamily="18" charset="-127"/>
              </a:rPr>
              <a:t>      (</a:t>
            </a:r>
            <a:r>
              <a:rPr kumimoji="0" lang="ko-KR" altLang="en-US" b="1" dirty="0" err="1">
                <a:solidFill>
                  <a:schemeClr val="tx1"/>
                </a:solidFill>
                <a:latin typeface="휴먼모음T" pitchFamily="18" charset="-127"/>
                <a:ea typeface="휴먼모음T" pitchFamily="18" charset="-127"/>
              </a:rPr>
              <a:t>흠숭</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공경</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상경</a:t>
            </a:r>
            <a:r>
              <a:rPr kumimoji="0" lang="en-US" altLang="ko-KR" b="1" dirty="0">
                <a:solidFill>
                  <a:schemeClr val="tx1"/>
                </a:solidFill>
                <a:latin typeface="휴먼모음T" pitchFamily="18" charset="-127"/>
                <a:ea typeface="휴먼모음T" pitchFamily="18" charset="-127"/>
              </a:rPr>
              <a:t>)</a:t>
            </a:r>
          </a:p>
          <a:p>
            <a:pPr algn="ctr">
              <a:defRPr/>
            </a:pPr>
            <a:endParaRPr lang="ko-KR" altLang="en-US" dirty="0"/>
          </a:p>
        </p:txBody>
      </p:sp>
      <p:sp>
        <p:nvSpPr>
          <p:cNvPr id="6" name="직사각형 5"/>
          <p:cNvSpPr/>
          <p:nvPr/>
        </p:nvSpPr>
        <p:spPr>
          <a:xfrm>
            <a:off x="323850" y="188913"/>
            <a:ext cx="8501063" cy="1511300"/>
          </a:xfrm>
          <a:prstGeom prst="rect">
            <a:avLst/>
          </a:prstGeom>
          <a:solidFill>
            <a:srgbClr val="F8E2E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2</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err="1">
                <a:solidFill>
                  <a:schemeClr val="tx1"/>
                </a:solidFill>
                <a:latin typeface="휴먼모음T" pitchFamily="18" charset="-127"/>
                <a:ea typeface="휴먼모음T" pitchFamily="18" charset="-127"/>
              </a:rPr>
              <a:t>유스티노</a:t>
            </a:r>
            <a:r>
              <a:rPr kumimoji="0" lang="ko-KR" altLang="en-US" sz="2000" b="1" dirty="0">
                <a:solidFill>
                  <a:schemeClr val="tx1"/>
                </a:solidFill>
                <a:latin typeface="휴먼모음T" pitchFamily="18" charset="-127"/>
                <a:ea typeface="휴먼모음T" pitchFamily="18" charset="-127"/>
              </a:rPr>
              <a:t> 교부</a:t>
            </a:r>
            <a:endParaRPr kumimoji="0" lang="en-US" altLang="ko-KR" sz="2000" b="1" dirty="0">
              <a:solidFill>
                <a:schemeClr val="tx1"/>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75000"/>
                    <a:lumOff val="25000"/>
                  </a:schemeClr>
                </a:solidFill>
                <a:latin typeface="휴먼모음T" pitchFamily="18" charset="-127"/>
                <a:ea typeface="휴먼모음T" pitchFamily="18" charset="-127"/>
              </a:rPr>
              <a:t> </a:t>
            </a:r>
            <a:r>
              <a:rPr kumimoji="0" lang="en-US" altLang="ko-KR" sz="2000" b="1" i="1" dirty="0">
                <a:solidFill>
                  <a:schemeClr val="tx1"/>
                </a:solidFill>
                <a:ea typeface="휴먼모음T" pitchFamily="18" charset="-127"/>
                <a:cs typeface="Lucida Sans Unicode"/>
              </a:rPr>
              <a:t>►</a:t>
            </a:r>
            <a:r>
              <a:rPr kumimoji="0" lang="ko-KR" altLang="en-US" sz="2000" b="1" dirty="0">
                <a:solidFill>
                  <a:schemeClr val="tx1">
                    <a:lumMod val="65000"/>
                    <a:lumOff val="35000"/>
                  </a:schemeClr>
                </a:solidFill>
                <a:latin typeface="휴먼모음T" pitchFamily="18" charset="-127"/>
                <a:ea typeface="휴먼모음T" pitchFamily="18" charset="-127"/>
              </a:rPr>
              <a:t> 아담과 하와의 </a:t>
            </a:r>
            <a:r>
              <a:rPr kumimoji="0" lang="ko-KR" altLang="en-US" sz="2000" b="1" dirty="0" err="1">
                <a:solidFill>
                  <a:srgbClr val="C00000"/>
                </a:solidFill>
                <a:latin typeface="휴먼모음T" pitchFamily="18" charset="-127"/>
                <a:ea typeface="휴먼모음T" pitchFamily="18" charset="-127"/>
              </a:rPr>
              <a:t>불순명은</a:t>
            </a:r>
            <a:r>
              <a:rPr kumimoji="0" lang="ko-KR" altLang="en-US" sz="2000" b="1" dirty="0">
                <a:solidFill>
                  <a:srgbClr val="C00000"/>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하느님과 인류를 등지게 하고</a:t>
            </a:r>
            <a:r>
              <a:rPr kumimoji="0" lang="en-US" altLang="ko-KR" sz="2000" b="1" dirty="0">
                <a:solidFill>
                  <a:schemeClr val="tx1">
                    <a:lumMod val="65000"/>
                    <a:lumOff val="35000"/>
                  </a:schemeClr>
                </a:solidFill>
                <a:latin typeface="휴먼모음T" pitchFamily="18" charset="-127"/>
                <a:ea typeface="휴먼모음T" pitchFamily="18" charset="-127"/>
              </a:rPr>
              <a:t>, </a:t>
            </a:r>
          </a:p>
          <a:p>
            <a:pPr marL="342900" indent="-3429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성모마리아의 </a:t>
            </a:r>
            <a:r>
              <a:rPr kumimoji="0" lang="ko-KR" altLang="en-US" sz="2000" b="1" dirty="0">
                <a:solidFill>
                  <a:srgbClr val="C00000"/>
                </a:solidFill>
                <a:latin typeface="휴먼모음T" pitchFamily="18" charset="-127"/>
                <a:ea typeface="휴먼모음T" pitchFamily="18" charset="-127"/>
              </a:rPr>
              <a:t>순명은 </a:t>
            </a:r>
            <a:r>
              <a:rPr kumimoji="0" lang="ko-KR" altLang="en-US" sz="2000" b="1" dirty="0">
                <a:solidFill>
                  <a:srgbClr val="0070C0"/>
                </a:solidFill>
                <a:latin typeface="휴먼모음T" pitchFamily="18" charset="-127"/>
                <a:ea typeface="휴먼모음T" pitchFamily="18" charset="-127"/>
              </a:rPr>
              <a:t>하느님과 인류의 관계를 회복시킴</a:t>
            </a:r>
            <a:r>
              <a:rPr kumimoji="0" lang="en-US" altLang="ko-KR" sz="2000" b="1" dirty="0">
                <a:solidFill>
                  <a:schemeClr val="tx1">
                    <a:lumMod val="65000"/>
                    <a:lumOff val="35000"/>
                  </a:schemeClr>
                </a:solidFill>
                <a:latin typeface="휴먼모음T" pitchFamily="18" charset="-127"/>
                <a:ea typeface="휴먼모음T" pitchFamily="18" charset="-127"/>
              </a:rPr>
              <a:t>.</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새 아담</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새 하와로 표현</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4076700"/>
            <a:ext cx="8569325" cy="2520950"/>
          </a:xfrm>
          <a:prstGeom prst="rect">
            <a:avLst/>
          </a:prstGeom>
          <a:solidFill>
            <a:srgbClr val="FFE5F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spcBef>
                <a:spcPts val="0"/>
              </a:spcBef>
              <a:spcAft>
                <a:spcPts val="0"/>
              </a:spcAft>
              <a:defRPr/>
            </a:pPr>
            <a:r>
              <a:rPr kumimoji="0" lang="en-US" altLang="ko-KR" sz="2000" b="1" dirty="0">
                <a:solidFill>
                  <a:schemeClr val="tx1"/>
                </a:solidFill>
                <a:latin typeface="휴먼모음T" pitchFamily="18" charset="-127"/>
                <a:ea typeface="휴먼모음T" pitchFamily="18" charset="-127"/>
              </a:rPr>
              <a:t> 5) </a:t>
            </a:r>
            <a:r>
              <a:rPr kumimoji="0" lang="ko-KR" altLang="en-US" sz="2000" b="1" dirty="0" err="1">
                <a:solidFill>
                  <a:schemeClr val="tx1"/>
                </a:solidFill>
                <a:latin typeface="휴먼모음T" pitchFamily="18" charset="-127"/>
                <a:ea typeface="휴먼모음T" pitchFamily="18" charset="-127"/>
              </a:rPr>
              <a:t>오리게네스</a:t>
            </a:r>
            <a:r>
              <a:rPr kumimoji="0" lang="ko-KR" altLang="en-US" sz="2000" b="1" dirty="0">
                <a:solidFill>
                  <a:schemeClr val="tx1"/>
                </a:solidFill>
                <a:latin typeface="휴먼모음T" pitchFamily="18" charset="-127"/>
                <a:ea typeface="휴먼모음T" pitchFamily="18" charset="-127"/>
              </a:rPr>
              <a:t> 교부 </a:t>
            </a:r>
            <a:r>
              <a:rPr kumimoji="0" lang="en-US" altLang="ko-KR" sz="1600" b="1" dirty="0">
                <a:solidFill>
                  <a:schemeClr val="tx1"/>
                </a:solidFill>
                <a:latin typeface="휴먼모음T" pitchFamily="18" charset="-127"/>
                <a:ea typeface="휴먼모음T" pitchFamily="18" charset="-127"/>
              </a:rPr>
              <a:t>(+254)</a:t>
            </a: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i="1" dirty="0">
                <a:solidFill>
                  <a:schemeClr val="tx1"/>
                </a:solidFill>
                <a:ea typeface="휴먼모음T" pitchFamily="18" charset="-127"/>
                <a:cs typeface="Lucida Sans Unicode"/>
              </a:rPr>
              <a:t>►  </a:t>
            </a:r>
            <a:r>
              <a:rPr kumimoji="0" lang="ko-KR" altLang="en-US" b="1" dirty="0">
                <a:solidFill>
                  <a:schemeClr val="tx1"/>
                </a:solidFill>
                <a:latin typeface="휴먼모음T" pitchFamily="18" charset="-127"/>
                <a:ea typeface="휴먼모음T" pitchFamily="18" charset="-127"/>
              </a:rPr>
              <a:t>예수님의 십자가 사건으로 </a:t>
            </a:r>
            <a:r>
              <a:rPr kumimoji="0" lang="ko-KR" altLang="en-US" b="1" dirty="0">
                <a:solidFill>
                  <a:schemeClr val="accent2"/>
                </a:solidFill>
                <a:latin typeface="휴먼모음T" pitchFamily="18" charset="-127"/>
                <a:ea typeface="휴먼모음T" pitchFamily="18" charset="-127"/>
              </a:rPr>
              <a:t>사도들이 불신앙</a:t>
            </a:r>
            <a:r>
              <a:rPr kumimoji="0" lang="en-US" altLang="ko-KR" b="1" dirty="0">
                <a:solidFill>
                  <a:schemeClr val="accent2"/>
                </a:solidFill>
                <a:latin typeface="휴먼모음T" pitchFamily="18" charset="-127"/>
                <a:ea typeface="휴먼모음T" pitchFamily="18" charset="-127"/>
              </a:rPr>
              <a:t>(</a:t>
            </a:r>
            <a:r>
              <a:rPr kumimoji="0" lang="ko-KR" altLang="en-US" b="1" dirty="0">
                <a:solidFill>
                  <a:schemeClr val="accent2"/>
                </a:solidFill>
                <a:latin typeface="휴먼모음T" pitchFamily="18" charset="-127"/>
                <a:ea typeface="휴먼모음T" pitchFamily="18" charset="-127"/>
              </a:rPr>
              <a:t>신앙의 어둠</a:t>
            </a:r>
            <a:r>
              <a:rPr kumimoji="0" lang="en-US" altLang="ko-KR" b="1" dirty="0">
                <a:solidFill>
                  <a:schemeClr val="accent2"/>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을 겪는동안 주님의 어머니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마리아도 불신앙을 겪었을 것이기에</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시메온이</a:t>
            </a:r>
            <a:r>
              <a:rPr kumimoji="0" lang="ko-KR" altLang="en-US" b="1" dirty="0">
                <a:solidFill>
                  <a:schemeClr val="tx1">
                    <a:lumMod val="65000"/>
                    <a:lumOff val="35000"/>
                  </a:schemeClr>
                </a:solidFill>
                <a:latin typeface="휴먼모음T" pitchFamily="18" charset="-127"/>
                <a:ea typeface="휴먼모음T" pitchFamily="18" charset="-127"/>
              </a:rPr>
              <a:t> 그러한 예언을 한 것이라는 </a:t>
            </a:r>
            <a:r>
              <a:rPr kumimoji="0" lang="ko-KR" altLang="en-US" dirty="0" err="1">
                <a:solidFill>
                  <a:srgbClr val="0070C0"/>
                </a:solidFill>
                <a:latin typeface="휴먼모음T" pitchFamily="18" charset="-127"/>
                <a:ea typeface="휴먼모음T" pitchFamily="18" charset="-127"/>
              </a:rPr>
              <a:t>루카복음</a:t>
            </a:r>
            <a:r>
              <a:rPr kumimoji="0" lang="ko-KR" altLang="en-US" dirty="0">
                <a:solidFill>
                  <a:srgbClr val="0070C0"/>
                </a:solidFill>
                <a:latin typeface="휴먼모음T" pitchFamily="18" charset="-127"/>
                <a:ea typeface="휴먼모음T" pitchFamily="18" charset="-127"/>
              </a:rPr>
              <a:t> 설명</a:t>
            </a:r>
            <a:r>
              <a:rPr kumimoji="0" lang="en-US" altLang="ko-KR" dirty="0">
                <a:solidFill>
                  <a:srgbClr val="0070C0"/>
                </a:solidFill>
                <a:latin typeface="휴먼모음T" pitchFamily="18" charset="-127"/>
                <a:ea typeface="휴먼모음T" pitchFamily="18" charset="-127"/>
              </a:rPr>
              <a:t> </a:t>
            </a:r>
          </a:p>
          <a:p>
            <a:pPr marL="342900" indent="-342900" fontAlgn="auto">
              <a:lnSpc>
                <a:spcPct val="200000"/>
              </a:lnSpc>
              <a:spcBef>
                <a:spcPts val="0"/>
              </a:spcBef>
              <a:spcAft>
                <a:spcPts val="0"/>
              </a:spcAft>
              <a:defRPr/>
            </a:pPr>
            <a:r>
              <a:rPr kumimoji="0" lang="en-US" altLang="ko-KR" b="1" i="1" dirty="0">
                <a:solidFill>
                  <a:srgbClr val="0B27B5"/>
                </a:solidFill>
                <a:latin typeface="휴먼모음T" pitchFamily="18" charset="-127"/>
                <a:ea typeface="휴먼모음T" pitchFamily="18" charset="-127"/>
              </a:rPr>
              <a:t> </a:t>
            </a:r>
            <a:r>
              <a:rPr kumimoji="0" lang="en-US" altLang="ko-KR" sz="1900" b="1" dirty="0">
                <a:solidFill>
                  <a:schemeClr val="tx2">
                    <a:lumMod val="50000"/>
                  </a:schemeClr>
                </a:solidFill>
                <a:latin typeface="휴먼모음T" pitchFamily="18" charset="-127"/>
                <a:ea typeface="휴먼모음T" pitchFamily="18" charset="-127"/>
              </a:rPr>
              <a:t>“</a:t>
            </a:r>
            <a:r>
              <a:rPr kumimoji="0" lang="ko-KR" altLang="en-US" sz="1900" dirty="0">
                <a:solidFill>
                  <a:schemeClr val="tx2">
                    <a:lumMod val="50000"/>
                  </a:schemeClr>
                </a:solidFill>
                <a:latin typeface="휴먼모음T" pitchFamily="18" charset="-127"/>
                <a:ea typeface="휴먼모음T" pitchFamily="18" charset="-127"/>
              </a:rPr>
              <a:t>이 아이 때문에 장차 영혼이 칼에 찔리는 아픔을 겪게 될 것</a:t>
            </a:r>
            <a:r>
              <a:rPr kumimoji="0" lang="en-US" altLang="ko-KR" sz="1900" dirty="0">
                <a:solidFill>
                  <a:schemeClr val="tx2">
                    <a:lumMod val="50000"/>
                  </a:schemeClr>
                </a:solidFill>
                <a:latin typeface="휴먼모음T" pitchFamily="18" charset="-127"/>
                <a:ea typeface="휴먼모음T" pitchFamily="18" charset="-127"/>
              </a:rPr>
              <a:t>”</a:t>
            </a:r>
            <a:r>
              <a:rPr kumimoji="0" lang="en-US" altLang="ko-KR" sz="1400" i="1" dirty="0">
                <a:solidFill>
                  <a:schemeClr val="tx2">
                    <a:lumMod val="50000"/>
                  </a:schemeClr>
                </a:solidFill>
                <a:latin typeface="휴먼모음T" pitchFamily="18" charset="-127"/>
                <a:ea typeface="휴먼모음T" pitchFamily="18" charset="-127"/>
              </a:rPr>
              <a:t>(</a:t>
            </a:r>
            <a:r>
              <a:rPr kumimoji="0" lang="ko-KR" altLang="en-US" sz="1400" i="1" dirty="0" err="1">
                <a:solidFill>
                  <a:schemeClr val="tx2">
                    <a:lumMod val="50000"/>
                  </a:schemeClr>
                </a:solidFill>
                <a:latin typeface="휴먼모음T" pitchFamily="18" charset="-127"/>
                <a:ea typeface="휴먼모음T" pitchFamily="18" charset="-127"/>
              </a:rPr>
              <a:t>시메온예언</a:t>
            </a:r>
            <a:r>
              <a:rPr kumimoji="0" lang="en-US" altLang="ko-KR" sz="1400" i="1" dirty="0">
                <a:solidFill>
                  <a:schemeClr val="tx2">
                    <a:lumMod val="50000"/>
                  </a:schemeClr>
                </a:solidFill>
                <a:latin typeface="휴먼모음T" pitchFamily="18" charset="-127"/>
                <a:ea typeface="휴먼모음T" pitchFamily="18" charset="-127"/>
              </a:rPr>
              <a:t>/ </a:t>
            </a:r>
            <a:r>
              <a:rPr kumimoji="0" lang="ko-KR" altLang="en-US" sz="1400" i="1" dirty="0" err="1">
                <a:solidFill>
                  <a:schemeClr val="tx2">
                    <a:lumMod val="50000"/>
                  </a:schemeClr>
                </a:solidFill>
                <a:latin typeface="휴먼모음T" pitchFamily="18" charset="-127"/>
                <a:ea typeface="휴먼모음T" pitchFamily="18" charset="-127"/>
              </a:rPr>
              <a:t>루카</a:t>
            </a:r>
            <a:r>
              <a:rPr kumimoji="0" lang="en-US" altLang="ko-KR" sz="1400" i="1" dirty="0">
                <a:solidFill>
                  <a:schemeClr val="tx2">
                    <a:lumMod val="50000"/>
                  </a:schemeClr>
                </a:solidFill>
                <a:latin typeface="휴먼모음T" pitchFamily="18" charset="-127"/>
                <a:ea typeface="휴먼모음T" pitchFamily="18" charset="-127"/>
              </a:rPr>
              <a:t>1,34~35)</a:t>
            </a:r>
          </a:p>
          <a:p>
            <a:pPr marL="342900" indent="-342900" fontAlgn="auto">
              <a:lnSpc>
                <a:spcPct val="120000"/>
              </a:lnSpc>
              <a:spcBef>
                <a:spcPts val="0"/>
              </a:spcBef>
              <a:spcAft>
                <a:spcPts val="0"/>
              </a:spcAft>
              <a:defRPr/>
            </a:pPr>
            <a:r>
              <a:rPr kumimoji="0" lang="en-US" altLang="ko-KR" sz="2000" i="1" dirty="0">
                <a:solidFill>
                  <a:srgbClr val="0B27B5"/>
                </a:solidFill>
                <a:latin typeface="휴먼모음T" pitchFamily="18" charset="-127"/>
                <a:ea typeface="휴먼모음T" pitchFamily="18" charset="-127"/>
              </a:rPr>
              <a:t>   </a:t>
            </a:r>
            <a:r>
              <a:rPr kumimoji="0" lang="en-US" altLang="ko-KR" sz="2000" dirty="0">
                <a:solidFill>
                  <a:srgbClr val="0B27B5"/>
                </a:solidFill>
                <a:latin typeface="휴먼모음T" pitchFamily="18" charset="-127"/>
                <a:ea typeface="휴먼모음T" pitchFamily="18" charset="-127"/>
              </a:rPr>
              <a:t>- </a:t>
            </a:r>
            <a:r>
              <a:rPr kumimoji="0" lang="ko-KR" altLang="en-US" sz="2000" dirty="0" err="1">
                <a:solidFill>
                  <a:srgbClr val="0B27B5"/>
                </a:solidFill>
                <a:latin typeface="휴먼모음T" pitchFamily="18" charset="-127"/>
                <a:ea typeface="휴먼모음T" pitchFamily="18" charset="-127"/>
              </a:rPr>
              <a:t>엠마오의</a:t>
            </a:r>
            <a:r>
              <a:rPr kumimoji="0" lang="ko-KR" altLang="en-US" sz="2000" dirty="0">
                <a:solidFill>
                  <a:srgbClr val="0B27B5"/>
                </a:solidFill>
                <a:latin typeface="휴먼모음T" pitchFamily="18" charset="-127"/>
                <a:ea typeface="휴먼모음T" pitchFamily="18" charset="-127"/>
              </a:rPr>
              <a:t> 제자들</a:t>
            </a:r>
            <a:r>
              <a:rPr kumimoji="0" lang="en-US" altLang="ko-KR" sz="2000" dirty="0">
                <a:solidFill>
                  <a:srgbClr val="0B27B5"/>
                </a:solidFill>
                <a:latin typeface="휴먼모음T" pitchFamily="18" charset="-127"/>
                <a:ea typeface="휴먼모음T" pitchFamily="18" charset="-127"/>
              </a:rPr>
              <a:t>, </a:t>
            </a:r>
            <a:r>
              <a:rPr kumimoji="0" lang="ko-KR" altLang="en-US" sz="2000" dirty="0" err="1">
                <a:solidFill>
                  <a:srgbClr val="0B27B5"/>
                </a:solidFill>
                <a:latin typeface="휴먼모음T" pitchFamily="18" charset="-127"/>
                <a:ea typeface="휴먼모음T" pitchFamily="18" charset="-127"/>
              </a:rPr>
              <a:t>토마스의</a:t>
            </a:r>
            <a:r>
              <a:rPr kumimoji="0" lang="ko-KR" altLang="en-US" sz="2000" dirty="0">
                <a:solidFill>
                  <a:srgbClr val="0B27B5"/>
                </a:solidFill>
                <a:latin typeface="휴먼모음T" pitchFamily="18" charset="-127"/>
                <a:ea typeface="휴먼모음T" pitchFamily="18" charset="-127"/>
              </a:rPr>
              <a:t> 불신</a:t>
            </a:r>
            <a:r>
              <a:rPr kumimoji="0" lang="en-US" altLang="ko-KR" sz="2000" dirty="0">
                <a:solidFill>
                  <a:srgbClr val="0B27B5"/>
                </a:solidFill>
                <a:latin typeface="휴먼모음T" pitchFamily="18" charset="-127"/>
                <a:ea typeface="휴먼모음T" pitchFamily="18" charset="-127"/>
              </a:rPr>
              <a:t>, </a:t>
            </a:r>
            <a:r>
              <a:rPr kumimoji="0" lang="ko-KR" altLang="en-US" sz="2000" dirty="0">
                <a:solidFill>
                  <a:srgbClr val="0B27B5"/>
                </a:solidFill>
                <a:latin typeface="휴먼모음T" pitchFamily="18" charset="-127"/>
                <a:ea typeface="휴먼모음T" pitchFamily="18" charset="-127"/>
              </a:rPr>
              <a:t>다락방에서의 숨은 기도</a:t>
            </a:r>
            <a:endParaRPr kumimoji="0" lang="en-US" altLang="ko-KR" sz="2000" dirty="0">
              <a:solidFill>
                <a:srgbClr val="0B27B5"/>
              </a:solidFill>
              <a:latin typeface="휴먼모음T" pitchFamily="18" charset="-127"/>
              <a:ea typeface="휴먼모음T" pitchFamily="18" charset="-127"/>
            </a:endParaRPr>
          </a:p>
        </p:txBody>
      </p:sp>
      <p:sp>
        <p:nvSpPr>
          <p:cNvPr id="6" name="직사각형 5"/>
          <p:cNvSpPr/>
          <p:nvPr/>
        </p:nvSpPr>
        <p:spPr>
          <a:xfrm>
            <a:off x="250825" y="476250"/>
            <a:ext cx="8569325" cy="345757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342900" indent="-342900"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lnSpc>
                <a:spcPct val="150000"/>
              </a:lnSpc>
            </a:pPr>
            <a:r>
              <a:rPr kumimoji="0" lang="en-US" altLang="ko-KR" b="1" i="1">
                <a:latin typeface="Lucida Sans Unicode" pitchFamily="34" charset="0"/>
                <a:ea typeface="휴먼모음T" pitchFamily="18" charset="-127"/>
                <a:cs typeface="Lucida Sans Unicode" pitchFamily="34" charset="0"/>
              </a:rPr>
              <a:t> </a:t>
            </a:r>
            <a:r>
              <a:rPr kumimoji="0" lang="en-US" altLang="ko-KR" b="1">
                <a:latin typeface="휴먼모음T" pitchFamily="18" charset="-127"/>
                <a:ea typeface="휴먼모음T" pitchFamily="18" charset="-127"/>
                <a:cs typeface="Lucida Sans Unicode" pitchFamily="34" charset="0"/>
              </a:rPr>
              <a:t>4) </a:t>
            </a:r>
            <a:r>
              <a:rPr kumimoji="0" lang="ko-KR" altLang="en-US" b="1">
                <a:latin typeface="휴먼모음T" pitchFamily="18" charset="-127"/>
                <a:ea typeface="휴먼모음T" pitchFamily="18" charset="-127"/>
                <a:cs typeface="Lucida Sans Unicode" pitchFamily="34" charset="0"/>
              </a:rPr>
              <a:t>테르툴리아노 교부</a:t>
            </a:r>
            <a:endParaRPr kumimoji="0" lang="en-US" altLang="ko-KR" b="1">
              <a:latin typeface="휴먼모음T" pitchFamily="18" charset="-127"/>
              <a:ea typeface="휴먼모음T" pitchFamily="18" charset="-127"/>
              <a:cs typeface="Lucida Sans Unicode" pitchFamily="34" charset="0"/>
            </a:endParaRPr>
          </a:p>
          <a:p>
            <a:pPr eaLnBrk="1" hangingPunct="1">
              <a:lnSpc>
                <a:spcPct val="150000"/>
              </a:lnSpc>
            </a:pPr>
            <a:r>
              <a:rPr kumimoji="0" lang="en-US" altLang="ko-KR" b="1">
                <a:solidFill>
                  <a:srgbClr val="595959"/>
                </a:solidFill>
                <a:latin typeface="휴먼모음T" pitchFamily="18" charset="-127"/>
                <a:ea typeface="휴먼모음T" pitchFamily="18" charset="-127"/>
                <a:cs typeface="Lucida Sans Unicode" pitchFamily="34" charset="0"/>
              </a:rPr>
              <a:t>  </a:t>
            </a:r>
            <a:r>
              <a:rPr kumimoji="0" lang="ko-KR" altLang="en-US" b="1">
                <a:solidFill>
                  <a:srgbClr val="595959"/>
                </a:solidFill>
                <a:latin typeface="휴먼모음T" pitchFamily="18" charset="-127"/>
                <a:ea typeface="휴먼모음T" pitchFamily="18" charset="-127"/>
                <a:cs typeface="Lucida Sans Unicode" pitchFamily="34" charset="0"/>
              </a:rPr>
              <a:t>① </a:t>
            </a:r>
            <a:r>
              <a:rPr kumimoji="0" lang="ko-KR" altLang="en-US" b="1">
                <a:solidFill>
                  <a:srgbClr val="C00000"/>
                </a:solidFill>
                <a:latin typeface="휴먼모음T" pitchFamily="18" charset="-127"/>
                <a:ea typeface="휴먼모음T" pitchFamily="18" charset="-127"/>
                <a:cs typeface="Lucida Sans Unicode" pitchFamily="34" charset="0"/>
              </a:rPr>
              <a:t>동정마리아의 예수님 출산 즉 동정출산은 </a:t>
            </a:r>
            <a:r>
              <a:rPr kumimoji="0" lang="ko-KR" altLang="en-US" b="1">
                <a:solidFill>
                  <a:srgbClr val="595959"/>
                </a:solidFill>
                <a:latin typeface="휴먼모음T" pitchFamily="18" charset="-127"/>
                <a:ea typeface="휴먼모음T" pitchFamily="18" charset="-127"/>
                <a:cs typeface="Lucida Sans Unicode" pitchFamily="34" charset="0"/>
              </a:rPr>
              <a:t>다른 정통신앙과 연결되어  </a:t>
            </a:r>
            <a:endParaRPr kumimoji="0" lang="en-US" altLang="ko-KR" b="1">
              <a:solidFill>
                <a:srgbClr val="595959"/>
              </a:solidFill>
              <a:latin typeface="휴먼모음T" pitchFamily="18" charset="-127"/>
              <a:ea typeface="휴먼모음T" pitchFamily="18" charset="-127"/>
              <a:cs typeface="Lucida Sans Unicode" pitchFamily="34" charset="0"/>
            </a:endParaRPr>
          </a:p>
          <a:p>
            <a:pPr eaLnBrk="1" hangingPunct="1">
              <a:lnSpc>
                <a:spcPct val="150000"/>
              </a:lnSpc>
            </a:pPr>
            <a:r>
              <a:rPr kumimoji="0" lang="en-US" altLang="ko-KR" b="1">
                <a:solidFill>
                  <a:srgbClr val="595959"/>
                </a:solidFill>
                <a:latin typeface="휴먼모음T" pitchFamily="18" charset="-127"/>
                <a:ea typeface="휴먼모음T" pitchFamily="18" charset="-127"/>
                <a:cs typeface="Lucida Sans Unicode" pitchFamily="34" charset="0"/>
              </a:rPr>
              <a:t>    </a:t>
            </a:r>
            <a:r>
              <a:rPr kumimoji="0" lang="ko-KR" altLang="en-US" b="1">
                <a:solidFill>
                  <a:srgbClr val="595959"/>
                </a:solidFill>
                <a:latin typeface="휴먼모음T" pitchFamily="18" charset="-127"/>
                <a:ea typeface="휴먼모음T" pitchFamily="18" charset="-127"/>
                <a:cs typeface="Lucida Sans Unicode" pitchFamily="34" charset="0"/>
              </a:rPr>
              <a:t>양도할 수 없는 </a:t>
            </a:r>
            <a:r>
              <a:rPr kumimoji="0" lang="ko-KR" altLang="en-US" b="1">
                <a:solidFill>
                  <a:srgbClr val="0070C0"/>
                </a:solidFill>
                <a:latin typeface="휴먼모음T" pitchFamily="18" charset="-127"/>
                <a:ea typeface="휴먼모음T" pitchFamily="18" charset="-127"/>
                <a:cs typeface="Lucida Sans Unicode" pitchFamily="34" charset="0"/>
              </a:rPr>
              <a:t>교회의 중요한 </a:t>
            </a:r>
            <a:r>
              <a:rPr kumimoji="0" lang="ko-KR" altLang="en-US" b="1">
                <a:solidFill>
                  <a:srgbClr val="C00000"/>
                </a:solidFill>
                <a:latin typeface="휴먼모음T" pitchFamily="18" charset="-127"/>
                <a:ea typeface="휴먼모음T" pitchFamily="18" charset="-127"/>
                <a:cs typeface="Lucida Sans Unicode" pitchFamily="34" charset="0"/>
              </a:rPr>
              <a:t>교의적 유산 </a:t>
            </a:r>
            <a:r>
              <a:rPr kumimoji="0" lang="ko-KR" altLang="en-US" b="1">
                <a:solidFill>
                  <a:schemeClr val="tx2"/>
                </a:solidFill>
                <a:latin typeface="휴먼모음T" pitchFamily="18" charset="-127"/>
                <a:ea typeface="휴먼모음T" pitchFamily="18" charset="-127"/>
                <a:cs typeface="Lucida Sans Unicode" pitchFamily="34" charset="0"/>
              </a:rPr>
              <a:t>→ 정통교회</a:t>
            </a:r>
            <a:r>
              <a:rPr kumimoji="0" lang="en-US" altLang="ko-KR" b="1">
                <a:solidFill>
                  <a:schemeClr val="tx2"/>
                </a:solidFill>
                <a:latin typeface="휴먼모음T" pitchFamily="18" charset="-127"/>
                <a:ea typeface="휴먼모음T" pitchFamily="18" charset="-127"/>
                <a:cs typeface="Lucida Sans Unicode" pitchFamily="34" charset="0"/>
              </a:rPr>
              <a:t>? </a:t>
            </a:r>
            <a:r>
              <a:rPr kumimoji="0" lang="ko-KR" altLang="en-US" b="1">
                <a:solidFill>
                  <a:schemeClr val="tx2"/>
                </a:solidFill>
                <a:latin typeface="휴먼모음T" pitchFamily="18" charset="-127"/>
                <a:ea typeface="휴먼모음T" pitchFamily="18" charset="-127"/>
                <a:cs typeface="Lucida Sans Unicode" pitchFamily="34" charset="0"/>
              </a:rPr>
              <a:t>여부의 판단기준 </a:t>
            </a:r>
            <a:endParaRPr kumimoji="0" lang="en-US" altLang="ko-KR" b="1">
              <a:solidFill>
                <a:schemeClr val="tx2"/>
              </a:solidFill>
              <a:latin typeface="휴먼모음T" pitchFamily="18" charset="-127"/>
              <a:ea typeface="휴먼모음T" pitchFamily="18" charset="-127"/>
              <a:cs typeface="Lucida Sans Unicode" pitchFamily="34" charset="0"/>
            </a:endParaRPr>
          </a:p>
          <a:p>
            <a:pPr eaLnBrk="1" hangingPunct="1">
              <a:lnSpc>
                <a:spcPct val="200000"/>
              </a:lnSpc>
            </a:pPr>
            <a:r>
              <a:rPr kumimoji="0" lang="en-US" altLang="ko-KR" b="1">
                <a:solidFill>
                  <a:srgbClr val="595959"/>
                </a:solidFill>
                <a:latin typeface="휴먼모음T" pitchFamily="18" charset="-127"/>
                <a:ea typeface="휴먼모음T" pitchFamily="18" charset="-127"/>
                <a:cs typeface="Lucida Sans Unicode" pitchFamily="34" charset="0"/>
              </a:rPr>
              <a:t>  </a:t>
            </a:r>
            <a:r>
              <a:rPr kumimoji="0" lang="ko-KR" altLang="en-US" b="1">
                <a:solidFill>
                  <a:srgbClr val="595959"/>
                </a:solidFill>
                <a:latin typeface="휴먼모음T" pitchFamily="18" charset="-127"/>
                <a:ea typeface="휴먼모음T" pitchFamily="18" charset="-127"/>
                <a:cs typeface="Lucida Sans Unicode" pitchFamily="34" charset="0"/>
              </a:rPr>
              <a:t>② 성모마리아는 </a:t>
            </a:r>
            <a:r>
              <a:rPr kumimoji="0" lang="ko-KR" altLang="en-US" b="1">
                <a:solidFill>
                  <a:srgbClr val="C00000"/>
                </a:solidFill>
                <a:latin typeface="휴먼모음T" pitchFamily="18" charset="-127"/>
                <a:ea typeface="휴먼모음T" pitchFamily="18" charset="-127"/>
                <a:cs typeface="Lucida Sans Unicode" pitchFamily="34" charset="0"/>
              </a:rPr>
              <a:t>예수그리스도의 인성을 보증</a:t>
            </a:r>
            <a:r>
              <a:rPr kumimoji="0" lang="ko-KR" altLang="en-US" b="1">
                <a:solidFill>
                  <a:srgbClr val="595959"/>
                </a:solidFill>
                <a:latin typeface="휴먼모음T" pitchFamily="18" charset="-127"/>
                <a:ea typeface="휴먼모음T" pitchFamily="18" charset="-127"/>
                <a:cs typeface="Lucida Sans Unicode" pitchFamily="34" charset="0"/>
              </a:rPr>
              <a:t>하는</a:t>
            </a:r>
            <a:r>
              <a:rPr kumimoji="0" lang="ko-KR" altLang="en-US" b="1">
                <a:solidFill>
                  <a:srgbClr val="C00000"/>
                </a:solidFill>
                <a:latin typeface="휴먼모음T" pitchFamily="18" charset="-127"/>
                <a:ea typeface="휴먼모음T" pitchFamily="18" charset="-127"/>
                <a:cs typeface="Lucida Sans Unicode" pitchFamily="34" charset="0"/>
              </a:rPr>
              <a:t> </a:t>
            </a:r>
            <a:r>
              <a:rPr kumimoji="0" lang="ko-KR" altLang="en-US" b="1">
                <a:solidFill>
                  <a:srgbClr val="595959"/>
                </a:solidFill>
                <a:latin typeface="휴먼모음T" pitchFamily="18" charset="-127"/>
                <a:ea typeface="휴먼모음T" pitchFamily="18" charset="-127"/>
                <a:cs typeface="Lucida Sans Unicode" pitchFamily="34" charset="0"/>
              </a:rPr>
              <a:t>중요한 역할을 한다고 강조</a:t>
            </a:r>
            <a:endParaRPr kumimoji="0" lang="en-US" altLang="ko-KR" b="1">
              <a:solidFill>
                <a:srgbClr val="595959"/>
              </a:solidFill>
              <a:latin typeface="휴먼모음T" pitchFamily="18" charset="-127"/>
              <a:ea typeface="휴먼모음T" pitchFamily="18" charset="-127"/>
              <a:cs typeface="Lucida Sans Unicode" pitchFamily="34" charset="0"/>
            </a:endParaRPr>
          </a:p>
          <a:p>
            <a:pPr eaLnBrk="1" hangingPunct="1">
              <a:lnSpc>
                <a:spcPct val="150000"/>
              </a:lnSpc>
            </a:pPr>
            <a:r>
              <a:rPr kumimoji="0" lang="en-US" altLang="ko-KR" b="1">
                <a:solidFill>
                  <a:srgbClr val="595959"/>
                </a:solidFill>
                <a:latin typeface="휴먼모음T" pitchFamily="18" charset="-127"/>
                <a:ea typeface="휴먼모음T" pitchFamily="18" charset="-127"/>
                <a:cs typeface="Lucida Sans Unicode" pitchFamily="34" charset="0"/>
              </a:rPr>
              <a:t>  </a:t>
            </a:r>
            <a:r>
              <a:rPr kumimoji="0" lang="en-US" altLang="ko-KR" b="1" i="1">
                <a:solidFill>
                  <a:schemeClr val="accent2"/>
                </a:solidFill>
                <a:latin typeface="Lucida Sans Unicode" pitchFamily="34" charset="0"/>
                <a:ea typeface="휴먼모음T" pitchFamily="18" charset="-127"/>
                <a:cs typeface="Lucida Sans Unicode" pitchFamily="34" charset="0"/>
              </a:rPr>
              <a:t>►</a:t>
            </a:r>
            <a:r>
              <a:rPr kumimoji="0" lang="en-US" altLang="ko-KR">
                <a:solidFill>
                  <a:srgbClr val="0B27B5"/>
                </a:solidFill>
                <a:latin typeface="휴먼모음T" pitchFamily="18" charset="-127"/>
                <a:ea typeface="휴먼모음T" pitchFamily="18" charset="-127"/>
              </a:rPr>
              <a:t>“</a:t>
            </a:r>
            <a:r>
              <a:rPr kumimoji="0" lang="ko-KR" altLang="en-US">
                <a:solidFill>
                  <a:srgbClr val="0B27B5"/>
                </a:solidFill>
                <a:latin typeface="휴먼모음T" pitchFamily="18" charset="-127"/>
                <a:ea typeface="휴먼모음T" pitchFamily="18" charset="-127"/>
              </a:rPr>
              <a:t>성자는 성부로부터 어머니 없이 낳음을 받으셨고</a:t>
            </a:r>
            <a:r>
              <a:rPr kumimoji="0" lang="en-US" altLang="ko-KR" i="1">
                <a:solidFill>
                  <a:srgbClr val="C00000"/>
                </a:solidFill>
                <a:latin typeface="휴먼모음T" pitchFamily="18" charset="-127"/>
                <a:ea typeface="휴먼모음T" pitchFamily="18" charset="-127"/>
              </a:rPr>
              <a:t>(</a:t>
            </a:r>
            <a:r>
              <a:rPr kumimoji="0" lang="ko-KR" altLang="en-US" i="1">
                <a:solidFill>
                  <a:srgbClr val="C00000"/>
                </a:solidFill>
                <a:latin typeface="휴먼모음T" pitchFamily="18" charset="-127"/>
                <a:ea typeface="휴먼모음T" pitchFamily="18" charset="-127"/>
              </a:rPr>
              <a:t>삼위일체 하느님의 신비</a:t>
            </a:r>
            <a:r>
              <a:rPr kumimoji="0" lang="en-US" altLang="ko-KR" i="1">
                <a:solidFill>
                  <a:srgbClr val="C00000"/>
                </a:solidFill>
                <a:latin typeface="휴먼모음T" pitchFamily="18" charset="-127"/>
                <a:ea typeface="휴먼모음T" pitchFamily="18" charset="-127"/>
              </a:rPr>
              <a:t>),</a:t>
            </a:r>
            <a:br>
              <a:rPr kumimoji="0" lang="en-US" altLang="ko-KR" i="1">
                <a:solidFill>
                  <a:srgbClr val="C00000"/>
                </a:solidFill>
                <a:latin typeface="휴먼모음T" pitchFamily="18" charset="-127"/>
                <a:ea typeface="휴먼모음T" pitchFamily="18" charset="-127"/>
              </a:rPr>
            </a:br>
            <a:r>
              <a:rPr kumimoji="0" lang="en-US" altLang="ko-KR" i="1">
                <a:solidFill>
                  <a:srgbClr val="C00000"/>
                </a:solidFill>
                <a:latin typeface="휴먼모음T" pitchFamily="18" charset="-127"/>
                <a:ea typeface="휴먼모음T" pitchFamily="18" charset="-127"/>
              </a:rPr>
              <a:t>   </a:t>
            </a:r>
            <a:r>
              <a:rPr kumimoji="0" lang="ko-KR" altLang="en-US">
                <a:solidFill>
                  <a:srgbClr val="0B27B5"/>
                </a:solidFill>
                <a:latin typeface="휴먼모음T" pitchFamily="18" charset="-127"/>
                <a:ea typeface="휴먼모음T" pitchFamily="18" charset="-127"/>
              </a:rPr>
              <a:t>하느님의 아들 예수님은 아버지 없이 성모마리아로부터 잉태되고 태어나셨다</a:t>
            </a:r>
            <a:endParaRPr kumimoji="0" lang="en-US" altLang="ko-KR">
              <a:solidFill>
                <a:srgbClr val="FFFFFF"/>
              </a:solidFill>
              <a:latin typeface="휴먼모음T" pitchFamily="18" charset="-127"/>
              <a:ea typeface="휴먼모음T" pitchFamily="18" charset="-127"/>
            </a:endParaRPr>
          </a:p>
          <a:p>
            <a:pPr eaLnBrk="1" hangingPunct="1"/>
            <a:r>
              <a:rPr kumimoji="0" lang="en-US" altLang="ko-KR" i="1">
                <a:solidFill>
                  <a:srgbClr val="0B27B5"/>
                </a:solidFill>
                <a:latin typeface="휴먼모음T" pitchFamily="18" charset="-127"/>
                <a:ea typeface="휴먼모음T" pitchFamily="18" charset="-127"/>
              </a:rPr>
              <a:t>                                        </a:t>
            </a:r>
            <a:r>
              <a:rPr kumimoji="0" lang="en-US" altLang="ko-KR" i="1">
                <a:solidFill>
                  <a:srgbClr val="C00000"/>
                </a:solidFill>
                <a:latin typeface="휴먼모음T" pitchFamily="18" charset="-127"/>
                <a:ea typeface="휴먼모음T" pitchFamily="18" charset="-127"/>
              </a:rPr>
              <a:t>(</a:t>
            </a:r>
            <a:r>
              <a:rPr kumimoji="0" lang="ko-KR" altLang="en-US" i="1">
                <a:solidFill>
                  <a:srgbClr val="C00000"/>
                </a:solidFill>
                <a:latin typeface="휴먼모음T" pitchFamily="18" charset="-127"/>
                <a:ea typeface="휴먼모음T" pitchFamily="18" charset="-127"/>
              </a:rPr>
              <a:t>육화의 신비</a:t>
            </a:r>
            <a:r>
              <a:rPr kumimoji="0" lang="en-US" altLang="ko-KR" i="1">
                <a:solidFill>
                  <a:srgbClr val="C00000"/>
                </a:solidFill>
                <a:latin typeface="휴먼모음T" pitchFamily="18" charset="-127"/>
                <a:ea typeface="휴먼모음T" pitchFamily="18" charset="-127"/>
              </a:rPr>
              <a:t>) </a:t>
            </a:r>
            <a:r>
              <a:rPr kumimoji="0" lang="en-US" altLang="ko-KR" i="1">
                <a:solidFill>
                  <a:srgbClr val="FFFFFF"/>
                </a:solidFill>
                <a:latin typeface="휴먼모음T" pitchFamily="18" charset="-127"/>
                <a:ea typeface="휴먼모음T" pitchFamily="18" charset="-127"/>
              </a:rPr>
              <a:t>p119</a:t>
            </a:r>
            <a:endParaRPr lang="ko-KR" altLang="en-US">
              <a:solidFill>
                <a:srgbClr val="FFFFFF"/>
              </a:solidFill>
              <a:latin typeface="Lucida Sans Unicode" pitchFamily="34" charset="0"/>
              <a:ea typeface="맑은 고딕" pitchFamily="50" charset="-127"/>
            </a:endParaRPr>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직사각형 9"/>
          <p:cNvSpPr/>
          <p:nvPr/>
        </p:nvSpPr>
        <p:spPr>
          <a:xfrm>
            <a:off x="179388" y="333375"/>
            <a:ext cx="8785225" cy="6335713"/>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 </a:t>
            </a:r>
            <a:r>
              <a:rPr kumimoji="0" lang="ko-KR" altLang="en-US" b="1" dirty="0" err="1">
                <a:solidFill>
                  <a:schemeClr val="tx1">
                    <a:lumMod val="65000"/>
                    <a:lumOff val="35000"/>
                  </a:schemeClr>
                </a:solidFill>
                <a:latin typeface="휴먼모음T" pitchFamily="18" charset="-127"/>
                <a:ea typeface="휴먼모음T" pitchFamily="18" charset="-127"/>
              </a:rPr>
              <a:t>오르게네스</a:t>
            </a:r>
            <a:r>
              <a:rPr kumimoji="0" lang="ko-KR" altLang="en-US" b="1" dirty="0">
                <a:solidFill>
                  <a:schemeClr val="tx1">
                    <a:lumMod val="65000"/>
                    <a:lumOff val="35000"/>
                  </a:schemeClr>
                </a:solidFill>
                <a:latin typeface="휴먼모음T" pitchFamily="18" charset="-127"/>
                <a:ea typeface="휴먼모음T" pitchFamily="18" charset="-127"/>
              </a:rPr>
              <a:t> 교부 계속</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① </a:t>
            </a:r>
            <a:r>
              <a:rPr kumimoji="0" lang="ko-KR" altLang="en-US" b="1" dirty="0">
                <a:solidFill>
                  <a:schemeClr val="tx1">
                    <a:lumMod val="65000"/>
                    <a:lumOff val="35000"/>
                  </a:schemeClr>
                </a:solidFill>
                <a:latin typeface="휴먼모음T" pitchFamily="18" charset="-127"/>
                <a:ea typeface="휴먼모음T" pitchFamily="18" charset="-127"/>
              </a:rPr>
              <a:t>성모님도 </a:t>
            </a:r>
            <a:r>
              <a:rPr kumimoji="0" lang="ko-KR" altLang="en-US" b="1" dirty="0">
                <a:solidFill>
                  <a:srgbClr val="C00000"/>
                </a:solidFill>
                <a:latin typeface="휴먼모음T" pitchFamily="18" charset="-127"/>
                <a:ea typeface="휴먼모음T" pitchFamily="18" charset="-127"/>
              </a:rPr>
              <a:t>믿음의 어두움을 </a:t>
            </a:r>
            <a:r>
              <a:rPr kumimoji="0" lang="ko-KR" altLang="en-US" b="1" dirty="0">
                <a:solidFill>
                  <a:schemeClr val="tx1">
                    <a:lumMod val="65000"/>
                    <a:lumOff val="35000"/>
                  </a:schemeClr>
                </a:solidFill>
                <a:latin typeface="휴먼모음T" pitchFamily="18" charset="-127"/>
                <a:ea typeface="휴먼모음T" pitchFamily="18" charset="-127"/>
              </a:rPr>
              <a:t>겪을 수 밖에 없었다는 의미로</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성서를</a:t>
            </a:r>
            <a:r>
              <a:rPr kumimoji="0" lang="ko-KR" altLang="en-US" b="1" dirty="0">
                <a:solidFill>
                  <a:schemeClr val="tx1"/>
                </a:solidFill>
                <a:latin typeface="휴먼모음T" pitchFamily="18" charset="-127"/>
                <a:ea typeface="휴먼모음T" pitchFamily="18" charset="-127"/>
              </a:rPr>
              <a:t> 문자적 의미 </a:t>
            </a:r>
            <a:endParaRPr kumimoji="0" lang="en-US" altLang="ko-KR" b="1" dirty="0">
              <a:solidFill>
                <a:schemeClr val="tx1"/>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b="1" dirty="0">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외에 </a:t>
            </a:r>
            <a:r>
              <a:rPr kumimoji="0" lang="ko-KR" altLang="en-US" b="1" dirty="0" err="1">
                <a:solidFill>
                  <a:schemeClr val="tx1"/>
                </a:solidFill>
                <a:latin typeface="휴먼모음T" pitchFamily="18" charset="-127"/>
                <a:ea typeface="휴먼모음T" pitchFamily="18" charset="-127"/>
              </a:rPr>
              <a:t>영성적</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상징적 의미를 설명</a:t>
            </a:r>
            <a:r>
              <a:rPr kumimoji="0" lang="en-US" altLang="ko-KR" b="1" dirty="0">
                <a:solidFill>
                  <a:schemeClr val="tx1"/>
                </a:solidFill>
                <a:latin typeface="휴먼모음T" pitchFamily="18" charset="-127"/>
                <a:ea typeface="휴먼모음T" pitchFamily="18" charset="-127"/>
              </a:rPr>
              <a:t>.</a:t>
            </a:r>
            <a:r>
              <a:rPr kumimoji="0" lang="ko-KR" altLang="en-US" b="1" dirty="0">
                <a:solidFill>
                  <a:schemeClr val="tx1"/>
                </a:solidFill>
                <a:latin typeface="휴먼모음T" pitchFamily="18" charset="-127"/>
                <a:ea typeface="휴먼모음T" pitchFamily="18" charset="-127"/>
              </a:rPr>
              <a:t> </a:t>
            </a:r>
            <a:endParaRPr kumimoji="0" lang="en-US" altLang="ko-KR" b="1" dirty="0">
              <a:solidFill>
                <a:schemeClr val="tx1"/>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dirty="0">
                <a:solidFill>
                  <a:srgbClr val="C00000"/>
                </a:solidFill>
                <a:latin typeface="맑은 고딕" pitchFamily="50" charset="-127"/>
              </a:rPr>
              <a:t>∴ </a:t>
            </a:r>
            <a:r>
              <a:rPr kumimoji="0" lang="ko-KR" altLang="en-US" b="1" dirty="0">
                <a:solidFill>
                  <a:srgbClr val="C00000"/>
                </a:solidFill>
                <a:latin typeface="맑은 고딕" pitchFamily="50" charset="-127"/>
              </a:rPr>
              <a:t>성모님을 완벽한 존재로 꾸미는 일에  조심해야 한다</a:t>
            </a:r>
            <a:r>
              <a:rPr kumimoji="0" lang="en-US" altLang="ko-KR" b="1" dirty="0">
                <a:solidFill>
                  <a:srgbClr val="C00000"/>
                </a:solidFill>
                <a:latin typeface="맑은 고딕" pitchFamily="50" charset="-127"/>
              </a:rPr>
              <a:t>.</a:t>
            </a:r>
            <a:endParaRPr kumimoji="0" lang="en-US" altLang="ko-KR" b="1" dirty="0">
              <a:solidFill>
                <a:srgbClr val="C00000"/>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en-US" altLang="ko-KR" b="1" i="1" dirty="0">
                <a:solidFill>
                  <a:schemeClr val="tx1">
                    <a:lumMod val="65000"/>
                    <a:lumOff val="35000"/>
                  </a:schemeClr>
                </a:solidFill>
                <a:ea typeface="휴먼모음T" pitchFamily="18" charset="-127"/>
                <a:cs typeface="Lucida Sans Unicode"/>
              </a:rPr>
              <a:t>    </a:t>
            </a:r>
            <a:r>
              <a:rPr kumimoji="0" lang="en-US" altLang="ko-KR" b="1" i="1" dirty="0">
                <a:ea typeface="휴먼모음T" pitchFamily="18" charset="-127"/>
                <a:cs typeface="Lucida Sans Unicode"/>
              </a:rPr>
              <a:t>►</a:t>
            </a:r>
            <a:r>
              <a:rPr kumimoji="0" lang="en-US" altLang="ko-KR" b="1" i="1" dirty="0">
                <a:solidFill>
                  <a:schemeClr val="tx1">
                    <a:lumMod val="65000"/>
                    <a:lumOff val="35000"/>
                  </a:schemeClr>
                </a:solidFill>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성모님을</a:t>
            </a:r>
            <a:r>
              <a:rPr kumimoji="0" lang="en-US" altLang="ko-KR" b="1" i="1" dirty="0">
                <a:latin typeface="휴먼모음T" pitchFamily="18" charset="-127"/>
                <a:ea typeface="휴먼모음T" pitchFamily="18" charset="-127"/>
              </a:rPr>
              <a:t>‘</a:t>
            </a:r>
            <a:r>
              <a:rPr kumimoji="0" lang="ko-KR" altLang="en-US" b="1" dirty="0">
                <a:solidFill>
                  <a:srgbClr val="0070C0"/>
                </a:solidFill>
                <a:latin typeface="휴먼모음T" pitchFamily="18" charset="-127"/>
                <a:ea typeface="휴먼모음T" pitchFamily="18" charset="-127"/>
              </a:rPr>
              <a:t>은총이 가득한 분</a:t>
            </a:r>
            <a:r>
              <a:rPr kumimoji="0" lang="en-US" altLang="ko-KR" b="1" dirty="0">
                <a:latin typeface="휴먼모음T" pitchFamily="18" charset="-127"/>
                <a:ea typeface="휴먼모음T" pitchFamily="18" charset="-127"/>
              </a:rPr>
              <a:t>’</a:t>
            </a:r>
            <a:r>
              <a:rPr kumimoji="0" lang="en-US" altLang="ko-KR" b="1" dirty="0">
                <a:solidFill>
                  <a:schemeClr val="tx1">
                    <a:lumMod val="65000"/>
                    <a:lumOff val="35000"/>
                  </a:schemeClr>
                </a:solidFill>
                <a:ea typeface="휴먼모음T" pitchFamily="18" charset="-127"/>
                <a:cs typeface="Lucida Sans Unicode"/>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은총이란 하느님의 사랑과 총애를 </a:t>
            </a:r>
            <a:r>
              <a:rPr kumimoji="0" lang="ko-KR" altLang="en-US" b="1" dirty="0">
                <a:solidFill>
                  <a:schemeClr val="tx1">
                    <a:lumMod val="65000"/>
                    <a:lumOff val="35000"/>
                  </a:schemeClr>
                </a:solidFill>
                <a:latin typeface="휴먼모음T" pitchFamily="18" charset="-127"/>
                <a:ea typeface="휴먼모음T" pitchFamily="18" charset="-127"/>
              </a:rPr>
              <a:t>의미하며</a:t>
            </a:r>
            <a:r>
              <a:rPr kumimoji="0" lang="en-US" altLang="ko-KR" b="1" dirty="0">
                <a:solidFill>
                  <a:schemeClr val="tx1">
                    <a:lumMod val="65000"/>
                    <a:lumOff val="35000"/>
                  </a:schemeClr>
                </a:solidFill>
                <a:latin typeface="휴먼모음T" pitchFamily="18" charset="-127"/>
                <a:ea typeface="휴먼모음T" pitchFamily="18" charset="-127"/>
              </a:rPr>
              <a:t>, </a:t>
            </a: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성모님은</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우리와 똑같이 나약한 인간으로서 하느님을 향해 걸어가신 분이다</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②</a:t>
            </a:r>
            <a:r>
              <a:rPr kumimoji="0" lang="en-US" altLang="ko-KR" b="1" i="1" dirty="0">
                <a:ea typeface="휴먼모음T" pitchFamily="18" charset="-127"/>
                <a:cs typeface="Lucida Sans Unicode"/>
              </a:rPr>
              <a:t> </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하느님의 어머니</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호칭은</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성모님이 </a:t>
            </a:r>
            <a:r>
              <a:rPr kumimoji="0" lang="ko-KR" altLang="en-US" b="1" dirty="0">
                <a:solidFill>
                  <a:srgbClr val="0070C0"/>
                </a:solidFill>
                <a:latin typeface="휴먼모음T" pitchFamily="18" charset="-127"/>
                <a:ea typeface="휴먼모음T" pitchFamily="18" charset="-127"/>
              </a:rPr>
              <a:t>여신(女神)이 아니고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성모님이 낳은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b="1" dirty="0">
                <a:solidFill>
                  <a:srgbClr val="C00000"/>
                </a:solidFill>
                <a:latin typeface="휴먼모음T" pitchFamily="18" charset="-127"/>
                <a:ea typeface="휴먼모음T" pitchFamily="18" charset="-127"/>
              </a:rPr>
              <a:t>     예수님이 인간인 동시에 하느님이라는 것이다</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③</a:t>
            </a:r>
            <a:r>
              <a:rPr kumimoji="0" lang="en-US" altLang="ko-KR" i="1" dirty="0">
                <a:solidFill>
                  <a:srgbClr val="0B27B5"/>
                </a:solidFill>
                <a:latin typeface="휴먼모음T" pitchFamily="18" charset="-127"/>
                <a:ea typeface="휴먼모음T" pitchFamily="18" charset="-127"/>
              </a:rPr>
              <a:t>‘</a:t>
            </a:r>
            <a:r>
              <a:rPr kumimoji="0" lang="ko-KR" altLang="en-US" dirty="0">
                <a:solidFill>
                  <a:schemeClr val="tx2">
                    <a:lumMod val="50000"/>
                  </a:schemeClr>
                </a:solidFill>
                <a:latin typeface="휴먼모음T" pitchFamily="18" charset="-127"/>
                <a:ea typeface="휴먼모음T" pitchFamily="18" charset="-127"/>
              </a:rPr>
              <a:t>주께서 </a:t>
            </a:r>
            <a:r>
              <a:rPr kumimoji="0" lang="ko-KR" altLang="en-US" dirty="0" err="1">
                <a:solidFill>
                  <a:schemeClr val="tx2">
                    <a:lumMod val="50000"/>
                  </a:schemeClr>
                </a:solidFill>
                <a:latin typeface="휴먼모음T" pitchFamily="18" charset="-127"/>
                <a:ea typeface="휴먼모음T" pitchFamily="18" charset="-127"/>
              </a:rPr>
              <a:t>표증을</a:t>
            </a:r>
            <a:r>
              <a:rPr kumimoji="0" lang="ko-KR" altLang="en-US" dirty="0">
                <a:solidFill>
                  <a:schemeClr val="tx2">
                    <a:lumMod val="50000"/>
                  </a:schemeClr>
                </a:solidFill>
                <a:latin typeface="휴먼모음T" pitchFamily="18" charset="-127"/>
                <a:ea typeface="휴먼모음T" pitchFamily="18" charset="-127"/>
              </a:rPr>
              <a:t> 보이시어 처녀가 잉태하여 아들을 낳고</a:t>
            </a:r>
            <a:r>
              <a:rPr kumimoji="0" lang="en-US" altLang="ko-KR" dirty="0">
                <a:solidFill>
                  <a:schemeClr val="tx2">
                    <a:lumMod val="50000"/>
                  </a:schemeClr>
                </a:solidFill>
                <a:latin typeface="휴먼모음T" pitchFamily="18" charset="-127"/>
                <a:ea typeface="휴먼모음T" pitchFamily="18" charset="-127"/>
              </a:rPr>
              <a:t>, </a:t>
            </a:r>
            <a:r>
              <a:rPr kumimoji="0" lang="ko-KR" altLang="en-US" dirty="0">
                <a:solidFill>
                  <a:schemeClr val="tx2">
                    <a:lumMod val="50000"/>
                  </a:schemeClr>
                </a:solidFill>
                <a:latin typeface="휴먼모음T" pitchFamily="18" charset="-127"/>
                <a:ea typeface="휴먼모음T" pitchFamily="18" charset="-127"/>
              </a:rPr>
              <a:t>임마누엘이라</a:t>
            </a:r>
            <a:r>
              <a:rPr kumimoji="0" lang="en-US" altLang="ko-KR" sz="1400" dirty="0">
                <a:solidFill>
                  <a:schemeClr val="tx2">
                    <a:lumMod val="50000"/>
                  </a:schemeClr>
                </a:solidFill>
                <a:latin typeface="휴먼모음T" pitchFamily="18" charset="-127"/>
                <a:ea typeface="휴먼모음T" pitchFamily="18" charset="-127"/>
              </a:rPr>
              <a:t>...’</a:t>
            </a:r>
            <a:r>
              <a:rPr kumimoji="0" lang="en-US" altLang="ko-KR" sz="1400" i="1" dirty="0">
                <a:solidFill>
                  <a:schemeClr val="tx2">
                    <a:lumMod val="50000"/>
                  </a:schemeClr>
                </a:solidFill>
                <a:latin typeface="휴먼모음T" pitchFamily="18" charset="-127"/>
                <a:ea typeface="휴먼모음T" pitchFamily="18" charset="-127"/>
              </a:rPr>
              <a:t>(</a:t>
            </a:r>
            <a:r>
              <a:rPr kumimoji="0" lang="ko-KR" altLang="en-US" sz="1400" i="1" dirty="0">
                <a:solidFill>
                  <a:schemeClr val="tx2">
                    <a:lumMod val="50000"/>
                  </a:schemeClr>
                </a:solidFill>
                <a:latin typeface="휴먼모음T" pitchFamily="18" charset="-127"/>
                <a:ea typeface="휴먼모음T" pitchFamily="18" charset="-127"/>
              </a:rPr>
              <a:t>이사야</a:t>
            </a:r>
            <a:r>
              <a:rPr kumimoji="0" lang="en-US" altLang="ko-KR" sz="1400" i="1" dirty="0">
                <a:solidFill>
                  <a:schemeClr val="tx2">
                    <a:lumMod val="50000"/>
                  </a:schemeClr>
                </a:solidFill>
                <a:latin typeface="휴먼모음T" pitchFamily="18" charset="-127"/>
                <a:ea typeface="휴먼모음T" pitchFamily="18" charset="-127"/>
              </a:rPr>
              <a:t>7.14)</a:t>
            </a:r>
          </a:p>
          <a:p>
            <a:pPr marL="342900" indent="-342900" fontAlgn="auto">
              <a:spcBef>
                <a:spcPts val="0"/>
              </a:spcBef>
              <a:spcAft>
                <a:spcPts val="0"/>
              </a:spcAft>
              <a:defRPr/>
            </a:pPr>
            <a:r>
              <a:rPr kumimoji="0" lang="en-US" altLang="ko-KR" b="1" i="1" dirty="0">
                <a:ea typeface="휴먼모음T" pitchFamily="18" charset="-127"/>
                <a:cs typeface="Lucida Sans Unicode"/>
              </a:rPr>
              <a:t>►</a:t>
            </a:r>
            <a:r>
              <a:rPr kumimoji="0" lang="en-US" altLang="ko-KR" b="1" i="1" dirty="0">
                <a:solidFill>
                  <a:schemeClr val="tx1">
                    <a:lumMod val="65000"/>
                    <a:lumOff val="35000"/>
                  </a:schemeClr>
                </a:solidFill>
                <a:ea typeface="휴먼모음T" pitchFamily="18" charset="-127"/>
                <a:cs typeface="Lucida Sans Unicode"/>
              </a:rPr>
              <a:t>  </a:t>
            </a:r>
            <a:r>
              <a:rPr kumimoji="0" lang="ko-KR" altLang="en-US" b="1" dirty="0" err="1">
                <a:solidFill>
                  <a:srgbClr val="0B27B5"/>
                </a:solidFill>
                <a:ea typeface="휴먼모음T" pitchFamily="18" charset="-127"/>
                <a:cs typeface="Lucida Sans Unicode"/>
              </a:rPr>
              <a:t>표증은</a:t>
            </a:r>
            <a:r>
              <a:rPr kumimoji="0" lang="ko-KR" altLang="en-US" dirty="0">
                <a:solidFill>
                  <a:srgbClr val="0B27B5"/>
                </a:solidFill>
                <a:ea typeface="휴먼모음T" pitchFamily="18" charset="-127"/>
                <a:cs typeface="Lucida Sans Unicode"/>
              </a:rPr>
              <a:t> </a:t>
            </a:r>
            <a:r>
              <a:rPr kumimoji="0" lang="ko-KR" altLang="en-US" dirty="0">
                <a:solidFill>
                  <a:schemeClr val="tx1">
                    <a:lumMod val="75000"/>
                    <a:lumOff val="25000"/>
                  </a:schemeClr>
                </a:solidFill>
                <a:ea typeface="휴먼모음T" pitchFamily="18" charset="-127"/>
                <a:cs typeface="Lucida Sans Unicode"/>
              </a:rPr>
              <a:t>기적을 의미</a:t>
            </a:r>
            <a:r>
              <a:rPr kumimoji="0" lang="en-US" altLang="ko-KR" dirty="0">
                <a:solidFill>
                  <a:schemeClr val="tx1">
                    <a:lumMod val="75000"/>
                    <a:lumOff val="25000"/>
                  </a:schemeClr>
                </a:solidFill>
                <a:ea typeface="휴먼모음T" pitchFamily="18" charset="-127"/>
                <a:cs typeface="Lucida Sans Unicode"/>
              </a:rPr>
              <a:t>, </a:t>
            </a:r>
            <a:r>
              <a:rPr kumimoji="0" lang="ko-KR" altLang="en-US" dirty="0" err="1">
                <a:solidFill>
                  <a:schemeClr val="tx1">
                    <a:lumMod val="75000"/>
                    <a:lumOff val="25000"/>
                  </a:schemeClr>
                </a:solidFill>
                <a:ea typeface="휴먼모음T" pitchFamily="18" charset="-127"/>
                <a:cs typeface="Lucida Sans Unicode"/>
              </a:rPr>
              <a:t>젊은여인이</a:t>
            </a:r>
            <a:r>
              <a:rPr kumimoji="0" lang="ko-KR" altLang="en-US" dirty="0">
                <a:solidFill>
                  <a:schemeClr val="tx1">
                    <a:lumMod val="75000"/>
                    <a:lumOff val="25000"/>
                  </a:schemeClr>
                </a:solidFill>
                <a:ea typeface="휴먼모음T" pitchFamily="18" charset="-127"/>
                <a:cs typeface="Lucida Sans Unicode"/>
              </a:rPr>
              <a:t>  아이를 낳는 것이 기적이 아니라</a:t>
            </a:r>
            <a:r>
              <a:rPr kumimoji="0" lang="en-US" altLang="ko-KR" dirty="0">
                <a:solidFill>
                  <a:schemeClr val="tx1">
                    <a:lumMod val="65000"/>
                    <a:lumOff val="35000"/>
                  </a:schemeClr>
                </a:solidFill>
                <a:ea typeface="휴먼모음T" pitchFamily="18" charset="-127"/>
                <a:cs typeface="Lucida Sans Unicode"/>
              </a:rPr>
              <a:t>, </a:t>
            </a:r>
            <a:r>
              <a:rPr kumimoji="0" lang="ko-KR" altLang="en-US" dirty="0">
                <a:solidFill>
                  <a:srgbClr val="C00000"/>
                </a:solidFill>
                <a:latin typeface="휴먼모음T" pitchFamily="18" charset="-127"/>
                <a:ea typeface="휴먼모음T" pitchFamily="18" charset="-127"/>
              </a:rPr>
              <a:t>동정녀가 </a:t>
            </a:r>
            <a:r>
              <a:rPr kumimoji="0" lang="ko-KR" altLang="en-US" dirty="0" err="1">
                <a:solidFill>
                  <a:srgbClr val="C00000"/>
                </a:solidFill>
                <a:latin typeface="휴먼모음T" pitchFamily="18" charset="-127"/>
                <a:ea typeface="휴먼모음T" pitchFamily="18" charset="-127"/>
              </a:rPr>
              <a:t>낳은것이</a:t>
            </a:r>
            <a:r>
              <a:rPr kumimoji="0" lang="ko-KR" altLang="en-US" dirty="0">
                <a:solidFill>
                  <a:srgbClr val="C00000"/>
                </a:solidFill>
                <a:latin typeface="휴먼모음T" pitchFamily="18" charset="-127"/>
                <a:ea typeface="휴먼모음T" pitchFamily="18" charset="-127"/>
              </a:rPr>
              <a:t> 기적</a:t>
            </a:r>
            <a:r>
              <a:rPr kumimoji="0" lang="en-US" altLang="ko-KR" dirty="0">
                <a:solidFill>
                  <a:srgbClr val="C00000"/>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r>
              <a:rPr kumimoji="0" lang="en-US" altLang="ko-KR" b="1" dirty="0">
                <a:solidFill>
                  <a:srgbClr val="0B27B5"/>
                </a:solidFill>
                <a:latin typeface="맑은 고딕" pitchFamily="50" charset="-127"/>
              </a:rPr>
              <a:t>∴</a:t>
            </a:r>
            <a:r>
              <a:rPr kumimoji="0" lang="en-US" altLang="ko-KR" b="1" dirty="0">
                <a:solidFill>
                  <a:srgbClr val="C00000"/>
                </a:solidFill>
                <a:latin typeface="맑은 고딕" pitchFamily="50" charset="-127"/>
              </a:rPr>
              <a:t> </a:t>
            </a:r>
            <a:r>
              <a:rPr kumimoji="0" lang="ko-KR" altLang="en-US" dirty="0" err="1">
                <a:solidFill>
                  <a:schemeClr val="accent5"/>
                </a:solidFill>
                <a:latin typeface="휴먼모음T" pitchFamily="18" charset="-127"/>
                <a:ea typeface="휴먼모음T" pitchFamily="18" charset="-127"/>
              </a:rPr>
              <a:t>원죄없으신</a:t>
            </a:r>
            <a:r>
              <a:rPr kumimoji="0" lang="ko-KR" altLang="en-US" dirty="0">
                <a:solidFill>
                  <a:schemeClr val="accent5"/>
                </a:solidFill>
                <a:latin typeface="휴먼모음T" pitchFamily="18" charset="-127"/>
                <a:ea typeface="휴먼모음T" pitchFamily="18" charset="-127"/>
              </a:rPr>
              <a:t> 예수를 믿는다면</a:t>
            </a:r>
            <a:r>
              <a:rPr kumimoji="0" lang="en-US" altLang="ko-KR" dirty="0">
                <a:solidFill>
                  <a:schemeClr val="accent5"/>
                </a:solidFill>
                <a:latin typeface="휴먼모음T" pitchFamily="18" charset="-127"/>
                <a:ea typeface="휴먼모음T" pitchFamily="18" charset="-127"/>
              </a:rPr>
              <a:t>,</a:t>
            </a:r>
            <a:r>
              <a:rPr kumimoji="0" lang="ko-KR" altLang="en-US" dirty="0">
                <a:solidFill>
                  <a:schemeClr val="accent5"/>
                </a:solidFill>
                <a:latin typeface="휴먼모음T" pitchFamily="18" charset="-127"/>
                <a:ea typeface="휴먼모음T" pitchFamily="18" charset="-127"/>
              </a:rPr>
              <a:t> 예수는 </a:t>
            </a:r>
            <a:r>
              <a:rPr kumimoji="0" lang="ko-KR" altLang="en-US" dirty="0">
                <a:solidFill>
                  <a:srgbClr val="C00000"/>
                </a:solidFill>
                <a:latin typeface="휴먼모음T" pitchFamily="18" charset="-127"/>
                <a:ea typeface="휴먼모음T" pitchFamily="18" charset="-127"/>
              </a:rPr>
              <a:t>동정녀에서 태어나야 하며</a:t>
            </a:r>
            <a:r>
              <a:rPr kumimoji="0" lang="en-US" altLang="ko-KR" dirty="0">
                <a:solidFill>
                  <a:schemeClr val="accent5"/>
                </a:solidFill>
                <a:latin typeface="휴먼모음T" pitchFamily="18" charset="-127"/>
                <a:ea typeface="휴먼모음T" pitchFamily="18" charset="-127"/>
              </a:rPr>
              <a:t>, </a:t>
            </a:r>
            <a:r>
              <a:rPr kumimoji="0" lang="ko-KR" altLang="en-US" dirty="0">
                <a:solidFill>
                  <a:srgbClr val="C00000"/>
                </a:solidFill>
                <a:latin typeface="휴먼모음T" pitchFamily="18" charset="-127"/>
                <a:ea typeface="휴먼모음T" pitchFamily="18" charset="-127"/>
              </a:rPr>
              <a:t>예수님의 잉태를</a:t>
            </a:r>
            <a:endParaRPr kumimoji="0" lang="en-US" altLang="ko-KR" dirty="0">
              <a:solidFill>
                <a:srgbClr val="C00000"/>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dirty="0">
                <a:solidFill>
                  <a:srgbClr val="C00000"/>
                </a:solidFill>
                <a:latin typeface="휴먼모음T" pitchFamily="18" charset="-127"/>
                <a:ea typeface="휴먼모음T" pitchFamily="18" charset="-127"/>
              </a:rPr>
              <a:t>   보증하기 위해서도 </a:t>
            </a:r>
            <a:r>
              <a:rPr kumimoji="0" lang="ko-KR" altLang="en-US" dirty="0">
                <a:solidFill>
                  <a:schemeClr val="accent5"/>
                </a:solidFill>
                <a:latin typeface="휴먼모음T" pitchFamily="18" charset="-127"/>
                <a:ea typeface="휴먼모음T" pitchFamily="18" charset="-127"/>
              </a:rPr>
              <a:t>동정녀인 마리아에게서 태어남이 타당하다는 논리</a:t>
            </a:r>
            <a:r>
              <a:rPr kumimoji="0" lang="en-US" altLang="ko-KR" dirty="0">
                <a:solidFill>
                  <a:schemeClr val="accent5"/>
                </a:solidFill>
                <a:latin typeface="휴먼모음T" pitchFamily="18" charset="-127"/>
                <a:ea typeface="휴먼모음T" pitchFamily="18" charset="-127"/>
              </a:rPr>
              <a:t>. (</a:t>
            </a:r>
            <a:r>
              <a:rPr kumimoji="0" lang="ko-KR" altLang="en-US" dirty="0">
                <a:solidFill>
                  <a:schemeClr val="accent5"/>
                </a:solidFill>
                <a:latin typeface="휴먼모음T" pitchFamily="18" charset="-127"/>
                <a:ea typeface="휴먼모음T" pitchFamily="18" charset="-127"/>
              </a:rPr>
              <a:t>신앙으로 수렴</a:t>
            </a:r>
            <a:r>
              <a:rPr kumimoji="0" lang="en-US" altLang="ko-KR" dirty="0">
                <a:solidFill>
                  <a:schemeClr val="accent5"/>
                </a:solidFill>
                <a:latin typeface="휴먼모음T" pitchFamily="18" charset="-127"/>
                <a:ea typeface="휴먼모음T" pitchFamily="18" charset="-127"/>
              </a:rPr>
              <a:t>)</a:t>
            </a:r>
            <a:r>
              <a:rPr kumimoji="0" lang="ko-KR" altLang="en-US" dirty="0">
                <a:solidFill>
                  <a:srgbClr val="C00000"/>
                </a:solidFill>
                <a:latin typeface="휴먼모음T" pitchFamily="18" charset="-127"/>
                <a:ea typeface="휴먼모음T" pitchFamily="18" charset="-127"/>
              </a:rPr>
              <a:t>                     </a:t>
            </a:r>
            <a:endParaRPr kumimoji="0" lang="en-US" altLang="ko-KR" dirty="0">
              <a:solidFill>
                <a:srgbClr val="C00000"/>
              </a:solidFill>
              <a:latin typeface="휴먼모음T" pitchFamily="18" charset="-127"/>
              <a:ea typeface="휴먼모음T" pitchFamily="18" charset="-127"/>
            </a:endParaRPr>
          </a:p>
          <a:p>
            <a:pPr marL="342900" indent="-342900" fontAlgn="auto">
              <a:lnSpc>
                <a:spcPct val="250000"/>
              </a:lnSpc>
              <a:spcBef>
                <a:spcPts val="0"/>
              </a:spcBef>
              <a:spcAft>
                <a:spcPts val="0"/>
              </a:spcAft>
              <a:defRPr/>
            </a:pPr>
            <a:r>
              <a:rPr kumimoji="0" lang="ko-KR" altLang="en-US" b="1" dirty="0">
                <a:solidFill>
                  <a:srgbClr val="FF0000"/>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④ </a:t>
            </a:r>
            <a:r>
              <a:rPr kumimoji="0" lang="ko-KR" altLang="en-US" b="1" dirty="0">
                <a:solidFill>
                  <a:schemeClr val="tx2">
                    <a:lumMod val="75000"/>
                  </a:schemeClr>
                </a:solidFill>
                <a:latin typeface="휴먼모음T" pitchFamily="18" charset="-127"/>
                <a:ea typeface="휴먼모음T" pitchFamily="18" charset="-127"/>
              </a:rPr>
              <a:t>성모는 자신보다 </a:t>
            </a:r>
            <a:r>
              <a:rPr kumimoji="0" lang="ko-KR" altLang="en-US" b="1" dirty="0">
                <a:solidFill>
                  <a:srgbClr val="0B27B5"/>
                </a:solidFill>
                <a:latin typeface="휴먼모음T" pitchFamily="18" charset="-127"/>
                <a:ea typeface="휴먼모음T" pitchFamily="18" charset="-127"/>
              </a:rPr>
              <a:t>하느님의 뜻에 따라 하느님의 말씀을 잉태하셨고</a:t>
            </a:r>
            <a:r>
              <a:rPr kumimoji="0" lang="en-US" altLang="ko-KR" b="1" dirty="0">
                <a:solidFill>
                  <a:srgbClr val="0B27B5"/>
                </a:solidFill>
                <a:latin typeface="휴먼모음T" pitchFamily="18" charset="-127"/>
                <a:ea typeface="휴먼모음T" pitchFamily="18" charset="-127"/>
              </a:rPr>
              <a:t>, </a:t>
            </a:r>
            <a:r>
              <a:rPr kumimoji="0" lang="ko-KR" altLang="en-US" dirty="0">
                <a:solidFill>
                  <a:schemeClr val="tx1"/>
                </a:solidFill>
                <a:latin typeface="휴먼모음T" pitchFamily="18" charset="-127"/>
                <a:ea typeface="휴먼모음T" pitchFamily="18" charset="-127"/>
              </a:rPr>
              <a:t>그래서</a:t>
            </a:r>
            <a:r>
              <a:rPr kumimoji="0" lang="ko-KR" altLang="en-US" dirty="0">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하느님의    </a:t>
            </a:r>
            <a:endParaRPr kumimoji="0" lang="en-US" altLang="ko-KR" b="1" dirty="0">
              <a:solidFill>
                <a:srgbClr val="C00000"/>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어머니가 되신</a:t>
            </a: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성모마리아</a:t>
            </a:r>
            <a:r>
              <a:rPr kumimoji="0" lang="ko-KR" altLang="en-US" b="1" dirty="0">
                <a:solidFill>
                  <a:schemeClr val="tx1">
                    <a:lumMod val="65000"/>
                    <a:lumOff val="35000"/>
                  </a:schemeClr>
                </a:solidFill>
                <a:latin typeface="휴먼모음T" pitchFamily="18" charset="-127"/>
                <a:ea typeface="휴먼모음T" pitchFamily="18" charset="-127"/>
              </a:rPr>
              <a:t>야 말로</a:t>
            </a:r>
            <a:r>
              <a:rPr kumimoji="0" lang="ko-KR" altLang="en-US" b="1" dirty="0">
                <a:solidFill>
                  <a:srgbClr val="FF0000"/>
                </a:solidFill>
                <a:latin typeface="휴먼모음T" pitchFamily="18" charset="-127"/>
                <a:ea typeface="휴먼모음T" pitchFamily="18" charset="-127"/>
              </a:rPr>
              <a:t> </a:t>
            </a:r>
            <a:r>
              <a:rPr kumimoji="0" lang="ko-KR" altLang="en-US" b="1" dirty="0">
                <a:solidFill>
                  <a:srgbClr val="0B27B5"/>
                </a:solidFill>
                <a:latin typeface="휴먼모음T" pitchFamily="18" charset="-127"/>
                <a:ea typeface="휴먼모음T" pitchFamily="18" charset="-127"/>
              </a:rPr>
              <a:t>그리스도의 완벽한 제자이시다</a:t>
            </a:r>
            <a:r>
              <a:rPr kumimoji="0" lang="en-US" altLang="ko-KR" b="1" dirty="0">
                <a:latin typeface="휴먼모음T" pitchFamily="18" charset="-127"/>
                <a:ea typeface="휴먼모음T" pitchFamily="18" charset="-127"/>
              </a:rPr>
              <a:t>.</a:t>
            </a:r>
            <a:r>
              <a:rPr kumimoji="0" lang="ko-KR" altLang="en-US" b="1" dirty="0">
                <a:solidFill>
                  <a:srgbClr val="FF0000"/>
                </a:solidFill>
                <a:latin typeface="휴먼모음T" pitchFamily="18" charset="-127"/>
                <a:ea typeface="휴먼모음T" pitchFamily="18" charset="-127"/>
              </a:rPr>
              <a:t> </a:t>
            </a:r>
            <a:endParaRPr kumimoji="0" lang="ko-KR" altLang="en-US" dirty="0"/>
          </a:p>
        </p:txBody>
      </p:sp>
      <p:pic>
        <p:nvPicPr>
          <p:cNvPr id="6"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pds.catholic.or.kr/attbox/bbs/include/readImg.asp?gubun=100&amp;seq=31&amp;id=939&amp;filenm=%C4%AB%B8%A6%B7%CE+%B8%B6%B6%F3%C5%B8%5F%BC%BA%B8%F0+%B8%B6%B8%AE%BE%C6%BF%CD+%BE%C6%B1%E2+%BF%B9%BC%F6%2Ejpg&amp;maingroup=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115888"/>
            <a:ext cx="5400675" cy="674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타원 3"/>
          <p:cNvSpPr/>
          <p:nvPr/>
        </p:nvSpPr>
        <p:spPr>
          <a:xfrm>
            <a:off x="755650" y="1125538"/>
            <a:ext cx="7561263" cy="4535487"/>
          </a:xfrm>
          <a:prstGeom prst="ellipse">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kumimoji="0" lang="en-US" altLang="ko-KR" sz="2400" dirty="0">
                <a:solidFill>
                  <a:srgbClr val="002060"/>
                </a:solidFill>
                <a:latin typeface="휴먼엑스포" pitchFamily="18" charset="-127"/>
                <a:ea typeface="휴먼엑스포" pitchFamily="18" charset="-127"/>
              </a:rPr>
              <a:t>* </a:t>
            </a:r>
            <a:r>
              <a:rPr kumimoji="0" lang="ko-KR" altLang="en-US" sz="2400" dirty="0">
                <a:solidFill>
                  <a:srgbClr val="002060"/>
                </a:solidFill>
                <a:latin typeface="휴먼엑스포" pitchFamily="18" charset="-127"/>
                <a:ea typeface="휴먼엑스포" pitchFamily="18" charset="-127"/>
              </a:rPr>
              <a:t>교부들의 황금시대 </a:t>
            </a:r>
            <a:r>
              <a:rPr kumimoji="0" lang="en-US" altLang="ko-KR" sz="2000" dirty="0">
                <a:solidFill>
                  <a:srgbClr val="002060"/>
                </a:solidFill>
                <a:latin typeface="휴먼엑스포" pitchFamily="18" charset="-127"/>
                <a:ea typeface="휴먼엑스포" pitchFamily="18" charset="-127"/>
              </a:rPr>
              <a:t>(4C~5C</a:t>
            </a:r>
            <a:r>
              <a:rPr kumimoji="0" lang="en-US" altLang="ko-KR" sz="2400" dirty="0">
                <a:solidFill>
                  <a:srgbClr val="002060"/>
                </a:solidFill>
                <a:latin typeface="휴먼엑스포" pitchFamily="18" charset="-127"/>
                <a:ea typeface="휴먼엑스포" pitchFamily="18" charset="-127"/>
              </a:rPr>
              <a:t>)</a:t>
            </a:r>
            <a:r>
              <a:rPr kumimoji="0" lang="ko-KR" altLang="en-US" sz="2400" dirty="0">
                <a:solidFill>
                  <a:srgbClr val="002060"/>
                </a:solidFill>
                <a:latin typeface="휴먼엑스포" pitchFamily="18" charset="-127"/>
                <a:ea typeface="휴먼엑스포" pitchFamily="18" charset="-127"/>
              </a:rPr>
              <a:t> </a:t>
            </a:r>
            <a:endParaRPr kumimoji="0" lang="en-US" altLang="ko-KR" sz="2400" dirty="0">
              <a:solidFill>
                <a:srgbClr val="002060"/>
              </a:solidFill>
              <a:latin typeface="휴먼엑스포" pitchFamily="18" charset="-127"/>
              <a:ea typeface="휴먼엑스포" pitchFamily="18" charset="-127"/>
            </a:endParaRPr>
          </a:p>
          <a:p>
            <a:pPr algn="ctr" fontAlgn="auto">
              <a:lnSpc>
                <a:spcPct val="50000"/>
              </a:lnSpc>
              <a:spcBef>
                <a:spcPts val="0"/>
              </a:spcBef>
              <a:spcAft>
                <a:spcPts val="0"/>
              </a:spcAft>
              <a:buFont typeface="Arial" charset="0"/>
              <a:buChar char="•"/>
              <a:defRPr/>
            </a:pPr>
            <a:endParaRPr kumimoji="0" lang="en-US" altLang="ko-KR" dirty="0">
              <a:solidFill>
                <a:schemeClr val="tx1">
                  <a:lumMod val="75000"/>
                  <a:lumOff val="25000"/>
                </a:schemeClr>
              </a:solidFill>
              <a:latin typeface="휴먼엑스포" pitchFamily="18" charset="-127"/>
              <a:ea typeface="휴먼엑스포" pitchFamily="18" charset="-127"/>
            </a:endParaRPr>
          </a:p>
          <a:p>
            <a:pPr algn="ctr" fontAlgn="auto">
              <a:spcBef>
                <a:spcPts val="0"/>
              </a:spcBef>
              <a:spcAft>
                <a:spcPts val="0"/>
              </a:spcAft>
              <a:defRPr/>
            </a:pPr>
            <a:r>
              <a:rPr lang="ko-KR" altLang="en-US" sz="2000" dirty="0">
                <a:solidFill>
                  <a:srgbClr val="C00000"/>
                </a:solidFill>
                <a:cs typeface="Lucida Sans Unicode"/>
              </a:rPr>
              <a:t>►</a:t>
            </a:r>
            <a:r>
              <a:rPr kumimoji="0" lang="en-US" altLang="ko-KR" sz="1900" dirty="0">
                <a:solidFill>
                  <a:schemeClr val="tx1"/>
                </a:solidFill>
                <a:latin typeface="휴먼엑스포" pitchFamily="18" charset="-127"/>
                <a:ea typeface="휴먼엑스포" pitchFamily="18" charset="-127"/>
              </a:rPr>
              <a:t> </a:t>
            </a:r>
            <a:r>
              <a:rPr kumimoji="0" lang="ko-KR" altLang="en-US" sz="2000" dirty="0" err="1">
                <a:solidFill>
                  <a:srgbClr val="C00000"/>
                </a:solidFill>
                <a:latin typeface="휴먼엑스포" pitchFamily="18" charset="-127"/>
                <a:ea typeface="휴먼엑스포" pitchFamily="18" charset="-127"/>
              </a:rPr>
              <a:t>니케아</a:t>
            </a:r>
            <a:r>
              <a:rPr kumimoji="0" lang="ko-KR" altLang="en-US" sz="2000" dirty="0">
                <a:solidFill>
                  <a:srgbClr val="C00000"/>
                </a:solidFill>
                <a:latin typeface="휴먼엑스포" pitchFamily="18" charset="-127"/>
                <a:ea typeface="휴먼엑스포" pitchFamily="18" charset="-127"/>
              </a:rPr>
              <a:t> 공의회 </a:t>
            </a:r>
            <a:r>
              <a:rPr kumimoji="0" lang="en-US" altLang="ko-KR" dirty="0">
                <a:solidFill>
                  <a:schemeClr val="tx1"/>
                </a:solidFill>
                <a:latin typeface="휴먼엑스포" pitchFamily="18" charset="-127"/>
                <a:ea typeface="휴먼엑스포" pitchFamily="18" charset="-127"/>
              </a:rPr>
              <a:t>(325)</a:t>
            </a:r>
          </a:p>
          <a:p>
            <a:pPr algn="ctr" fontAlgn="auto">
              <a:spcBef>
                <a:spcPts val="0"/>
              </a:spcBef>
              <a:spcAft>
                <a:spcPts val="0"/>
              </a:spcAft>
              <a:defRPr/>
            </a:pPr>
            <a:r>
              <a:rPr kumimoji="0" lang="en-US" altLang="ko-KR" dirty="0">
                <a:solidFill>
                  <a:srgbClr val="0070C0"/>
                </a:solidFill>
                <a:latin typeface="휴먼엑스포" pitchFamily="18" charset="-127"/>
                <a:ea typeface="휴먼엑스포" pitchFamily="18" charset="-127"/>
              </a:rPr>
              <a:t> </a:t>
            </a:r>
            <a:r>
              <a:rPr lang="en-US" altLang="ko-KR" b="1" dirty="0">
                <a:latin typeface="맑은 고딕" pitchFamily="50" charset="-127"/>
              </a:rPr>
              <a:t>-</a:t>
            </a:r>
            <a:r>
              <a:rPr lang="ko-KR" altLang="en-US" b="1" dirty="0">
                <a:latin typeface="맑은 고딕" pitchFamily="50" charset="-127"/>
              </a:rPr>
              <a:t> </a:t>
            </a:r>
            <a:r>
              <a:rPr lang="en-US" altLang="ko-KR" b="1" dirty="0">
                <a:solidFill>
                  <a:schemeClr val="tx1"/>
                </a:solidFill>
                <a:latin typeface="맑은 고딕" pitchFamily="50" charset="-127"/>
              </a:rPr>
              <a:t> </a:t>
            </a:r>
            <a:r>
              <a:rPr lang="ko-KR" altLang="en-US" b="1" dirty="0">
                <a:solidFill>
                  <a:schemeClr val="tx1"/>
                </a:solidFill>
                <a:latin typeface="맑은 고딕" pitchFamily="50" charset="-127"/>
              </a:rPr>
              <a:t> </a:t>
            </a:r>
            <a:r>
              <a:rPr lang="ko-KR" altLang="en-US" sz="1900" b="1" dirty="0">
                <a:solidFill>
                  <a:schemeClr val="tx1"/>
                </a:solidFill>
                <a:latin typeface="맑은 고딕" pitchFamily="50" charset="-127"/>
              </a:rPr>
              <a:t>삼위일체</a:t>
            </a:r>
            <a:r>
              <a:rPr lang="en-US" altLang="ko-KR" sz="1900" b="1" dirty="0">
                <a:solidFill>
                  <a:schemeClr val="tx1"/>
                </a:solidFill>
                <a:latin typeface="맑은 고딕" pitchFamily="50" charset="-127"/>
              </a:rPr>
              <a:t>(</a:t>
            </a:r>
            <a:r>
              <a:rPr lang="ko-KR" altLang="en-US" sz="1900" b="1" dirty="0">
                <a:solidFill>
                  <a:schemeClr val="tx1"/>
                </a:solidFill>
                <a:latin typeface="맑은 고딕" pitchFamily="50" charset="-127"/>
              </a:rPr>
              <a:t>성부와 성자의 관계</a:t>
            </a:r>
            <a:r>
              <a:rPr lang="en-US" altLang="ko-KR" sz="1900" b="1" dirty="0">
                <a:solidFill>
                  <a:schemeClr val="tx1"/>
                </a:solidFill>
                <a:latin typeface="맑은 고딕" pitchFamily="50" charset="-127"/>
              </a:rPr>
              <a:t>) </a:t>
            </a:r>
            <a:r>
              <a:rPr lang="ko-KR" altLang="en-US" sz="1900" b="1" dirty="0">
                <a:solidFill>
                  <a:schemeClr val="tx1"/>
                </a:solidFill>
                <a:latin typeface="맑은 고딕" pitchFamily="50" charset="-127"/>
              </a:rPr>
              <a:t>교의결정</a:t>
            </a:r>
            <a:r>
              <a:rPr lang="en-US" altLang="ko-KR" sz="1900" b="1" dirty="0">
                <a:solidFill>
                  <a:schemeClr val="tx1"/>
                </a:solidFill>
                <a:latin typeface="맑은 고딕" pitchFamily="50" charset="-127"/>
              </a:rPr>
              <a:t> </a:t>
            </a:r>
          </a:p>
          <a:p>
            <a:pPr algn="ctr" fontAlgn="auto">
              <a:spcBef>
                <a:spcPts val="0"/>
              </a:spcBef>
              <a:spcAft>
                <a:spcPts val="0"/>
              </a:spcAft>
              <a:defRPr/>
            </a:pPr>
            <a:r>
              <a:rPr lang="en-US" altLang="ko-KR" sz="1900" b="1" dirty="0">
                <a:solidFill>
                  <a:schemeClr val="tx1"/>
                </a:solidFill>
                <a:latin typeface="맑은 고딕" pitchFamily="50" charset="-127"/>
              </a:rPr>
              <a:t> </a:t>
            </a:r>
            <a:r>
              <a:rPr lang="ko-KR" altLang="en-US" sz="1900" b="1" dirty="0" err="1">
                <a:solidFill>
                  <a:schemeClr val="tx1"/>
                </a:solidFill>
                <a:latin typeface="맑은 고딕" pitchFamily="50" charset="-127"/>
              </a:rPr>
              <a:t>아리우스</a:t>
            </a:r>
            <a:r>
              <a:rPr lang="ko-KR" altLang="en-US" sz="1900" b="1" dirty="0">
                <a:solidFill>
                  <a:schemeClr val="tx1"/>
                </a:solidFill>
                <a:latin typeface="맑은 고딕" pitchFamily="50" charset="-127"/>
              </a:rPr>
              <a:t> 이단</a:t>
            </a:r>
            <a:r>
              <a:rPr lang="en-US" altLang="ko-KR" sz="1900" b="1" dirty="0">
                <a:solidFill>
                  <a:schemeClr val="tx1"/>
                </a:solidFill>
                <a:latin typeface="맑은 고딕" pitchFamily="50" charset="-127"/>
              </a:rPr>
              <a:t>,</a:t>
            </a:r>
            <a:r>
              <a:rPr lang="ko-KR" altLang="en-US" sz="1900" b="1" dirty="0">
                <a:solidFill>
                  <a:schemeClr val="tx1"/>
                </a:solidFill>
                <a:latin typeface="맑은 고딕" pitchFamily="50" charset="-127"/>
              </a:rPr>
              <a:t> 추방</a:t>
            </a:r>
            <a:endParaRPr lang="en-US" altLang="ko-KR" sz="1900" b="1" dirty="0">
              <a:solidFill>
                <a:schemeClr val="tx1"/>
              </a:solidFill>
              <a:latin typeface="맑은 고딕" pitchFamily="50" charset="-127"/>
            </a:endParaRPr>
          </a:p>
          <a:p>
            <a:pPr algn="ctr" fontAlgn="auto">
              <a:spcBef>
                <a:spcPts val="0"/>
              </a:spcBef>
              <a:spcAft>
                <a:spcPts val="0"/>
              </a:spcAft>
              <a:defRPr/>
            </a:pPr>
            <a:endParaRPr kumimoji="0" lang="en-US" altLang="ko-KR" sz="1400" dirty="0">
              <a:solidFill>
                <a:schemeClr val="tx1"/>
              </a:solidFill>
              <a:latin typeface="휴먼엑스포" pitchFamily="18" charset="-127"/>
              <a:ea typeface="휴먼엑스포" pitchFamily="18" charset="-127"/>
            </a:endParaRPr>
          </a:p>
          <a:p>
            <a:pPr algn="ctr" fontAlgn="auto">
              <a:spcBef>
                <a:spcPts val="0"/>
              </a:spcBef>
              <a:spcAft>
                <a:spcPts val="0"/>
              </a:spcAft>
              <a:defRPr/>
            </a:pPr>
            <a:r>
              <a:rPr lang="ko-KR" altLang="en-US" sz="2000" dirty="0">
                <a:solidFill>
                  <a:srgbClr val="C00000"/>
                </a:solidFill>
                <a:cs typeface="Lucida Sans Unicode"/>
              </a:rPr>
              <a:t>► </a:t>
            </a:r>
            <a:r>
              <a:rPr kumimoji="0" lang="ko-KR" altLang="en-US" sz="2000" dirty="0">
                <a:solidFill>
                  <a:srgbClr val="C00000"/>
                </a:solidFill>
                <a:latin typeface="휴먼엑스포" pitchFamily="18" charset="-127"/>
                <a:ea typeface="휴먼엑스포" pitchFamily="18" charset="-127"/>
              </a:rPr>
              <a:t>콘스탄티노플 공의회 </a:t>
            </a:r>
            <a:r>
              <a:rPr kumimoji="0" lang="en-US" altLang="ko-KR" dirty="0">
                <a:solidFill>
                  <a:schemeClr val="tx1"/>
                </a:solidFill>
                <a:latin typeface="휴먼엑스포" pitchFamily="18" charset="-127"/>
                <a:ea typeface="휴먼엑스포" pitchFamily="18" charset="-127"/>
              </a:rPr>
              <a:t>(381)</a:t>
            </a:r>
            <a:r>
              <a:rPr kumimoji="0" lang="ko-KR" altLang="en-US" dirty="0">
                <a:solidFill>
                  <a:schemeClr val="tx1"/>
                </a:solidFill>
                <a:latin typeface="휴먼엑스포" pitchFamily="18" charset="-127"/>
                <a:ea typeface="휴먼엑스포" pitchFamily="18" charset="-127"/>
              </a:rPr>
              <a:t> </a:t>
            </a:r>
            <a:endParaRPr kumimoji="0" lang="en-US" altLang="ko-KR" dirty="0">
              <a:solidFill>
                <a:schemeClr val="tx1"/>
              </a:solidFill>
              <a:latin typeface="휴먼엑스포" pitchFamily="18" charset="-127"/>
              <a:ea typeface="휴먼엑스포" pitchFamily="18" charset="-127"/>
            </a:endParaRPr>
          </a:p>
          <a:p>
            <a:pPr algn="ctr" fontAlgn="auto">
              <a:spcBef>
                <a:spcPts val="0"/>
              </a:spcBef>
              <a:spcAft>
                <a:spcPts val="0"/>
              </a:spcAft>
              <a:defRPr/>
            </a:pPr>
            <a:r>
              <a:rPr lang="ko-KR" altLang="en-US" sz="1900" b="1" dirty="0" err="1">
                <a:solidFill>
                  <a:schemeClr val="tx1"/>
                </a:solidFill>
                <a:latin typeface="맑은 고딕" pitchFamily="50" charset="-127"/>
              </a:rPr>
              <a:t>니케아신조</a:t>
            </a:r>
            <a:r>
              <a:rPr lang="en-US" altLang="ko-KR" sz="1900" b="1" dirty="0">
                <a:solidFill>
                  <a:schemeClr val="tx1"/>
                </a:solidFill>
                <a:latin typeface="맑은 고딕" pitchFamily="50" charset="-127"/>
              </a:rPr>
              <a:t>(</a:t>
            </a:r>
            <a:r>
              <a:rPr lang="ko-KR" altLang="en-US" sz="1900" b="1" dirty="0">
                <a:solidFill>
                  <a:schemeClr val="tx1"/>
                </a:solidFill>
                <a:latin typeface="맑은 고딕" pitchFamily="50" charset="-127"/>
              </a:rPr>
              <a:t>성령과 삼위일체</a:t>
            </a:r>
            <a:r>
              <a:rPr lang="en-US" altLang="ko-KR" sz="1900" b="1" dirty="0">
                <a:solidFill>
                  <a:schemeClr val="tx1"/>
                </a:solidFill>
                <a:latin typeface="맑은 고딕" pitchFamily="50" charset="-127"/>
              </a:rPr>
              <a:t>) </a:t>
            </a:r>
            <a:r>
              <a:rPr lang="ko-KR" altLang="en-US" sz="1900" b="1" dirty="0">
                <a:solidFill>
                  <a:schemeClr val="tx1"/>
                </a:solidFill>
                <a:latin typeface="맑은 고딕" pitchFamily="50" charset="-127"/>
              </a:rPr>
              <a:t>재확인</a:t>
            </a:r>
            <a:endParaRPr lang="en-US" altLang="ko-KR" sz="1900" b="1" dirty="0">
              <a:solidFill>
                <a:schemeClr val="tx1"/>
              </a:solidFill>
              <a:latin typeface="맑은 고딕" pitchFamily="50" charset="-127"/>
            </a:endParaRPr>
          </a:p>
          <a:p>
            <a:pPr algn="ctr" fontAlgn="auto">
              <a:spcBef>
                <a:spcPts val="0"/>
              </a:spcBef>
              <a:spcAft>
                <a:spcPts val="0"/>
              </a:spcAft>
              <a:buFontTx/>
              <a:buChar char="-"/>
              <a:defRPr/>
            </a:pPr>
            <a:endParaRPr kumimoji="0" lang="en-US" altLang="ko-KR" sz="1400" dirty="0">
              <a:solidFill>
                <a:schemeClr val="tx1"/>
              </a:solidFill>
              <a:latin typeface="휴먼엑스포" pitchFamily="18" charset="-127"/>
              <a:ea typeface="휴먼엑스포" pitchFamily="18" charset="-127"/>
            </a:endParaRPr>
          </a:p>
          <a:p>
            <a:pPr algn="ctr" fontAlgn="auto">
              <a:spcBef>
                <a:spcPts val="0"/>
              </a:spcBef>
              <a:spcAft>
                <a:spcPts val="0"/>
              </a:spcAft>
              <a:defRPr/>
            </a:pPr>
            <a:r>
              <a:rPr lang="en-US" altLang="ko-KR" sz="2000" b="1" dirty="0">
                <a:latin typeface="맑은 고딕" pitchFamily="50" charset="-127"/>
              </a:rPr>
              <a:t>-</a:t>
            </a:r>
            <a:r>
              <a:rPr lang="ko-KR" altLang="en-US" sz="2000" dirty="0">
                <a:solidFill>
                  <a:srgbClr val="C00000"/>
                </a:solidFill>
                <a:cs typeface="Lucida Sans Unicode"/>
              </a:rPr>
              <a:t>► </a:t>
            </a:r>
            <a:r>
              <a:rPr kumimoji="0" lang="ko-KR" altLang="en-US" sz="2000" dirty="0" err="1">
                <a:solidFill>
                  <a:srgbClr val="C00000"/>
                </a:solidFill>
                <a:latin typeface="휴먼엑스포" pitchFamily="18" charset="-127"/>
                <a:ea typeface="휴먼엑스포" pitchFamily="18" charset="-127"/>
              </a:rPr>
              <a:t>에페소</a:t>
            </a:r>
            <a:r>
              <a:rPr kumimoji="0" lang="ko-KR" altLang="en-US" sz="2000" dirty="0">
                <a:solidFill>
                  <a:srgbClr val="C00000"/>
                </a:solidFill>
                <a:latin typeface="휴먼엑스포" pitchFamily="18" charset="-127"/>
                <a:ea typeface="휴먼엑스포" pitchFamily="18" charset="-127"/>
              </a:rPr>
              <a:t> 공의회 </a:t>
            </a:r>
            <a:r>
              <a:rPr kumimoji="0" lang="en-US" altLang="ko-KR" dirty="0">
                <a:solidFill>
                  <a:schemeClr val="tx1"/>
                </a:solidFill>
                <a:latin typeface="휴먼엑스포" pitchFamily="18" charset="-127"/>
                <a:ea typeface="휴먼엑스포" pitchFamily="18" charset="-127"/>
              </a:rPr>
              <a:t>(431)</a:t>
            </a:r>
          </a:p>
          <a:p>
            <a:pPr algn="ctr" fontAlgn="auto">
              <a:spcBef>
                <a:spcPts val="0"/>
              </a:spcBef>
              <a:spcAft>
                <a:spcPts val="0"/>
              </a:spcAft>
              <a:defRPr/>
            </a:pPr>
            <a:r>
              <a:rPr lang="en-US" altLang="ko-KR" sz="2000" b="1" dirty="0">
                <a:latin typeface="맑은 고딕" pitchFamily="50" charset="-127"/>
              </a:rPr>
              <a:t> </a:t>
            </a:r>
            <a:r>
              <a:rPr lang="ko-KR" altLang="en-US" sz="2000" dirty="0">
                <a:solidFill>
                  <a:srgbClr val="C00000"/>
                </a:solidFill>
                <a:cs typeface="Lucida Sans Unicode"/>
              </a:rPr>
              <a:t> </a:t>
            </a:r>
            <a:r>
              <a:rPr lang="en-US" altLang="ko-KR" sz="2000" b="1" dirty="0">
                <a:latin typeface="맑은 고딕" pitchFamily="50" charset="-127"/>
              </a:rPr>
              <a:t>‘</a:t>
            </a:r>
            <a:r>
              <a:rPr lang="ko-KR" altLang="en-US" sz="2000" b="1" dirty="0">
                <a:solidFill>
                  <a:schemeClr val="tx1"/>
                </a:solidFill>
                <a:latin typeface="맑은 고딕" pitchFamily="50" charset="-127"/>
              </a:rPr>
              <a:t>하느님의 어머니’ 선언</a:t>
            </a:r>
            <a:endParaRPr lang="en-US" altLang="ko-KR" sz="2000" b="1" dirty="0">
              <a:solidFill>
                <a:schemeClr val="tx1"/>
              </a:solidFill>
              <a:latin typeface="맑은 고딕" pitchFamily="50" charset="-127"/>
            </a:endParaRPr>
          </a:p>
          <a:p>
            <a:pPr algn="ctr" fontAlgn="auto">
              <a:spcBef>
                <a:spcPts val="0"/>
              </a:spcBef>
              <a:spcAft>
                <a:spcPts val="0"/>
              </a:spcAft>
              <a:defRPr/>
            </a:pPr>
            <a:endParaRPr kumimoji="0" lang="en-US" altLang="ko-KR" sz="1200" dirty="0">
              <a:solidFill>
                <a:schemeClr val="tx1"/>
              </a:solidFill>
              <a:latin typeface="휴먼엑스포" pitchFamily="18" charset="-127"/>
              <a:ea typeface="휴먼엑스포" pitchFamily="18" charset="-127"/>
            </a:endParaRPr>
          </a:p>
          <a:p>
            <a:pPr algn="ctr" fontAlgn="auto">
              <a:spcBef>
                <a:spcPts val="0"/>
              </a:spcBef>
              <a:spcAft>
                <a:spcPts val="0"/>
              </a:spcAft>
              <a:defRPr/>
            </a:pPr>
            <a:r>
              <a:rPr lang="ko-KR" altLang="en-US" sz="2000" dirty="0">
                <a:solidFill>
                  <a:srgbClr val="C00000"/>
                </a:solidFill>
                <a:cs typeface="Lucida Sans Unicode"/>
              </a:rPr>
              <a:t>►</a:t>
            </a:r>
            <a:r>
              <a:rPr lang="en-US" altLang="ko-KR" sz="1900" b="1" dirty="0">
                <a:latin typeface="맑은 고딕" pitchFamily="50" charset="-127"/>
              </a:rPr>
              <a:t> </a:t>
            </a:r>
            <a:r>
              <a:rPr kumimoji="0" lang="ko-KR" altLang="en-US" sz="2000" dirty="0" err="1">
                <a:solidFill>
                  <a:srgbClr val="C00000"/>
                </a:solidFill>
                <a:latin typeface="휴먼엑스포" pitchFamily="18" charset="-127"/>
                <a:ea typeface="휴먼엑스포" pitchFamily="18" charset="-127"/>
              </a:rPr>
              <a:t>칼체돈</a:t>
            </a:r>
            <a:r>
              <a:rPr kumimoji="0" lang="ko-KR" altLang="en-US" sz="2000" dirty="0">
                <a:solidFill>
                  <a:srgbClr val="C00000"/>
                </a:solidFill>
                <a:latin typeface="휴먼엑스포" pitchFamily="18" charset="-127"/>
                <a:ea typeface="휴먼엑스포" pitchFamily="18" charset="-127"/>
              </a:rPr>
              <a:t> 공의회 </a:t>
            </a:r>
            <a:r>
              <a:rPr kumimoji="0" lang="en-US" altLang="ko-KR" dirty="0">
                <a:solidFill>
                  <a:schemeClr val="tx1"/>
                </a:solidFill>
                <a:latin typeface="휴먼엑스포" pitchFamily="18" charset="-127"/>
                <a:ea typeface="휴먼엑스포" pitchFamily="18" charset="-127"/>
              </a:rPr>
              <a:t>(451) </a:t>
            </a:r>
          </a:p>
          <a:p>
            <a:pPr algn="ctr" fontAlgn="auto">
              <a:spcBef>
                <a:spcPts val="0"/>
              </a:spcBef>
              <a:spcAft>
                <a:spcPts val="0"/>
              </a:spcAft>
              <a:defRPr/>
            </a:pPr>
            <a:r>
              <a:rPr lang="en-US" altLang="ko-KR" sz="1900" b="1" dirty="0">
                <a:latin typeface="맑은 고딕" pitchFamily="50" charset="-127"/>
              </a:rPr>
              <a:t>-</a:t>
            </a:r>
            <a:r>
              <a:rPr lang="ko-KR" altLang="en-US" sz="1900" b="1" dirty="0">
                <a:solidFill>
                  <a:schemeClr val="tx1"/>
                </a:solidFill>
                <a:latin typeface="맑은 고딕" pitchFamily="50" charset="-127"/>
              </a:rPr>
              <a:t>예수그리스도의 신성과 인성의 결합에 관한 </a:t>
            </a:r>
            <a:endParaRPr lang="en-US" altLang="ko-KR" sz="1900" b="1" dirty="0">
              <a:solidFill>
                <a:schemeClr val="tx1"/>
              </a:solidFill>
              <a:latin typeface="맑은 고딕" pitchFamily="50" charset="-127"/>
            </a:endParaRPr>
          </a:p>
          <a:p>
            <a:pPr algn="ctr" fontAlgn="auto">
              <a:spcBef>
                <a:spcPts val="0"/>
              </a:spcBef>
              <a:spcAft>
                <a:spcPts val="0"/>
              </a:spcAft>
              <a:defRPr/>
            </a:pPr>
            <a:r>
              <a:rPr lang="ko-KR" altLang="en-US" sz="1900" b="1" dirty="0">
                <a:solidFill>
                  <a:schemeClr val="tx1"/>
                </a:solidFill>
                <a:latin typeface="맑은 고딕" pitchFamily="50" charset="-127"/>
              </a:rPr>
              <a:t>이단 논박과 결정</a:t>
            </a:r>
            <a:endParaRPr kumimoji="0" lang="en-US" altLang="ko-KR" sz="1400" dirty="0">
              <a:solidFill>
                <a:srgbClr val="0070C0"/>
              </a:solidFill>
              <a:latin typeface="휴먼엑스포" pitchFamily="18" charset="-127"/>
              <a:ea typeface="휴먼엑스포" pitchFamily="18" charset="-127"/>
            </a:endParaRPr>
          </a:p>
        </p:txBody>
      </p:sp>
      <p:sp>
        <p:nvSpPr>
          <p:cNvPr id="6" name="직사각형 5"/>
          <p:cNvSpPr/>
          <p:nvPr/>
        </p:nvSpPr>
        <p:spPr>
          <a:xfrm>
            <a:off x="250825" y="260350"/>
            <a:ext cx="8281988" cy="792163"/>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1200"/>
              </a:lnSpc>
              <a:spcBef>
                <a:spcPts val="0"/>
              </a:spcBef>
              <a:spcAft>
                <a:spcPts val="0"/>
              </a:spcAft>
              <a:defRPr/>
            </a:pPr>
            <a:endParaRPr kumimoji="0" lang="en-US" altLang="ko-KR" sz="2800" b="1" u="sng" dirty="0">
              <a:solidFill>
                <a:srgbClr val="0070C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2800" b="1" u="sng" dirty="0">
              <a:solidFill>
                <a:srgbClr val="0070C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2800" b="1" u="sng" dirty="0">
              <a:solidFill>
                <a:srgbClr val="0070C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3800" b="1" u="sng" dirty="0">
              <a:solidFill>
                <a:srgbClr val="0070C0"/>
              </a:solidFill>
              <a:latin typeface="HY백송B" pitchFamily="18" charset="-127"/>
              <a:ea typeface="HY백송B" pitchFamily="18" charset="-127"/>
            </a:endParaRPr>
          </a:p>
          <a:p>
            <a:pPr marL="342900" indent="-342900" algn="ctr" fontAlgn="auto">
              <a:lnSpc>
                <a:spcPts val="1200"/>
              </a:lnSpc>
              <a:spcBef>
                <a:spcPts val="0"/>
              </a:spcBef>
              <a:spcAft>
                <a:spcPts val="0"/>
              </a:spcAft>
              <a:defRPr/>
            </a:pPr>
            <a:r>
              <a:rPr kumimoji="0" lang="en-US" altLang="ko-KR" sz="3800" b="1" dirty="0">
                <a:solidFill>
                  <a:srgbClr val="0070C0"/>
                </a:solidFill>
                <a:latin typeface="HY백송B" pitchFamily="18" charset="-127"/>
                <a:ea typeface="HY백송B" pitchFamily="18" charset="-127"/>
              </a:rPr>
              <a:t>3. </a:t>
            </a:r>
            <a:r>
              <a:rPr kumimoji="0" lang="ko-KR" altLang="en-US" sz="3800" b="1" dirty="0">
                <a:solidFill>
                  <a:srgbClr val="0070C0"/>
                </a:solidFill>
                <a:latin typeface="HY백송B" pitchFamily="18" charset="-127"/>
                <a:ea typeface="HY백송B" pitchFamily="18" charset="-127"/>
              </a:rPr>
              <a:t>중기교부들이 찬미하는 성모마리아</a:t>
            </a:r>
            <a:endParaRPr kumimoji="0" lang="en-US" altLang="ko-KR" sz="3800" b="1" dirty="0">
              <a:solidFill>
                <a:srgbClr val="0070C0"/>
              </a:solidFill>
              <a:latin typeface="HY백송B" pitchFamily="18" charset="-127"/>
              <a:ea typeface="HY백송B" pitchFamily="18" charset="-127"/>
            </a:endParaRPr>
          </a:p>
          <a:p>
            <a:pPr marL="342900" indent="-342900" fontAlgn="auto">
              <a:lnSpc>
                <a:spcPts val="12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endParaRPr kumimoji="0" lang="en-US" altLang="ko-KR" b="1" dirty="0">
              <a:solidFill>
                <a:schemeClr val="tx1">
                  <a:lumMod val="50000"/>
                  <a:lumOff val="50000"/>
                </a:schemeClr>
              </a:solidFill>
              <a:latin typeface="휴먼모음T" pitchFamily="18" charset="-127"/>
              <a:ea typeface="휴먼모음T" pitchFamily="18" charset="-127"/>
            </a:endParaRPr>
          </a:p>
        </p:txBody>
      </p:sp>
      <p:sp>
        <p:nvSpPr>
          <p:cNvPr id="5" name="모서리가 둥근 직사각형 4"/>
          <p:cNvSpPr/>
          <p:nvPr/>
        </p:nvSpPr>
        <p:spPr>
          <a:xfrm>
            <a:off x="468313" y="5732463"/>
            <a:ext cx="8351837" cy="981075"/>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ct val="200000"/>
              </a:lnSpc>
              <a:spcBef>
                <a:spcPts val="0"/>
              </a:spcBef>
              <a:spcAft>
                <a:spcPts val="0"/>
              </a:spcAft>
              <a:defRPr/>
            </a:pPr>
            <a:r>
              <a:rPr lang="ko-KR" altLang="en-US" sz="2000" dirty="0">
                <a:solidFill>
                  <a:srgbClr val="C00000"/>
                </a:solidFill>
                <a:latin typeface="+mn-ea"/>
                <a:cs typeface="Lucida Sans Unicode"/>
              </a:rPr>
              <a:t>►</a:t>
            </a:r>
            <a:r>
              <a:rPr kumimoji="0" lang="ko-KR" altLang="en-US" sz="2000" b="1" dirty="0">
                <a:solidFill>
                  <a:schemeClr val="tx1">
                    <a:lumMod val="50000"/>
                    <a:lumOff val="50000"/>
                  </a:schemeClr>
                </a:solidFill>
                <a:latin typeface="+mn-ea"/>
              </a:rPr>
              <a:t> </a:t>
            </a:r>
            <a:r>
              <a:rPr kumimoji="0" lang="ko-KR" altLang="en-US" sz="2000" b="1" dirty="0">
                <a:solidFill>
                  <a:schemeClr val="tx1">
                    <a:lumMod val="75000"/>
                    <a:lumOff val="25000"/>
                  </a:schemeClr>
                </a:solidFill>
                <a:latin typeface="+mn-ea"/>
              </a:rPr>
              <a:t>공의회 핵심</a:t>
            </a:r>
            <a:r>
              <a:rPr kumimoji="0" lang="en-US" altLang="ko-KR" sz="2000" b="1" dirty="0">
                <a:solidFill>
                  <a:schemeClr val="tx1">
                    <a:lumMod val="75000"/>
                    <a:lumOff val="25000"/>
                  </a:schemeClr>
                </a:solidFill>
                <a:latin typeface="+mn-ea"/>
              </a:rPr>
              <a:t>: </a:t>
            </a:r>
            <a:r>
              <a:rPr kumimoji="0" lang="ko-KR" altLang="en-US" sz="2000" b="1" dirty="0">
                <a:solidFill>
                  <a:schemeClr val="tx1">
                    <a:lumMod val="75000"/>
                    <a:lumOff val="25000"/>
                  </a:schemeClr>
                </a:solidFill>
                <a:latin typeface="+mn-ea"/>
              </a:rPr>
              <a:t>예수그리스도가 신성과 인성 모두를 지닌 존재로 논의</a:t>
            </a:r>
            <a:endParaRPr kumimoji="0" lang="en-US" altLang="ko-KR" sz="2000" b="1" dirty="0">
              <a:solidFill>
                <a:schemeClr val="tx1">
                  <a:lumMod val="75000"/>
                  <a:lumOff val="25000"/>
                </a:schemeClr>
              </a:solidFill>
              <a:latin typeface="+mn-ea"/>
            </a:endParaRPr>
          </a:p>
          <a:p>
            <a:pPr marL="342900" indent="-342900" fontAlgn="auto">
              <a:lnSpc>
                <a:spcPts val="2300"/>
              </a:lnSpc>
              <a:spcBef>
                <a:spcPts val="0"/>
              </a:spcBef>
              <a:spcAft>
                <a:spcPts val="0"/>
              </a:spcAft>
              <a:defRPr/>
            </a:pPr>
            <a:r>
              <a:rPr lang="ko-KR" altLang="en-US" sz="2000" dirty="0">
                <a:solidFill>
                  <a:schemeClr val="tx1">
                    <a:lumMod val="75000"/>
                    <a:lumOff val="25000"/>
                  </a:schemeClr>
                </a:solidFill>
                <a:latin typeface="+mn-ea"/>
                <a:cs typeface="Lucida Sans Unicode"/>
              </a:rPr>
              <a:t>► </a:t>
            </a:r>
            <a:r>
              <a:rPr kumimoji="0" lang="ko-KR" altLang="en-US" sz="2000" b="1" dirty="0">
                <a:solidFill>
                  <a:schemeClr val="tx1">
                    <a:lumMod val="75000"/>
                    <a:lumOff val="25000"/>
                  </a:schemeClr>
                </a:solidFill>
                <a:latin typeface="+mn-ea"/>
              </a:rPr>
              <a:t>오늘날의 예수그리스도에  관한 교회교리가 정리된 시기</a:t>
            </a:r>
            <a:endParaRPr kumimoji="0" lang="en-US" altLang="ko-KR" sz="2000" b="1" dirty="0">
              <a:solidFill>
                <a:schemeClr val="tx1">
                  <a:lumMod val="75000"/>
                  <a:lumOff val="25000"/>
                </a:schemeClr>
              </a:solidFill>
              <a:latin typeface="+mn-ea"/>
            </a:endParaRPr>
          </a:p>
          <a:p>
            <a:pPr marL="342900" indent="-342900" fontAlgn="auto">
              <a:spcBef>
                <a:spcPts val="0"/>
              </a:spcBef>
              <a:spcAft>
                <a:spcPts val="0"/>
              </a:spcAft>
              <a:defRPr/>
            </a:pPr>
            <a:endParaRPr kumimoji="0" lang="en-US" altLang="ko-KR" sz="1900" b="1" dirty="0">
              <a:solidFill>
                <a:schemeClr val="tx1">
                  <a:lumMod val="65000"/>
                  <a:lumOff val="35000"/>
                </a:schemeClr>
              </a:solidFill>
              <a:latin typeface="+mn-ea"/>
            </a:endParaRPr>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323850" y="5229225"/>
            <a:ext cx="8496300" cy="1368425"/>
          </a:xfrm>
          <a:prstGeom prst="rect">
            <a:avLst/>
          </a:prstGeom>
          <a:solidFill>
            <a:srgbClr val="D6F8C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2300"/>
              </a:lnSpc>
              <a:spcBef>
                <a:spcPts val="0"/>
              </a:spcBef>
              <a:spcAft>
                <a:spcPts val="0"/>
              </a:spcAft>
              <a:defRPr/>
            </a:pPr>
            <a:r>
              <a:rPr lang="en-US" altLang="ko-KR" b="1" i="1" dirty="0">
                <a:solidFill>
                  <a:schemeClr val="tx1"/>
                </a:solidFill>
                <a:latin typeface="+mn-ea"/>
                <a:cs typeface="Lucida Sans Unicode"/>
              </a:rPr>
              <a:t>  ►</a:t>
            </a:r>
            <a:r>
              <a:rPr lang="en-US" altLang="ko-KR" b="1" i="1" dirty="0">
                <a:latin typeface="+mn-ea"/>
              </a:rPr>
              <a:t> </a:t>
            </a:r>
            <a:r>
              <a:rPr kumimoji="0" lang="ko-KR" altLang="en-US" b="1" dirty="0">
                <a:solidFill>
                  <a:schemeClr val="tx1"/>
                </a:solidFill>
                <a:latin typeface="+mn-ea"/>
              </a:rPr>
              <a:t>성모마리아와 교회의 공통점</a:t>
            </a:r>
            <a:endParaRPr kumimoji="0" lang="en-US" altLang="ko-KR" b="1" dirty="0">
              <a:solidFill>
                <a:schemeClr val="tx1"/>
              </a:solidFill>
              <a:latin typeface="+mn-ea"/>
            </a:endParaRPr>
          </a:p>
          <a:p>
            <a:pPr marL="342900" indent="-342900" fontAlgn="auto">
              <a:lnSpc>
                <a:spcPct val="150000"/>
              </a:lnSpc>
              <a:spcBef>
                <a:spcPts val="0"/>
              </a:spcBef>
              <a:spcAft>
                <a:spcPts val="0"/>
              </a:spcAft>
              <a:defRPr/>
            </a:pPr>
            <a:r>
              <a:rPr kumimoji="0" lang="en-US" altLang="ko-KR" b="1" dirty="0">
                <a:solidFill>
                  <a:schemeClr val="tx1"/>
                </a:solidFill>
                <a:latin typeface="+mn-ea"/>
              </a:rPr>
              <a:t>   </a:t>
            </a:r>
            <a:r>
              <a:rPr kumimoji="0" lang="ko-KR" altLang="en-US" b="1" dirty="0">
                <a:solidFill>
                  <a:schemeClr val="tx1"/>
                </a:solidFill>
                <a:latin typeface="+mn-ea"/>
              </a:rPr>
              <a:t>① 복음의 결실이며</a:t>
            </a:r>
            <a:r>
              <a:rPr kumimoji="0" lang="en-US" altLang="ko-KR" b="1" dirty="0">
                <a:solidFill>
                  <a:schemeClr val="tx1"/>
                </a:solidFill>
                <a:latin typeface="+mn-ea"/>
              </a:rPr>
              <a:t>,   </a:t>
            </a:r>
            <a:r>
              <a:rPr kumimoji="0" lang="ko-KR" altLang="en-US" b="1" dirty="0">
                <a:solidFill>
                  <a:schemeClr val="tx1"/>
                </a:solidFill>
                <a:latin typeface="+mn-ea"/>
              </a:rPr>
              <a:t>②주님의 축복으로 기쁨이 충만하고</a:t>
            </a:r>
            <a:endParaRPr kumimoji="0" lang="en-US" altLang="ko-KR" b="1" dirty="0">
              <a:solidFill>
                <a:schemeClr val="tx1"/>
              </a:solidFill>
              <a:latin typeface="+mn-ea"/>
            </a:endParaRPr>
          </a:p>
          <a:p>
            <a:pPr marL="342900" indent="-342900" fontAlgn="auto">
              <a:spcBef>
                <a:spcPts val="0"/>
              </a:spcBef>
              <a:spcAft>
                <a:spcPts val="0"/>
              </a:spcAft>
              <a:defRPr/>
            </a:pPr>
            <a:r>
              <a:rPr kumimoji="0" lang="en-US" altLang="ko-KR" b="1" dirty="0">
                <a:solidFill>
                  <a:schemeClr val="tx1"/>
                </a:solidFill>
                <a:latin typeface="+mn-ea"/>
              </a:rPr>
              <a:t>   </a:t>
            </a:r>
            <a:r>
              <a:rPr kumimoji="0" lang="ko-KR" altLang="en-US" b="1" dirty="0">
                <a:solidFill>
                  <a:schemeClr val="tx1"/>
                </a:solidFill>
                <a:latin typeface="+mn-ea"/>
              </a:rPr>
              <a:t>③</a:t>
            </a:r>
            <a:r>
              <a:rPr kumimoji="0" lang="en-US" altLang="ko-KR" b="1" dirty="0">
                <a:solidFill>
                  <a:schemeClr val="tx1"/>
                </a:solidFill>
                <a:latin typeface="+mn-ea"/>
              </a:rPr>
              <a:t> </a:t>
            </a:r>
            <a:r>
              <a:rPr kumimoji="0" lang="ko-KR" altLang="en-US" b="1" dirty="0">
                <a:solidFill>
                  <a:schemeClr val="tx1"/>
                </a:solidFill>
                <a:latin typeface="+mn-ea"/>
              </a:rPr>
              <a:t>사도들에게 맡겨짐</a:t>
            </a:r>
            <a:r>
              <a:rPr kumimoji="0" lang="en-US" altLang="ko-KR" b="1" dirty="0">
                <a:solidFill>
                  <a:schemeClr val="tx1"/>
                </a:solidFill>
                <a:latin typeface="+mn-ea"/>
              </a:rPr>
              <a:t>.</a:t>
            </a:r>
          </a:p>
        </p:txBody>
      </p:sp>
      <p:sp>
        <p:nvSpPr>
          <p:cNvPr id="6" name="직사각형 5"/>
          <p:cNvSpPr/>
          <p:nvPr/>
        </p:nvSpPr>
        <p:spPr>
          <a:xfrm>
            <a:off x="323850" y="404813"/>
            <a:ext cx="8496300" cy="4608512"/>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12" name="직사각형 11"/>
          <p:cNvSpPr/>
          <p:nvPr/>
        </p:nvSpPr>
        <p:spPr>
          <a:xfrm>
            <a:off x="323850" y="333375"/>
            <a:ext cx="8569325" cy="5607050"/>
          </a:xfrm>
          <a:prstGeom prst="rect">
            <a:avLst/>
          </a:prstGeom>
        </p:spPr>
        <p:txBody>
          <a:bodyPr>
            <a:spAutoFit/>
          </a:bodyPr>
          <a:lstStyle/>
          <a:p>
            <a:pPr marL="342900" indent="-342900" fontAlgn="auto">
              <a:lnSpc>
                <a:spcPct val="200000"/>
              </a:lnSpc>
              <a:spcBef>
                <a:spcPts val="0"/>
              </a:spcBef>
              <a:spcAft>
                <a:spcPts val="0"/>
              </a:spcAft>
              <a:defRPr/>
            </a:pPr>
            <a:r>
              <a:rPr kumimoji="0" lang="en-US" altLang="ko-KR" sz="2000" b="1" dirty="0">
                <a:latin typeface="+mn-ea"/>
                <a:ea typeface="+mn-ea"/>
              </a:rPr>
              <a:t> 1) </a:t>
            </a:r>
            <a:r>
              <a:rPr kumimoji="0" lang="ko-KR" altLang="en-US" sz="2000" b="1" dirty="0" err="1">
                <a:latin typeface="+mn-ea"/>
                <a:ea typeface="+mn-ea"/>
              </a:rPr>
              <a:t>아타나시오</a:t>
            </a:r>
            <a:r>
              <a:rPr kumimoji="0" lang="ko-KR" altLang="en-US" sz="2000" b="1" dirty="0">
                <a:latin typeface="+mn-ea"/>
                <a:ea typeface="+mn-ea"/>
              </a:rPr>
              <a:t> 성인 </a:t>
            </a:r>
            <a:r>
              <a:rPr kumimoji="0" lang="en-US" altLang="ko-KR" sz="1600" b="1" dirty="0">
                <a:latin typeface="+mn-ea"/>
                <a:ea typeface="+mn-ea"/>
              </a:rPr>
              <a:t>(+373)</a:t>
            </a:r>
          </a:p>
          <a:p>
            <a:pPr marL="342900" indent="-342900" fontAlgn="auto">
              <a:lnSpc>
                <a:spcPct val="150000"/>
              </a:lnSpc>
              <a:spcBef>
                <a:spcPts val="0"/>
              </a:spcBef>
              <a:spcAft>
                <a:spcPts val="0"/>
              </a:spcAft>
              <a:defRPr/>
            </a:pPr>
            <a:r>
              <a:rPr lang="en-US" altLang="ko-KR" sz="1900" b="1" i="1" dirty="0">
                <a:solidFill>
                  <a:schemeClr val="accent2"/>
                </a:solidFill>
                <a:latin typeface="+mn-ea"/>
                <a:ea typeface="+mn-ea"/>
                <a:cs typeface="Lucida Sans Unicode"/>
              </a:rPr>
              <a:t> </a:t>
            </a:r>
            <a:r>
              <a:rPr lang="en-US" altLang="ko-KR" b="1" i="1" dirty="0">
                <a:solidFill>
                  <a:schemeClr val="tx1">
                    <a:lumMod val="75000"/>
                    <a:lumOff val="25000"/>
                  </a:schemeClr>
                </a:solidFill>
                <a:latin typeface="+mn-ea"/>
                <a:ea typeface="+mn-ea"/>
                <a:cs typeface="Lucida Sans Unicode"/>
              </a:rPr>
              <a:t>► </a:t>
            </a:r>
            <a:r>
              <a:rPr lang="en-US" altLang="ko-KR" b="1" dirty="0">
                <a:solidFill>
                  <a:schemeClr val="tx1">
                    <a:lumMod val="75000"/>
                    <a:lumOff val="25000"/>
                  </a:schemeClr>
                </a:solidFill>
                <a:latin typeface="+mn-ea"/>
                <a:ea typeface="+mn-ea"/>
              </a:rPr>
              <a:t> </a:t>
            </a:r>
            <a:r>
              <a:rPr lang="ko-KR" altLang="en-US" b="1" dirty="0">
                <a:solidFill>
                  <a:srgbClr val="C00000"/>
                </a:solidFill>
                <a:latin typeface="+mn-ea"/>
                <a:ea typeface="+mn-ea"/>
              </a:rPr>
              <a:t>하느님은 한 분이기에  예수님을 하느님의 아들로 볼 수 없다는 예수님의</a:t>
            </a:r>
            <a:endParaRPr lang="en-US" altLang="ko-KR" b="1" dirty="0">
              <a:solidFill>
                <a:srgbClr val="C00000"/>
              </a:solidFill>
              <a:latin typeface="+mn-ea"/>
              <a:ea typeface="+mn-ea"/>
            </a:endParaRPr>
          </a:p>
          <a:p>
            <a:pPr>
              <a:defRPr/>
            </a:pPr>
            <a:r>
              <a:rPr lang="ko-KR" altLang="en-US" b="1" dirty="0">
                <a:solidFill>
                  <a:srgbClr val="C00000"/>
                </a:solidFill>
                <a:latin typeface="+mn-ea"/>
                <a:ea typeface="+mn-ea"/>
              </a:rPr>
              <a:t>     신성을 거부한  </a:t>
            </a:r>
            <a:r>
              <a:rPr lang="ko-KR" altLang="en-US" b="1" dirty="0" err="1">
                <a:solidFill>
                  <a:srgbClr val="C00000"/>
                </a:solidFill>
                <a:latin typeface="+mn-ea"/>
                <a:ea typeface="+mn-ea"/>
              </a:rPr>
              <a:t>아리우스</a:t>
            </a:r>
            <a:r>
              <a:rPr lang="ko-KR" altLang="en-US" b="1" dirty="0" err="1">
                <a:solidFill>
                  <a:schemeClr val="tx1">
                    <a:lumMod val="75000"/>
                    <a:lumOff val="25000"/>
                  </a:schemeClr>
                </a:solidFill>
                <a:latin typeface="+mn-ea"/>
                <a:ea typeface="+mn-ea"/>
              </a:rPr>
              <a:t>의</a:t>
            </a:r>
            <a:r>
              <a:rPr lang="ko-KR" altLang="en-US" b="1" dirty="0">
                <a:solidFill>
                  <a:srgbClr val="C00000"/>
                </a:solidFill>
                <a:latin typeface="+mn-ea"/>
                <a:ea typeface="+mn-ea"/>
              </a:rPr>
              <a:t> </a:t>
            </a:r>
            <a:r>
              <a:rPr lang="ko-KR" altLang="en-US" b="1" dirty="0">
                <a:solidFill>
                  <a:schemeClr val="tx1">
                    <a:lumMod val="75000"/>
                    <a:lumOff val="25000"/>
                  </a:schemeClr>
                </a:solidFill>
                <a:latin typeface="+mn-ea"/>
                <a:ea typeface="+mn-ea"/>
              </a:rPr>
              <a:t>주장을 반박</a:t>
            </a:r>
            <a:r>
              <a:rPr lang="en-US" altLang="ko-KR" b="1" dirty="0">
                <a:solidFill>
                  <a:schemeClr val="tx1">
                    <a:lumMod val="75000"/>
                    <a:lumOff val="25000"/>
                  </a:schemeClr>
                </a:solidFill>
                <a:latin typeface="+mn-ea"/>
                <a:ea typeface="+mn-ea"/>
              </a:rPr>
              <a:t>,</a:t>
            </a:r>
            <a:r>
              <a:rPr lang="ko-KR" altLang="en-US" b="1" dirty="0">
                <a:solidFill>
                  <a:schemeClr val="tx1">
                    <a:lumMod val="75000"/>
                    <a:lumOff val="25000"/>
                  </a:schemeClr>
                </a:solidFill>
                <a:latin typeface="+mn-ea"/>
                <a:ea typeface="+mn-ea"/>
              </a:rPr>
              <a:t> </a:t>
            </a:r>
            <a:r>
              <a:rPr lang="ko-KR" altLang="en-US" b="1" dirty="0" err="1">
                <a:solidFill>
                  <a:schemeClr val="tx1">
                    <a:lumMod val="75000"/>
                    <a:lumOff val="25000"/>
                  </a:schemeClr>
                </a:solidFill>
                <a:latin typeface="+mn-ea"/>
                <a:ea typeface="+mn-ea"/>
              </a:rPr>
              <a:t>니케아공의회</a:t>
            </a:r>
            <a:r>
              <a:rPr lang="ko-KR" altLang="en-US" b="1" dirty="0">
                <a:solidFill>
                  <a:schemeClr val="tx1">
                    <a:lumMod val="75000"/>
                    <a:lumOff val="25000"/>
                  </a:schemeClr>
                </a:solidFill>
                <a:latin typeface="+mn-ea"/>
                <a:ea typeface="+mn-ea"/>
              </a:rPr>
              <a:t> 결정 따름</a:t>
            </a:r>
            <a:r>
              <a:rPr lang="en-US" altLang="ko-KR" b="1" dirty="0">
                <a:solidFill>
                  <a:schemeClr val="tx1">
                    <a:lumMod val="75000"/>
                    <a:lumOff val="25000"/>
                  </a:schemeClr>
                </a:solidFill>
                <a:latin typeface="+mn-ea"/>
                <a:ea typeface="+mn-ea"/>
              </a:rPr>
              <a:t>.</a:t>
            </a:r>
          </a:p>
          <a:p>
            <a:pPr>
              <a:lnSpc>
                <a:spcPct val="200000"/>
              </a:lnSpc>
              <a:defRPr/>
            </a:pPr>
            <a:r>
              <a:rPr kumimoji="0" lang="en-US" altLang="ko-KR" i="1" dirty="0">
                <a:solidFill>
                  <a:srgbClr val="0B27B5"/>
                </a:solidFill>
                <a:latin typeface="바탕"/>
                <a:ea typeface="바탕"/>
              </a:rPr>
              <a:t> </a:t>
            </a:r>
            <a:r>
              <a:rPr kumimoji="0" lang="en-US" altLang="ko-KR" dirty="0">
                <a:solidFill>
                  <a:srgbClr val="0B27B5"/>
                </a:solidFill>
                <a:latin typeface="휴먼모음T" pitchFamily="18" charset="-127"/>
                <a:ea typeface="휴먼모음T" pitchFamily="18" charset="-127"/>
              </a:rPr>
              <a:t> </a:t>
            </a:r>
            <a:r>
              <a:rPr kumimoji="0" lang="en-US" altLang="ko-KR" sz="2000" dirty="0">
                <a:solidFill>
                  <a:srgbClr val="0B27B5"/>
                </a:solidFill>
                <a:latin typeface="휴먼모음T" pitchFamily="18" charset="-127"/>
                <a:ea typeface="휴먼모음T" pitchFamily="18" charset="-127"/>
              </a:rPr>
              <a:t>“</a:t>
            </a:r>
            <a:r>
              <a:rPr lang="ko-KR" altLang="en-US" sz="2000" dirty="0">
                <a:solidFill>
                  <a:srgbClr val="0B27B5"/>
                </a:solidFill>
                <a:latin typeface="휴먼모음T" pitchFamily="18" charset="-127"/>
                <a:ea typeface="휴먼모음T" pitchFamily="18" charset="-127"/>
              </a:rPr>
              <a:t>성자 예수그리스도는 신성에 있어 아버지 하느님과 동일한 본질을 지닌다</a:t>
            </a:r>
            <a:r>
              <a:rPr lang="en-US" altLang="ko-KR" sz="2000" dirty="0">
                <a:solidFill>
                  <a:srgbClr val="0B27B5"/>
                </a:solidFill>
                <a:latin typeface="휴먼모음T" pitchFamily="18" charset="-127"/>
                <a:ea typeface="휴먼모음T" pitchFamily="18" charset="-127"/>
              </a:rPr>
              <a:t>” </a:t>
            </a:r>
          </a:p>
          <a:p>
            <a:pPr>
              <a:defRPr/>
            </a:pPr>
            <a:r>
              <a:rPr lang="en-US" altLang="ko-KR" sz="2000" dirty="0">
                <a:solidFill>
                  <a:srgbClr val="0B27B5"/>
                </a:solidFill>
                <a:latin typeface="휴먼모음T" pitchFamily="18" charset="-127"/>
                <a:ea typeface="휴먼모음T" pitchFamily="18" charset="-127"/>
              </a:rPr>
              <a:t>   </a:t>
            </a:r>
            <a:endParaRPr lang="en-US" altLang="ko-KR" sz="2000" dirty="0">
              <a:solidFill>
                <a:schemeClr val="tx1">
                  <a:lumMod val="75000"/>
                  <a:lumOff val="25000"/>
                </a:schemeClr>
              </a:solidFill>
              <a:latin typeface="휴먼모음T" pitchFamily="18" charset="-127"/>
              <a:ea typeface="휴먼모음T" pitchFamily="18" charset="-127"/>
            </a:endParaRPr>
          </a:p>
          <a:p>
            <a:pPr>
              <a:lnSpc>
                <a:spcPct val="150000"/>
              </a:lnSpc>
              <a:defRPr/>
            </a:pPr>
            <a:r>
              <a:rPr lang="ko-KR" altLang="en-US" sz="1900" b="1" dirty="0">
                <a:latin typeface="+mn-ea"/>
                <a:ea typeface="+mn-ea"/>
              </a:rPr>
              <a:t> ◎ 인간이 존엄한 이유는 </a:t>
            </a:r>
            <a:r>
              <a:rPr lang="en-US" altLang="ko-KR" sz="1900" b="1" dirty="0">
                <a:latin typeface="+mn-ea"/>
                <a:ea typeface="+mn-ea"/>
              </a:rPr>
              <a:t>?</a:t>
            </a:r>
            <a:r>
              <a:rPr lang="ko-KR" altLang="en-US" sz="1900" b="1" dirty="0">
                <a:latin typeface="+mn-ea"/>
                <a:ea typeface="+mn-ea"/>
              </a:rPr>
              <a:t> </a:t>
            </a:r>
          </a:p>
          <a:p>
            <a:pPr>
              <a:defRPr/>
            </a:pPr>
            <a:r>
              <a:rPr lang="ko-KR" altLang="en-US" sz="1900" b="1" dirty="0">
                <a:latin typeface="+mn-ea"/>
                <a:ea typeface="+mn-ea"/>
              </a:rPr>
              <a:t>     구약 </a:t>
            </a:r>
            <a:r>
              <a:rPr lang="en-US" altLang="ko-KR" sz="1900" b="1" dirty="0">
                <a:latin typeface="+mn-ea"/>
                <a:ea typeface="+mn-ea"/>
              </a:rPr>
              <a:t>:  </a:t>
            </a:r>
            <a:r>
              <a:rPr lang="ko-KR" altLang="en-US" sz="1900" b="1" dirty="0">
                <a:latin typeface="+mn-ea"/>
                <a:ea typeface="+mn-ea"/>
              </a:rPr>
              <a:t>하느님의 모상으로 창조되었기에</a:t>
            </a:r>
            <a:r>
              <a:rPr lang="en-US" altLang="ko-KR" sz="1900" b="1" dirty="0">
                <a:latin typeface="+mn-ea"/>
                <a:ea typeface="+mn-ea"/>
              </a:rPr>
              <a:t>,</a:t>
            </a:r>
            <a:endParaRPr lang="ko-KR" altLang="en-US" sz="1900" b="1" dirty="0">
              <a:latin typeface="+mn-ea"/>
              <a:ea typeface="+mn-ea"/>
            </a:endParaRPr>
          </a:p>
          <a:p>
            <a:pPr>
              <a:lnSpc>
                <a:spcPct val="150000"/>
              </a:lnSpc>
              <a:defRPr/>
            </a:pPr>
            <a:r>
              <a:rPr lang="ko-KR" altLang="en-US" sz="1900" b="1" dirty="0">
                <a:latin typeface="+mn-ea"/>
                <a:ea typeface="+mn-ea"/>
              </a:rPr>
              <a:t>     신약 </a:t>
            </a:r>
            <a:r>
              <a:rPr lang="en-US" altLang="ko-KR" sz="1900" b="1" dirty="0">
                <a:latin typeface="+mn-ea"/>
                <a:ea typeface="+mn-ea"/>
              </a:rPr>
              <a:t>:  </a:t>
            </a:r>
            <a:r>
              <a:rPr lang="ko-KR" altLang="en-US" sz="1900" b="1" dirty="0">
                <a:latin typeface="+mn-ea"/>
                <a:ea typeface="+mn-ea"/>
              </a:rPr>
              <a:t>하느님의 자녀이기 때문에</a:t>
            </a:r>
            <a:endParaRPr lang="en-US" altLang="ko-KR" sz="1900" b="1" dirty="0">
              <a:latin typeface="+mn-ea"/>
              <a:ea typeface="+mn-ea"/>
            </a:endParaRPr>
          </a:p>
          <a:p>
            <a:pPr>
              <a:lnSpc>
                <a:spcPct val="150000"/>
              </a:lnSpc>
              <a:defRPr/>
            </a:pPr>
            <a:r>
              <a:rPr lang="en-US" altLang="ko-KR" sz="1900" b="1" dirty="0">
                <a:latin typeface="+mn-ea"/>
                <a:ea typeface="+mn-ea"/>
              </a:rPr>
              <a:t>  </a:t>
            </a:r>
            <a:r>
              <a:rPr lang="en-US" altLang="ko-KR" sz="2000" b="1" i="1" dirty="0">
                <a:solidFill>
                  <a:schemeClr val="accent2"/>
                </a:solidFill>
                <a:latin typeface="+mn-ea"/>
                <a:cs typeface="Lucida Sans Unicode"/>
              </a:rPr>
              <a:t>►</a:t>
            </a:r>
            <a:r>
              <a:rPr lang="en-US" altLang="ko-KR" sz="2000" b="1" dirty="0">
                <a:latin typeface="+mn-ea"/>
                <a:ea typeface="+mn-ea"/>
              </a:rPr>
              <a:t> </a:t>
            </a:r>
            <a:r>
              <a:rPr lang="en-US" altLang="ko-KR" sz="1900" b="1" dirty="0">
                <a:latin typeface="+mn-ea"/>
                <a:ea typeface="+mn-ea"/>
              </a:rPr>
              <a:t> </a:t>
            </a:r>
            <a:r>
              <a:rPr lang="ko-KR" altLang="en-US" sz="2000" b="1" dirty="0">
                <a:solidFill>
                  <a:schemeClr val="accent2"/>
                </a:solidFill>
                <a:latin typeface="+mn-ea"/>
                <a:ea typeface="+mn-ea"/>
              </a:rPr>
              <a:t>하느님이 사람이 되신 이유는 </a:t>
            </a:r>
            <a:r>
              <a:rPr lang="ko-KR" altLang="en-US" sz="1900" b="1" dirty="0">
                <a:solidFill>
                  <a:schemeClr val="tx1">
                    <a:lumMod val="75000"/>
                    <a:lumOff val="25000"/>
                  </a:schemeClr>
                </a:solidFill>
                <a:latin typeface="+mn-ea"/>
                <a:ea typeface="+mn-ea"/>
              </a:rPr>
              <a:t>사람이 하느님의 자녀가 되게 하기</a:t>
            </a:r>
            <a:endParaRPr lang="en-US" altLang="ko-KR" sz="1900" b="1" dirty="0">
              <a:solidFill>
                <a:schemeClr val="tx1">
                  <a:lumMod val="75000"/>
                  <a:lumOff val="25000"/>
                </a:schemeClr>
              </a:solidFill>
              <a:latin typeface="+mn-ea"/>
              <a:ea typeface="+mn-ea"/>
            </a:endParaRPr>
          </a:p>
          <a:p>
            <a:pPr>
              <a:defRPr/>
            </a:pPr>
            <a:r>
              <a:rPr lang="en-US" altLang="ko-KR" sz="1900" b="1" dirty="0">
                <a:solidFill>
                  <a:schemeClr val="tx1">
                    <a:lumMod val="75000"/>
                    <a:lumOff val="25000"/>
                  </a:schemeClr>
                </a:solidFill>
                <a:latin typeface="+mn-ea"/>
                <a:ea typeface="+mn-ea"/>
              </a:rPr>
              <a:t>     </a:t>
            </a:r>
            <a:r>
              <a:rPr lang="ko-KR" altLang="en-US" sz="1900" b="1" dirty="0">
                <a:solidFill>
                  <a:schemeClr val="tx1">
                    <a:lumMod val="75000"/>
                    <a:lumOff val="25000"/>
                  </a:schemeClr>
                </a:solidFill>
                <a:latin typeface="+mn-ea"/>
                <a:ea typeface="+mn-ea"/>
              </a:rPr>
              <a:t> 위하여 우리를 자녀가 되게 하신 예수그리스도</a:t>
            </a:r>
            <a:r>
              <a:rPr lang="en-US" altLang="ko-KR" sz="1900" b="1" dirty="0">
                <a:solidFill>
                  <a:schemeClr val="tx1">
                    <a:lumMod val="75000"/>
                    <a:lumOff val="25000"/>
                  </a:schemeClr>
                </a:solidFill>
                <a:latin typeface="+mn-ea"/>
                <a:ea typeface="+mn-ea"/>
              </a:rPr>
              <a:t>. </a:t>
            </a:r>
            <a:r>
              <a:rPr lang="ko-KR" altLang="en-US" sz="1900" b="1" dirty="0">
                <a:solidFill>
                  <a:schemeClr val="tx1">
                    <a:lumMod val="75000"/>
                    <a:lumOff val="25000"/>
                  </a:schemeClr>
                </a:solidFill>
                <a:latin typeface="+mn-ea"/>
                <a:ea typeface="+mn-ea"/>
              </a:rPr>
              <a:t> </a:t>
            </a:r>
            <a:endParaRPr lang="en-US" altLang="ko-KR" sz="1900" b="1" dirty="0">
              <a:solidFill>
                <a:schemeClr val="tx1">
                  <a:lumMod val="75000"/>
                  <a:lumOff val="25000"/>
                </a:schemeClr>
              </a:solidFill>
              <a:latin typeface="+mn-ea"/>
              <a:ea typeface="+mn-ea"/>
            </a:endParaRPr>
          </a:p>
          <a:p>
            <a:pPr>
              <a:lnSpc>
                <a:spcPct val="150000"/>
              </a:lnSpc>
              <a:defRPr/>
            </a:pPr>
            <a:r>
              <a:rPr lang="ko-KR" altLang="en-US" sz="1900" b="1" dirty="0">
                <a:solidFill>
                  <a:srgbClr val="0070C0"/>
                </a:solidFill>
                <a:latin typeface="+mn-ea"/>
                <a:ea typeface="+mn-ea"/>
              </a:rPr>
              <a:t>      이러한 </a:t>
            </a:r>
            <a:r>
              <a:rPr lang="ko-KR" altLang="en-US" b="1" dirty="0">
                <a:solidFill>
                  <a:schemeClr val="accent2"/>
                </a:solidFill>
                <a:latin typeface="+mn-ea"/>
                <a:ea typeface="+mn-ea"/>
              </a:rPr>
              <a:t>중요한 역할</a:t>
            </a:r>
            <a:r>
              <a:rPr lang="ko-KR" altLang="en-US" b="1" dirty="0">
                <a:latin typeface="+mn-ea"/>
                <a:ea typeface="+mn-ea"/>
              </a:rPr>
              <a:t>을 </a:t>
            </a:r>
            <a:r>
              <a:rPr lang="ko-KR" altLang="en-US" b="1" dirty="0">
                <a:solidFill>
                  <a:srgbClr val="0070C0"/>
                </a:solidFill>
                <a:latin typeface="+mn-ea"/>
                <a:ea typeface="+mn-ea"/>
              </a:rPr>
              <a:t>하신 성모마리아는  </a:t>
            </a:r>
            <a:r>
              <a:rPr lang="en-US" altLang="ko-KR" b="1" dirty="0">
                <a:solidFill>
                  <a:srgbClr val="C00000"/>
                </a:solidFill>
                <a:latin typeface="+mn-ea"/>
                <a:ea typeface="+mn-ea"/>
              </a:rPr>
              <a:t>‘</a:t>
            </a:r>
            <a:r>
              <a:rPr lang="ko-KR" altLang="en-US" b="1" dirty="0">
                <a:solidFill>
                  <a:srgbClr val="C00000"/>
                </a:solidFill>
                <a:latin typeface="+mn-ea"/>
                <a:ea typeface="+mn-ea"/>
              </a:rPr>
              <a:t>하느님의 어머니</a:t>
            </a:r>
            <a:r>
              <a:rPr lang="en-US" altLang="ko-KR" b="1" dirty="0">
                <a:solidFill>
                  <a:srgbClr val="C00000"/>
                </a:solidFill>
                <a:latin typeface="+mn-ea"/>
                <a:ea typeface="+mn-ea"/>
              </a:rPr>
              <a:t>’ </a:t>
            </a:r>
            <a:r>
              <a:rPr lang="ko-KR" altLang="en-US" b="1" dirty="0">
                <a:solidFill>
                  <a:srgbClr val="C00000"/>
                </a:solidFill>
                <a:latin typeface="+mn-ea"/>
                <a:ea typeface="+mn-ea"/>
              </a:rPr>
              <a:t>이시다</a:t>
            </a:r>
            <a:r>
              <a:rPr lang="en-US" altLang="ko-KR" b="1" dirty="0">
                <a:solidFill>
                  <a:srgbClr val="C00000"/>
                </a:solidFill>
                <a:latin typeface="+mn-ea"/>
                <a:ea typeface="+mn-ea"/>
              </a:rPr>
              <a:t>.</a:t>
            </a:r>
            <a:endParaRPr kumimoji="0" lang="en-US" altLang="ko-KR" b="1" dirty="0">
              <a:solidFill>
                <a:srgbClr val="0070C0"/>
              </a:solidFill>
              <a:latin typeface="+mn-ea"/>
              <a:ea typeface="+mn-ea"/>
            </a:endParaRPr>
          </a:p>
          <a:p>
            <a:pPr marL="342900" indent="-342900" fontAlgn="auto">
              <a:lnSpc>
                <a:spcPts val="2300"/>
              </a:lnSpc>
              <a:spcBef>
                <a:spcPts val="0"/>
              </a:spcBef>
              <a:spcAft>
                <a:spcPts val="0"/>
              </a:spcAft>
              <a:defRPr/>
            </a:pPr>
            <a:endParaRPr kumimoji="0" lang="en-US" altLang="ko-KR" b="1" dirty="0">
              <a:solidFill>
                <a:schemeClr val="tx1">
                  <a:lumMod val="75000"/>
                  <a:lumOff val="2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b="1" dirty="0">
              <a:solidFill>
                <a:schemeClr val="tx1">
                  <a:lumMod val="75000"/>
                  <a:lumOff val="2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chemeClr val="tx1">
                    <a:lumMod val="75000"/>
                    <a:lumOff val="25000"/>
                  </a:schemeClr>
                </a:solidFill>
                <a:latin typeface="휴먼모음T" pitchFamily="18" charset="-127"/>
                <a:ea typeface="휴먼모음T" pitchFamily="18" charset="-127"/>
              </a:rPr>
              <a:t> </a:t>
            </a:r>
            <a:endParaRPr kumimoji="0" lang="en-US" altLang="ko-KR" b="1" dirty="0">
              <a:solidFill>
                <a:schemeClr val="tx1">
                  <a:lumMod val="50000"/>
                  <a:lumOff val="50000"/>
                </a:schemeClr>
              </a:solidFill>
              <a:latin typeface="휴먼모음T" pitchFamily="18" charset="-127"/>
              <a:ea typeface="휴먼모음T" pitchFamily="18" charset="-127"/>
            </a:endParaRPr>
          </a:p>
        </p:txBody>
      </p:sp>
      <p:pic>
        <p:nvPicPr>
          <p:cNvPr id="8"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250825" y="2852738"/>
            <a:ext cx="8497888" cy="355600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ct val="150000"/>
              </a:lnSpc>
              <a:spcBef>
                <a:spcPts val="0"/>
              </a:spcBef>
              <a:spcAft>
                <a:spcPts val="0"/>
              </a:spcAft>
              <a:defRPr/>
            </a:pPr>
            <a:r>
              <a:rPr kumimoji="0" lang="en-US" altLang="ko-KR" b="1" dirty="0">
                <a:solidFill>
                  <a:schemeClr val="tx1"/>
                </a:solidFill>
                <a:latin typeface="휴먼모음T" pitchFamily="18" charset="-127"/>
                <a:ea typeface="휴먼모음T" pitchFamily="18" charset="-127"/>
              </a:rPr>
              <a:t> 3)</a:t>
            </a:r>
            <a:r>
              <a:rPr kumimoji="0" lang="en-US" altLang="ko-KR" sz="2000" b="1" dirty="0">
                <a:solidFill>
                  <a:schemeClr val="tx1"/>
                </a:solidFill>
                <a:latin typeface="휴먼모음T" pitchFamily="18" charset="-127"/>
                <a:ea typeface="휴먼모음T" pitchFamily="18" charset="-127"/>
              </a:rPr>
              <a:t> </a:t>
            </a:r>
            <a:r>
              <a:rPr kumimoji="0" lang="ko-KR" altLang="en-US" dirty="0" err="1">
                <a:solidFill>
                  <a:schemeClr val="tx1">
                    <a:lumMod val="75000"/>
                    <a:lumOff val="25000"/>
                  </a:schemeClr>
                </a:solidFill>
                <a:latin typeface="+mj-ea"/>
              </a:rPr>
              <a:t>카파토치아</a:t>
            </a:r>
            <a:r>
              <a:rPr kumimoji="0" lang="ko-KR" altLang="en-US" sz="2000" b="1" dirty="0">
                <a:solidFill>
                  <a:schemeClr val="tx1"/>
                </a:solidFill>
                <a:latin typeface="+mj-ea"/>
              </a:rPr>
              <a:t> </a:t>
            </a:r>
            <a:r>
              <a:rPr kumimoji="0" lang="ko-KR" altLang="en-US" b="1" dirty="0" err="1">
                <a:solidFill>
                  <a:schemeClr val="tx1"/>
                </a:solidFill>
                <a:latin typeface="+mj-ea"/>
              </a:rPr>
              <a:t>바실리오</a:t>
            </a:r>
            <a:r>
              <a:rPr kumimoji="0" lang="ko-KR" altLang="en-US" b="1" dirty="0">
                <a:solidFill>
                  <a:schemeClr val="tx1"/>
                </a:solidFill>
                <a:latin typeface="+mj-ea"/>
              </a:rPr>
              <a:t> 교부</a:t>
            </a:r>
            <a:endParaRPr kumimoji="0" lang="en-US" altLang="ko-KR" b="1" dirty="0">
              <a:solidFill>
                <a:schemeClr val="tx1"/>
              </a:solidFill>
              <a:latin typeface="+mj-ea"/>
            </a:endParaRPr>
          </a:p>
          <a:p>
            <a:pPr marL="342900" indent="-342900" fontAlgn="auto">
              <a:lnSpc>
                <a:spcPct val="150000"/>
              </a:lnSpc>
              <a:spcBef>
                <a:spcPts val="0"/>
              </a:spcBef>
              <a:spcAft>
                <a:spcPts val="0"/>
              </a:spcAft>
              <a:defRPr/>
            </a:pP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① </a:t>
            </a:r>
            <a:r>
              <a:rPr kumimoji="0" lang="ko-KR" altLang="en-US" b="1" dirty="0">
                <a:solidFill>
                  <a:schemeClr val="tx1">
                    <a:lumMod val="65000"/>
                    <a:lumOff val="35000"/>
                  </a:schemeClr>
                </a:solidFill>
                <a:latin typeface="휴먼모음T" pitchFamily="18" charset="-127"/>
                <a:ea typeface="휴먼모음T" pitchFamily="18" charset="-127"/>
              </a:rPr>
              <a:t>마리아의 태중은 </a:t>
            </a:r>
            <a:r>
              <a:rPr kumimoji="0" lang="ko-KR" altLang="en-US" b="1" dirty="0">
                <a:solidFill>
                  <a:schemeClr val="tx1"/>
                </a:solidFill>
                <a:latin typeface="휴먼모음T" pitchFamily="18" charset="-127"/>
                <a:ea typeface="휴먼모음T" pitchFamily="18" charset="-127"/>
              </a:rPr>
              <a:t>하느님</a:t>
            </a:r>
            <a:r>
              <a:rPr kumimoji="0" lang="ko-KR" altLang="en-US" b="1" dirty="0">
                <a:latin typeface="휴먼모음T" pitchFamily="18" charset="-127"/>
                <a:ea typeface="휴먼모음T" pitchFamily="18" charset="-127"/>
              </a:rPr>
              <a:t> </a:t>
            </a:r>
            <a:r>
              <a:rPr kumimoji="0" lang="ko-KR" altLang="en-US" b="1" dirty="0" err="1">
                <a:solidFill>
                  <a:srgbClr val="0070C0"/>
                </a:solidFill>
                <a:latin typeface="휴먼모음T" pitchFamily="18" charset="-127"/>
                <a:ea typeface="휴먼모음T" pitchFamily="18" charset="-127"/>
              </a:rPr>
              <a:t>육화의</a:t>
            </a:r>
            <a:r>
              <a:rPr kumimoji="0" lang="ko-KR" altLang="en-US" b="1" dirty="0">
                <a:solidFill>
                  <a:srgbClr val="0070C0"/>
                </a:solidFill>
                <a:latin typeface="휴먼모음T" pitchFamily="18" charset="-127"/>
                <a:ea typeface="휴먼모음T" pitchFamily="18" charset="-127"/>
              </a:rPr>
              <a:t> 작업장</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출산 중에도 동정임을 강조</a:t>
            </a:r>
            <a:r>
              <a:rPr kumimoji="0" lang="en-US" altLang="ko-KR" sz="1400" i="1" dirty="0">
                <a:solidFill>
                  <a:schemeClr val="tx1"/>
                </a:solidFill>
                <a:latin typeface="휴먼모음T" pitchFamily="18" charset="-127"/>
                <a:ea typeface="휴먼모음T" pitchFamily="18" charset="-127"/>
              </a:rPr>
              <a:t>(</a:t>
            </a:r>
            <a:r>
              <a:rPr kumimoji="0" lang="ko-KR" altLang="en-US" sz="1400" i="1" dirty="0">
                <a:solidFill>
                  <a:schemeClr val="tx1"/>
                </a:solidFill>
                <a:latin typeface="휴먼모음T" pitchFamily="18" charset="-127"/>
                <a:ea typeface="휴먼모음T" pitchFamily="18" charset="-127"/>
              </a:rPr>
              <a:t>마태</a:t>
            </a:r>
            <a:r>
              <a:rPr kumimoji="0" lang="en-US" altLang="ko-KR" sz="1400" i="1" dirty="0">
                <a:solidFill>
                  <a:schemeClr val="tx1"/>
                </a:solidFill>
                <a:latin typeface="휴먼모음T" pitchFamily="18" charset="-127"/>
                <a:ea typeface="휴먼모음T" pitchFamily="18" charset="-127"/>
              </a:rPr>
              <a:t>1.25)</a:t>
            </a:r>
          </a:p>
          <a:p>
            <a:pPr marL="342900" indent="-342900" fontAlgn="auto">
              <a:lnSpc>
                <a:spcPct val="150000"/>
              </a:lnSpc>
              <a:spcBef>
                <a:spcPts val="0"/>
              </a:spcBef>
              <a:spcAft>
                <a:spcPts val="0"/>
              </a:spcAft>
              <a:defRPr/>
            </a:pP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② </a:t>
            </a:r>
            <a:r>
              <a:rPr kumimoji="0" lang="ko-KR" altLang="en-US" b="1" dirty="0" err="1">
                <a:solidFill>
                  <a:srgbClr val="C00000"/>
                </a:solidFill>
                <a:latin typeface="휴먼모음T" pitchFamily="18" charset="-127"/>
                <a:ea typeface="휴먼모음T" pitchFamily="18" charset="-127"/>
              </a:rPr>
              <a:t>알마</a:t>
            </a:r>
            <a:r>
              <a:rPr kumimoji="0" lang="en-US" altLang="ko-KR" dirty="0" err="1">
                <a:solidFill>
                  <a:srgbClr val="C00000"/>
                </a:solidFill>
                <a:latin typeface="휴먼모음T" pitchFamily="18" charset="-127"/>
                <a:ea typeface="휴먼모음T" pitchFamily="18" charset="-127"/>
              </a:rPr>
              <a:t>almah</a:t>
            </a:r>
            <a:r>
              <a:rPr kumimoji="0" lang="en-US" altLang="ko-KR" b="1" dirty="0">
                <a:solidFill>
                  <a:schemeClr val="tx1"/>
                </a:solidFill>
                <a:latin typeface="휴먼모음T" pitchFamily="18" charset="-127"/>
                <a:ea typeface="휴먼모음T" pitchFamily="18" charset="-127"/>
              </a:rPr>
              <a:t>(</a:t>
            </a:r>
            <a:r>
              <a:rPr kumimoji="0" lang="ko-KR" altLang="en-US" dirty="0">
                <a:solidFill>
                  <a:schemeClr val="tx1"/>
                </a:solidFill>
                <a:latin typeface="휴먼모음T" pitchFamily="18" charset="-127"/>
                <a:ea typeface="휴먼모음T" pitchFamily="18" charset="-127"/>
              </a:rPr>
              <a:t>이사야 예언</a:t>
            </a:r>
            <a:r>
              <a:rPr kumimoji="0" lang="en-US" altLang="ko-KR" dirty="0">
                <a:solidFill>
                  <a:schemeClr val="tx1"/>
                </a:solidFill>
                <a:latin typeface="휴먼모음T" pitchFamily="18" charset="-127"/>
                <a:ea typeface="휴먼모음T" pitchFamily="18" charset="-127"/>
              </a:rPr>
              <a:t>)</a:t>
            </a:r>
            <a:r>
              <a:rPr kumimoji="0" lang="ko-KR" altLang="en-US" dirty="0">
                <a:solidFill>
                  <a:schemeClr val="tx1"/>
                </a:solidFill>
                <a:latin typeface="휴먼모음T" pitchFamily="18" charset="-127"/>
                <a:ea typeface="휴먼모음T" pitchFamily="18" charset="-127"/>
              </a:rPr>
              <a:t>는 </a:t>
            </a:r>
            <a:r>
              <a:rPr kumimoji="0" lang="ko-KR" altLang="en-US" dirty="0">
                <a:solidFill>
                  <a:srgbClr val="0B27B5"/>
                </a:solidFill>
                <a:latin typeface="휴먼모음T" pitchFamily="18" charset="-127"/>
                <a:ea typeface="휴먼모음T" pitchFamily="18" charset="-127"/>
              </a:rPr>
              <a:t>동정녀</a:t>
            </a:r>
            <a:r>
              <a:rPr kumimoji="0" lang="en-US" altLang="ko-KR" dirty="0">
                <a:solidFill>
                  <a:srgbClr val="0B27B5"/>
                </a:solidFill>
                <a:latin typeface="휴먼모음T" pitchFamily="18" charset="-127"/>
                <a:ea typeface="휴먼모음T" pitchFamily="18" charset="-127"/>
              </a:rPr>
              <a:t>!</a:t>
            </a:r>
            <a:r>
              <a:rPr kumimoji="0" lang="en-US" altLang="ko-KR" dirty="0">
                <a:solidFill>
                  <a:schemeClr val="tx1"/>
                </a:solidFill>
                <a:latin typeface="휴먼모음T" pitchFamily="18" charset="-127"/>
                <a:ea typeface="휴먼모음T" pitchFamily="18" charset="-127"/>
              </a:rPr>
              <a:t> </a:t>
            </a:r>
            <a:r>
              <a:rPr kumimoji="0" lang="en-US" altLang="ko-KR" b="1" dirty="0">
                <a:solidFill>
                  <a:schemeClr val="tx1"/>
                </a:solidFill>
                <a:latin typeface="휴먼모음T" pitchFamily="18" charset="-127"/>
                <a:ea typeface="휴먼모음T" pitchFamily="18" charset="-127"/>
              </a:rPr>
              <a:t>-</a:t>
            </a:r>
            <a:r>
              <a:rPr kumimoji="0" lang="ko-KR" altLang="en-US" dirty="0" err="1">
                <a:solidFill>
                  <a:schemeClr val="tx1"/>
                </a:solidFill>
                <a:latin typeface="휴먼모음T" pitchFamily="18" charset="-127"/>
                <a:ea typeface="휴먼모음T" pitchFamily="18" charset="-127"/>
              </a:rPr>
              <a:t>젊은여인은</a:t>
            </a:r>
            <a:r>
              <a:rPr kumimoji="0" lang="ko-KR" altLang="en-US" dirty="0">
                <a:solidFill>
                  <a:schemeClr val="tx1"/>
                </a:solidFill>
                <a:latin typeface="휴먼모음T" pitchFamily="18" charset="-127"/>
                <a:ea typeface="휴먼모음T" pitchFamily="18" charset="-127"/>
              </a:rPr>
              <a:t> 하느님의 징표가 될 수 없다</a:t>
            </a:r>
            <a:r>
              <a:rPr kumimoji="0" lang="en-US" altLang="ko-KR" dirty="0">
                <a:solidFill>
                  <a:schemeClr val="tx1"/>
                </a:solidFill>
                <a:latin typeface="휴먼모음T" pitchFamily="18" charset="-127"/>
                <a:ea typeface="휴먼모음T" pitchFamily="18" charset="-127"/>
              </a:rPr>
              <a:t>.</a:t>
            </a:r>
          </a:p>
          <a:p>
            <a:pPr marL="342900" indent="-342900" fontAlgn="auto">
              <a:lnSpc>
                <a:spcPct val="130000"/>
              </a:lnSpc>
              <a:spcBef>
                <a:spcPts val="0"/>
              </a:spcBef>
              <a:spcAft>
                <a:spcPts val="0"/>
              </a:spcAft>
              <a:defRPr/>
            </a:pPr>
            <a:r>
              <a:rPr kumimoji="0" lang="en-US" altLang="ko-KR" b="1" dirty="0">
                <a:solidFill>
                  <a:schemeClr val="tx1">
                    <a:lumMod val="50000"/>
                    <a:lumOff val="50000"/>
                  </a:schemeClr>
                </a:solidFill>
                <a:latin typeface="휴먼모음T" pitchFamily="18" charset="-127"/>
                <a:ea typeface="휴먼모음T" pitchFamily="18" charset="-127"/>
              </a:rPr>
              <a:t>  </a:t>
            </a:r>
            <a:r>
              <a:rPr kumimoji="0" lang="en-US" altLang="ko-KR" b="1" dirty="0">
                <a:solidFill>
                  <a:srgbClr val="0B27B5"/>
                </a:solidFill>
                <a:latin typeface="휴먼모음T" pitchFamily="18" charset="-127"/>
                <a:ea typeface="휴먼모음T" pitchFamily="18" charset="-127"/>
              </a:rPr>
              <a:t>-</a:t>
            </a:r>
            <a:r>
              <a:rPr kumimoji="0" lang="ko-KR" altLang="en-US" u="sng" dirty="0">
                <a:solidFill>
                  <a:srgbClr val="C00000"/>
                </a:solidFill>
                <a:latin typeface="휴먼모음T" pitchFamily="18" charset="-127"/>
                <a:ea typeface="휴먼모음T" pitchFamily="18" charset="-127"/>
              </a:rPr>
              <a:t>거룩한 탄생은 </a:t>
            </a:r>
            <a:r>
              <a:rPr kumimoji="0" lang="ko-KR" altLang="en-US" u="sng" dirty="0">
                <a:solidFill>
                  <a:srgbClr val="0B27B5"/>
                </a:solidFill>
                <a:latin typeface="휴먼모음T" pitchFamily="18" charset="-127"/>
                <a:ea typeface="휴먼모음T" pitchFamily="18" charset="-127"/>
              </a:rPr>
              <a:t>성령과 하느님의 권능과 </a:t>
            </a:r>
            <a:r>
              <a:rPr kumimoji="0" lang="ko-KR" altLang="en-US" u="sng" dirty="0" err="1">
                <a:solidFill>
                  <a:srgbClr val="0B27B5"/>
                </a:solidFill>
                <a:latin typeface="휴먼모음T" pitchFamily="18" charset="-127"/>
                <a:ea typeface="휴먼모음T" pitchFamily="18" charset="-127"/>
              </a:rPr>
              <a:t>육화의</a:t>
            </a:r>
            <a:r>
              <a:rPr kumimoji="0" lang="ko-KR" altLang="en-US" u="sng" dirty="0">
                <a:solidFill>
                  <a:srgbClr val="0B27B5"/>
                </a:solidFill>
                <a:latin typeface="휴먼모음T" pitchFamily="18" charset="-127"/>
                <a:ea typeface="휴먼모음T" pitchFamily="18" charset="-127"/>
              </a:rPr>
              <a:t> 작업장인 마리아로 </a:t>
            </a:r>
            <a:r>
              <a:rPr kumimoji="0" lang="ko-KR" altLang="en-US" dirty="0">
                <a:solidFill>
                  <a:srgbClr val="0B27B5"/>
                </a:solidFill>
                <a:latin typeface="휴먼모음T" pitchFamily="18" charset="-127"/>
                <a:ea typeface="휴먼모음T" pitchFamily="18" charset="-127"/>
              </a:rPr>
              <a:t>이루어진다</a:t>
            </a:r>
            <a:r>
              <a:rPr kumimoji="0" lang="en-US" altLang="ko-KR" dirty="0">
                <a:solidFill>
                  <a:srgbClr val="0B27B5"/>
                </a:solidFill>
                <a:latin typeface="휴먼모음T" pitchFamily="18" charset="-127"/>
                <a:ea typeface="휴먼모음T" pitchFamily="18" charset="-127"/>
              </a:rPr>
              <a:t>.</a:t>
            </a:r>
            <a:r>
              <a:rPr kumimoji="0" lang="ko-KR" altLang="en-US" dirty="0">
                <a:solidFill>
                  <a:srgbClr val="0B27B5"/>
                </a:solidFill>
                <a:latin typeface="휴먼모음T" pitchFamily="18" charset="-127"/>
                <a:ea typeface="휴먼모음T" pitchFamily="18" charset="-127"/>
              </a:rPr>
              <a:t> </a:t>
            </a:r>
            <a:endParaRPr kumimoji="0" lang="en-US" altLang="ko-KR" dirty="0">
              <a:solidFill>
                <a:srgbClr val="0B27B5"/>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③ </a:t>
            </a:r>
            <a:r>
              <a:rPr kumimoji="0" lang="ko-KR" altLang="en-US" dirty="0">
                <a:solidFill>
                  <a:schemeClr val="tx1"/>
                </a:solidFill>
                <a:latin typeface="휴먼모음T" pitchFamily="18" charset="-127"/>
                <a:ea typeface="휴먼모음T" pitchFamily="18" charset="-127"/>
              </a:rPr>
              <a:t>성모마리아의 동정성에 </a:t>
            </a:r>
            <a:r>
              <a:rPr kumimoji="0" lang="ko-KR" altLang="en-US" dirty="0">
                <a:solidFill>
                  <a:schemeClr val="tx1">
                    <a:lumMod val="75000"/>
                    <a:lumOff val="25000"/>
                  </a:schemeClr>
                </a:solidFill>
                <a:latin typeface="휴먼모음T" pitchFamily="18" charset="-127"/>
                <a:ea typeface="휴먼모음T" pitchFamily="18" charset="-127"/>
              </a:rPr>
              <a:t>관해서는</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신자들의 </a:t>
            </a:r>
            <a:r>
              <a:rPr kumimoji="0" lang="ko-KR" altLang="en-US" b="1" dirty="0" err="1">
                <a:solidFill>
                  <a:srgbClr val="C00000"/>
                </a:solidFill>
                <a:latin typeface="휴먼모음T" pitchFamily="18" charset="-127"/>
                <a:ea typeface="휴먼모음T" pitchFamily="18" charset="-127"/>
              </a:rPr>
              <a:t>신앙감</a:t>
            </a:r>
            <a:r>
              <a:rPr kumimoji="0" lang="en-US" altLang="ko-KR" b="1" dirty="0">
                <a:solidFill>
                  <a:srgbClr val="C00000"/>
                </a:solidFill>
                <a:latin typeface="휴먼모음T" pitchFamily="18" charset="-127"/>
                <a:ea typeface="휴먼모음T" pitchFamily="18" charset="-127"/>
              </a:rPr>
              <a:t>’</a:t>
            </a:r>
            <a:r>
              <a:rPr kumimoji="0" lang="ko-KR" altLang="en-US" dirty="0">
                <a:solidFill>
                  <a:schemeClr val="tx1"/>
                </a:solidFill>
                <a:latin typeface="휴먼모음T" pitchFamily="18" charset="-127"/>
                <a:ea typeface="휴먼모음T" pitchFamily="18" charset="-127"/>
              </a:rPr>
              <a:t>을 신학적 근거로 주장</a:t>
            </a:r>
            <a:endParaRPr kumimoji="0" lang="en-US" altLang="ko-KR" dirty="0">
              <a:solidFill>
                <a:schemeClr val="tx1"/>
              </a:solidFill>
              <a:latin typeface="휴먼모음T" pitchFamily="18" charset="-127"/>
              <a:ea typeface="휴먼모음T" pitchFamily="18" charset="-127"/>
            </a:endParaRPr>
          </a:p>
          <a:p>
            <a:pPr marL="342900" indent="-342900" algn="just" fontAlgn="auto">
              <a:lnSpc>
                <a:spcPct val="150000"/>
              </a:lnSpc>
              <a:spcBef>
                <a:spcPts val="0"/>
              </a:spcBef>
              <a:spcAft>
                <a:spcPts val="0"/>
              </a:spcAft>
              <a:defRPr/>
            </a:pPr>
            <a:r>
              <a:rPr kumimoji="0" lang="ko-KR" altLang="en-US" b="1" dirty="0">
                <a:solidFill>
                  <a:schemeClr val="tx1"/>
                </a:solidFill>
                <a:latin typeface="휴먼모음T" pitchFamily="18" charset="-127"/>
                <a:ea typeface="휴먼모음T" pitchFamily="18" charset="-127"/>
              </a:rPr>
              <a:t> ④ 성모도 </a:t>
            </a:r>
            <a:r>
              <a:rPr kumimoji="0" lang="ko-KR" altLang="en-US" b="1" dirty="0">
                <a:solidFill>
                  <a:schemeClr val="accent2"/>
                </a:solidFill>
                <a:latin typeface="휴먼모음T" pitchFamily="18" charset="-127"/>
                <a:ea typeface="휴먼모음T" pitchFamily="18" charset="-127"/>
              </a:rPr>
              <a:t>신앙의 어두움이</a:t>
            </a:r>
            <a:r>
              <a:rPr kumimoji="0" lang="ko-KR" altLang="en-US" b="1" dirty="0">
                <a:solidFill>
                  <a:schemeClr val="tx1"/>
                </a:solidFill>
                <a:latin typeface="휴먼모음T" pitchFamily="18" charset="-127"/>
                <a:ea typeface="휴먼모음T" pitchFamily="18" charset="-127"/>
              </a:rPr>
              <a:t> 있었으나</a:t>
            </a:r>
            <a:r>
              <a:rPr kumimoji="0" lang="en-US" altLang="ko-KR" b="1" dirty="0">
                <a:solidFill>
                  <a:schemeClr val="tx1"/>
                </a:solidFill>
                <a:latin typeface="휴먼모음T" pitchFamily="18" charset="-127"/>
                <a:ea typeface="휴먼모음T" pitchFamily="18" charset="-127"/>
              </a:rPr>
              <a:t>,</a:t>
            </a:r>
            <a:r>
              <a:rPr kumimoji="0" lang="ko-KR" altLang="en-US" b="1" dirty="0">
                <a:solidFill>
                  <a:schemeClr val="tx1"/>
                </a:solidFill>
                <a:latin typeface="휴먼모음T" pitchFamily="18" charset="-127"/>
                <a:ea typeface="휴먼모음T" pitchFamily="18" charset="-127"/>
              </a:rPr>
              <a:t> 모든 </a:t>
            </a:r>
            <a:r>
              <a:rPr kumimoji="0" lang="ko-KR" altLang="en-US" dirty="0">
                <a:solidFill>
                  <a:srgbClr val="0B27B5"/>
                </a:solidFill>
                <a:latin typeface="휴먼모음T" pitchFamily="18" charset="-127"/>
                <a:ea typeface="휴먼모음T" pitchFamily="18" charset="-127"/>
              </a:rPr>
              <a:t>그리스도인의</a:t>
            </a:r>
            <a:r>
              <a:rPr kumimoji="0" lang="en-US" altLang="ko-KR" dirty="0">
                <a:solidFill>
                  <a:srgbClr val="0B27B5"/>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신앙의 </a:t>
            </a:r>
            <a:r>
              <a:rPr kumimoji="0" lang="ko-KR" altLang="en-US" dirty="0">
                <a:solidFill>
                  <a:schemeClr val="tx1"/>
                </a:solidFill>
                <a:latin typeface="휴먼모음T" pitchFamily="18" charset="-127"/>
                <a:ea typeface="휴먼모음T" pitchFamily="18" charset="-127"/>
              </a:rPr>
              <a:t>모범이 </a:t>
            </a:r>
            <a:r>
              <a:rPr kumimoji="0" lang="ko-KR" altLang="en-US" b="1" dirty="0">
                <a:solidFill>
                  <a:schemeClr val="tx1"/>
                </a:solidFill>
                <a:latin typeface="휴먼모음T" pitchFamily="18" charset="-127"/>
                <a:ea typeface="휴먼모음T" pitchFamily="18" charset="-127"/>
              </a:rPr>
              <a:t>되신다</a:t>
            </a:r>
            <a:endParaRPr kumimoji="0" lang="en-US" altLang="ko-KR" b="1" dirty="0">
              <a:solidFill>
                <a:schemeClr val="tx1"/>
              </a:solidFill>
              <a:latin typeface="휴먼모음T" pitchFamily="18" charset="-127"/>
              <a:ea typeface="휴먼모음T" pitchFamily="18" charset="-127"/>
            </a:endParaRPr>
          </a:p>
          <a:p>
            <a:pPr marL="342900" indent="-342900" algn="just" fontAlgn="auto">
              <a:spcBef>
                <a:spcPts val="0"/>
              </a:spcBef>
              <a:spcAft>
                <a:spcPts val="0"/>
              </a:spcAft>
              <a:defRPr/>
            </a:pPr>
            <a:r>
              <a:rPr kumimoji="0" lang="en-US" altLang="ko-KR" b="1" dirty="0">
                <a:solidFill>
                  <a:schemeClr val="tx1"/>
                </a:solidFill>
                <a:latin typeface="휴먼모음T" pitchFamily="18" charset="-127"/>
                <a:ea typeface="휴먼모음T" pitchFamily="18" charset="-127"/>
              </a:rPr>
              <a:t>                                                     (</a:t>
            </a:r>
            <a:r>
              <a:rPr kumimoji="0" lang="ko-KR" altLang="en-US" i="1" dirty="0" err="1">
                <a:solidFill>
                  <a:schemeClr val="tx1"/>
                </a:solidFill>
                <a:latin typeface="휴먼모음T" pitchFamily="18" charset="-127"/>
                <a:ea typeface="휴먼모음T" pitchFamily="18" charset="-127"/>
              </a:rPr>
              <a:t>시메온</a:t>
            </a:r>
            <a:r>
              <a:rPr kumimoji="0" lang="en-US" altLang="ko-KR" i="1" dirty="0">
                <a:solidFill>
                  <a:schemeClr val="tx1"/>
                </a:solidFill>
                <a:latin typeface="휴먼모음T" pitchFamily="18" charset="-127"/>
                <a:ea typeface="휴먼모음T" pitchFamily="18" charset="-127"/>
              </a:rPr>
              <a:t>)</a:t>
            </a:r>
          </a:p>
          <a:p>
            <a:pPr marL="342900" indent="-342900" algn="just" fontAlgn="auto">
              <a:spcBef>
                <a:spcPts val="0"/>
              </a:spcBef>
              <a:spcAft>
                <a:spcPts val="0"/>
              </a:spcAft>
              <a:defRPr/>
            </a:pPr>
            <a:endParaRPr kumimoji="0" lang="en-US" altLang="ko-KR" i="1" dirty="0">
              <a:solidFill>
                <a:schemeClr val="tx1"/>
              </a:solidFill>
              <a:latin typeface="휴먼모음T" pitchFamily="18" charset="-127"/>
              <a:ea typeface="휴먼모음T" pitchFamily="18" charset="-127"/>
            </a:endParaRPr>
          </a:p>
          <a:p>
            <a:pPr marL="342900" indent="-342900" algn="just" fontAlgn="auto">
              <a:spcBef>
                <a:spcPts val="0"/>
              </a:spcBef>
              <a:spcAft>
                <a:spcPts val="0"/>
              </a:spcAft>
              <a:defRPr/>
            </a:pPr>
            <a:endParaRPr lang="ko-KR" altLang="en-US" dirty="0">
              <a:solidFill>
                <a:schemeClr val="tx1"/>
              </a:solidFill>
            </a:endParaRPr>
          </a:p>
        </p:txBody>
      </p:sp>
      <p:sp>
        <p:nvSpPr>
          <p:cNvPr id="10" name="직사각형 9"/>
          <p:cNvSpPr/>
          <p:nvPr/>
        </p:nvSpPr>
        <p:spPr>
          <a:xfrm>
            <a:off x="250825" y="260350"/>
            <a:ext cx="8497888" cy="223202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2300"/>
              </a:lnSpc>
              <a:spcBef>
                <a:spcPts val="0"/>
              </a:spcBef>
              <a:spcAft>
                <a:spcPts val="0"/>
              </a:spcAft>
              <a:defRPr/>
            </a:pPr>
            <a:r>
              <a:rPr kumimoji="0" lang="en-US" altLang="ko-KR" sz="2000" b="1" dirty="0">
                <a:solidFill>
                  <a:schemeClr val="tx1"/>
                </a:solidFill>
                <a:latin typeface="+mn-ea"/>
              </a:rPr>
              <a:t> </a:t>
            </a:r>
            <a:r>
              <a:rPr kumimoji="0" lang="en-US" altLang="ko-KR" sz="2000" b="1" dirty="0">
                <a:solidFill>
                  <a:schemeClr val="tx1"/>
                </a:solidFill>
                <a:latin typeface="휴먼모음T" pitchFamily="18" charset="-127"/>
                <a:ea typeface="휴먼모음T" pitchFamily="18" charset="-127"/>
              </a:rPr>
              <a:t>2)</a:t>
            </a:r>
            <a:r>
              <a:rPr kumimoji="0" lang="en-US" altLang="ko-KR" sz="2000" b="1" dirty="0">
                <a:solidFill>
                  <a:schemeClr val="tx1"/>
                </a:solidFill>
                <a:latin typeface="+mn-ea"/>
              </a:rPr>
              <a:t> </a:t>
            </a:r>
            <a:r>
              <a:rPr kumimoji="0" lang="ko-KR" altLang="en-US" b="1" dirty="0">
                <a:solidFill>
                  <a:schemeClr val="tx1"/>
                </a:solidFill>
                <a:latin typeface="+mj-ea"/>
              </a:rPr>
              <a:t>예루살렘의</a:t>
            </a:r>
            <a:r>
              <a:rPr kumimoji="0" lang="ko-KR" altLang="en-US" sz="2000" b="1" dirty="0">
                <a:solidFill>
                  <a:schemeClr val="tx1"/>
                </a:solidFill>
                <a:latin typeface="+mj-ea"/>
              </a:rPr>
              <a:t> </a:t>
            </a:r>
            <a:r>
              <a:rPr kumimoji="0" lang="ko-KR" altLang="en-US" sz="2000" b="1" dirty="0" err="1">
                <a:solidFill>
                  <a:schemeClr val="tx1"/>
                </a:solidFill>
                <a:latin typeface="+mj-ea"/>
              </a:rPr>
              <a:t>치릴로</a:t>
            </a:r>
            <a:r>
              <a:rPr kumimoji="0" lang="ko-KR" altLang="en-US" sz="2000" b="1" dirty="0">
                <a:solidFill>
                  <a:schemeClr val="tx1"/>
                </a:solidFill>
                <a:latin typeface="+mj-ea"/>
              </a:rPr>
              <a:t> 교부</a:t>
            </a:r>
            <a:endParaRPr kumimoji="0" lang="en-US" altLang="ko-KR" sz="2000" b="1" dirty="0">
              <a:solidFill>
                <a:schemeClr val="tx1"/>
              </a:solidFill>
              <a:latin typeface="+mj-ea"/>
            </a:endParaRPr>
          </a:p>
          <a:p>
            <a:pPr marL="342900" indent="-342900" fontAlgn="auto">
              <a:lnSpc>
                <a:spcPct val="200000"/>
              </a:lnSpc>
              <a:spcBef>
                <a:spcPts val="0"/>
              </a:spcBef>
              <a:spcAft>
                <a:spcPts val="0"/>
              </a:spcAft>
              <a:defRPr/>
            </a:pPr>
            <a:r>
              <a:rPr kumimoji="0" lang="en-US" altLang="ko-KR" b="1" dirty="0">
                <a:solidFill>
                  <a:schemeClr val="tx1"/>
                </a:solidFill>
                <a:latin typeface="+mn-ea"/>
              </a:rPr>
              <a:t> </a:t>
            </a:r>
            <a:r>
              <a:rPr kumimoji="0" lang="ko-KR" altLang="en-US" b="1" dirty="0">
                <a:solidFill>
                  <a:schemeClr val="tx1"/>
                </a:solidFill>
                <a:latin typeface="+mn-ea"/>
              </a:rPr>
              <a:t>  ① 성모 마리아는 </a:t>
            </a:r>
            <a:r>
              <a:rPr kumimoji="0" lang="ko-KR" altLang="en-US" b="1" dirty="0">
                <a:solidFill>
                  <a:schemeClr val="accent2"/>
                </a:solidFill>
                <a:latin typeface="+mn-ea"/>
              </a:rPr>
              <a:t>하느님의 </a:t>
            </a:r>
            <a:r>
              <a:rPr kumimoji="0" lang="ko-KR" altLang="en-US" b="1" dirty="0" err="1">
                <a:solidFill>
                  <a:schemeClr val="accent2"/>
                </a:solidFill>
                <a:latin typeface="+mn-ea"/>
              </a:rPr>
              <a:t>육화</a:t>
            </a:r>
            <a:r>
              <a:rPr kumimoji="0" lang="ko-KR" altLang="en-US" b="1" dirty="0">
                <a:solidFill>
                  <a:schemeClr val="accent2"/>
                </a:solidFill>
                <a:latin typeface="+mn-ea"/>
              </a:rPr>
              <a:t> 신비에 </a:t>
            </a:r>
            <a:r>
              <a:rPr kumimoji="0" lang="ko-KR" altLang="en-US" b="1" dirty="0">
                <a:solidFill>
                  <a:schemeClr val="tx1"/>
                </a:solidFill>
                <a:latin typeface="+mn-ea"/>
              </a:rPr>
              <a:t>있어서</a:t>
            </a:r>
            <a:r>
              <a:rPr kumimoji="0" lang="ko-KR" altLang="en-US" b="1" dirty="0">
                <a:latin typeface="+mn-ea"/>
              </a:rPr>
              <a:t> </a:t>
            </a:r>
            <a:r>
              <a:rPr kumimoji="0" lang="ko-KR" altLang="en-US" b="1" dirty="0">
                <a:solidFill>
                  <a:schemeClr val="accent2"/>
                </a:solidFill>
                <a:latin typeface="+mn-ea"/>
              </a:rPr>
              <a:t>성령과 함께 공동 협력자</a:t>
            </a:r>
            <a:endParaRPr kumimoji="0" lang="en-US" altLang="ko-KR" b="1" dirty="0">
              <a:solidFill>
                <a:schemeClr val="accent2"/>
              </a:solidFill>
              <a:latin typeface="+mn-ea"/>
            </a:endParaRPr>
          </a:p>
          <a:p>
            <a:pPr marL="342900" indent="-342900" fontAlgn="auto">
              <a:spcBef>
                <a:spcPts val="0"/>
              </a:spcBef>
              <a:spcAft>
                <a:spcPts val="0"/>
              </a:spcAft>
              <a:defRPr/>
            </a:pPr>
            <a:r>
              <a:rPr kumimoji="0" lang="en-US" altLang="ko-KR" b="1" dirty="0">
                <a:solidFill>
                  <a:schemeClr val="tx1"/>
                </a:solidFill>
                <a:latin typeface="+mn-ea"/>
              </a:rPr>
              <a:t>   </a:t>
            </a:r>
            <a:r>
              <a:rPr kumimoji="0" lang="ko-KR" altLang="en-US" b="1" dirty="0">
                <a:solidFill>
                  <a:schemeClr val="tx1"/>
                </a:solidFill>
                <a:latin typeface="+mn-ea"/>
              </a:rPr>
              <a:t>② 예수님이 하느님의 표징이신 그 </a:t>
            </a:r>
            <a:r>
              <a:rPr kumimoji="0" lang="ko-KR" altLang="en-US" b="1" dirty="0" err="1">
                <a:solidFill>
                  <a:schemeClr val="tx1"/>
                </a:solidFill>
                <a:latin typeface="+mn-ea"/>
              </a:rPr>
              <a:t>엠마누엘이며</a:t>
            </a:r>
            <a:r>
              <a:rPr kumimoji="0" lang="en-US" altLang="ko-KR" b="1" dirty="0">
                <a:solidFill>
                  <a:schemeClr val="tx1"/>
                </a:solidFill>
                <a:latin typeface="+mn-ea"/>
              </a:rPr>
              <a:t>, </a:t>
            </a:r>
            <a:r>
              <a:rPr kumimoji="0" lang="en-US" altLang="ko-KR" sz="1200" b="1" dirty="0">
                <a:solidFill>
                  <a:schemeClr val="tx1"/>
                </a:solidFill>
                <a:latin typeface="+mn-ea"/>
              </a:rPr>
              <a:t> </a:t>
            </a:r>
            <a:r>
              <a:rPr kumimoji="0" lang="en-US" altLang="ko-KR" sz="1600" i="1" dirty="0">
                <a:solidFill>
                  <a:schemeClr val="tx1"/>
                </a:solidFill>
                <a:latin typeface="+mn-ea"/>
              </a:rPr>
              <a:t>(</a:t>
            </a:r>
            <a:r>
              <a:rPr kumimoji="0" lang="ko-KR" altLang="en-US" sz="1600" i="1" dirty="0" err="1">
                <a:solidFill>
                  <a:schemeClr val="tx1"/>
                </a:solidFill>
                <a:latin typeface="+mn-ea"/>
              </a:rPr>
              <a:t>이사야서</a:t>
            </a:r>
            <a:r>
              <a:rPr kumimoji="0" lang="en-US" altLang="ko-KR" sz="1600" i="1" dirty="0">
                <a:solidFill>
                  <a:schemeClr val="tx1"/>
                </a:solidFill>
                <a:latin typeface="+mn-ea"/>
              </a:rPr>
              <a:t> 7,14</a:t>
            </a:r>
            <a:r>
              <a:rPr kumimoji="0" lang="ko-KR" altLang="en-US" sz="1600" i="1" dirty="0">
                <a:solidFill>
                  <a:schemeClr val="tx1"/>
                </a:solidFill>
                <a:latin typeface="+mn-ea"/>
              </a:rPr>
              <a:t> 해설</a:t>
            </a:r>
            <a:r>
              <a:rPr kumimoji="0" lang="en-US" altLang="ko-KR" sz="1600" i="1" dirty="0">
                <a:solidFill>
                  <a:schemeClr val="tx1"/>
                </a:solidFill>
                <a:latin typeface="+mn-ea"/>
              </a:rPr>
              <a:t>) </a:t>
            </a:r>
          </a:p>
          <a:p>
            <a:pPr marL="342900" indent="-342900" fontAlgn="auto">
              <a:lnSpc>
                <a:spcPct val="125000"/>
              </a:lnSpc>
              <a:spcBef>
                <a:spcPts val="0"/>
              </a:spcBef>
              <a:spcAft>
                <a:spcPts val="0"/>
              </a:spcAft>
              <a:defRPr/>
            </a:pPr>
            <a:r>
              <a:rPr kumimoji="0" lang="en-US" altLang="ko-KR" b="1" dirty="0">
                <a:solidFill>
                  <a:schemeClr val="tx1"/>
                </a:solidFill>
                <a:latin typeface="+mn-ea"/>
              </a:rPr>
              <a:t>      </a:t>
            </a:r>
            <a:r>
              <a:rPr kumimoji="0" lang="ko-KR" altLang="en-US" b="1" dirty="0">
                <a:solidFill>
                  <a:schemeClr val="tx1"/>
                </a:solidFill>
                <a:latin typeface="+mn-ea"/>
              </a:rPr>
              <a:t>동정녀마리아에게 태어나셔야만 그 징조가 뚜렷할 수 있다고 주장</a:t>
            </a:r>
            <a:r>
              <a:rPr kumimoji="0" lang="en-US" altLang="ko-KR" b="1" dirty="0">
                <a:solidFill>
                  <a:schemeClr val="tx1"/>
                </a:solidFill>
                <a:latin typeface="+mn-ea"/>
              </a:rPr>
              <a:t>.</a:t>
            </a:r>
            <a:endParaRPr kumimoji="0" lang="en-US" altLang="ko-KR" sz="1200" b="1" dirty="0">
              <a:solidFill>
                <a:schemeClr val="tx1"/>
              </a:solidFill>
              <a:latin typeface="+mn-ea"/>
            </a:endParaRPr>
          </a:p>
          <a:p>
            <a:pPr marL="342900" indent="-342900" fontAlgn="auto">
              <a:lnSpc>
                <a:spcPct val="150000"/>
              </a:lnSpc>
              <a:spcBef>
                <a:spcPts val="0"/>
              </a:spcBef>
              <a:spcAft>
                <a:spcPts val="0"/>
              </a:spcAft>
              <a:defRPr/>
            </a:pPr>
            <a:r>
              <a:rPr kumimoji="0" lang="en-US" altLang="ko-KR" b="1" dirty="0">
                <a:solidFill>
                  <a:schemeClr val="tx1"/>
                </a:solidFill>
                <a:latin typeface="+mn-ea"/>
              </a:rPr>
              <a:t>   </a:t>
            </a:r>
            <a:r>
              <a:rPr kumimoji="0" lang="ko-KR" altLang="en-US" b="1" dirty="0">
                <a:solidFill>
                  <a:schemeClr val="tx1"/>
                </a:solidFill>
                <a:latin typeface="+mn-ea"/>
              </a:rPr>
              <a:t>③ 성모님은 단순한 </a:t>
            </a:r>
            <a:r>
              <a:rPr kumimoji="0" lang="ko-KR" altLang="en-US" b="1" dirty="0">
                <a:solidFill>
                  <a:schemeClr val="accent2"/>
                </a:solidFill>
                <a:latin typeface="+mn-ea"/>
              </a:rPr>
              <a:t>수도관 역할이 아닌</a:t>
            </a:r>
            <a:r>
              <a:rPr kumimoji="0" lang="ko-KR" altLang="en-US" b="1" dirty="0">
                <a:solidFill>
                  <a:schemeClr val="tx1"/>
                </a:solidFill>
                <a:latin typeface="+mn-ea"/>
              </a:rPr>
              <a:t> 예수님을 낳으신 특별한 분</a:t>
            </a:r>
            <a:r>
              <a:rPr kumimoji="0" lang="en-US" altLang="ko-KR" sz="1600" i="1" dirty="0">
                <a:solidFill>
                  <a:schemeClr val="tx1"/>
                </a:solidFill>
                <a:latin typeface="+mn-ea"/>
              </a:rPr>
              <a:t>(</a:t>
            </a:r>
            <a:r>
              <a:rPr kumimoji="0" lang="ko-KR" altLang="en-US" sz="1600" i="1" dirty="0" err="1">
                <a:solidFill>
                  <a:schemeClr val="tx1"/>
                </a:solidFill>
                <a:latin typeface="+mn-ea"/>
              </a:rPr>
              <a:t>갈라디아</a:t>
            </a:r>
            <a:r>
              <a:rPr kumimoji="0" lang="en-US" altLang="ko-KR" sz="1600" i="1" dirty="0">
                <a:solidFill>
                  <a:schemeClr val="tx1"/>
                </a:solidFill>
                <a:latin typeface="+mn-ea"/>
              </a:rPr>
              <a:t>)</a:t>
            </a:r>
          </a:p>
          <a:p>
            <a:pPr algn="ctr" fontAlgn="auto">
              <a:spcBef>
                <a:spcPts val="0"/>
              </a:spcBef>
              <a:spcAft>
                <a:spcPts val="0"/>
              </a:spcAft>
              <a:defRPr/>
            </a:pPr>
            <a:endParaRPr kumimoji="0" lang="ko-KR" altLang="en-US" dirty="0"/>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323850" y="4365625"/>
            <a:ext cx="8569325" cy="223202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6" name="직사각형 5"/>
          <p:cNvSpPr/>
          <p:nvPr/>
        </p:nvSpPr>
        <p:spPr>
          <a:xfrm>
            <a:off x="323850" y="2133600"/>
            <a:ext cx="8569325" cy="201612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0" name="직사각형 9"/>
          <p:cNvSpPr/>
          <p:nvPr/>
        </p:nvSpPr>
        <p:spPr>
          <a:xfrm>
            <a:off x="323850" y="115888"/>
            <a:ext cx="8569325" cy="1800225"/>
          </a:xfrm>
          <a:prstGeom prst="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spcBef>
                <a:spcPts val="0"/>
              </a:spcBef>
              <a:spcAft>
                <a:spcPts val="0"/>
              </a:spcAft>
              <a:defRPr/>
            </a:pPr>
            <a:r>
              <a:rPr kumimoji="0" lang="en-US" altLang="ko-KR" b="1" dirty="0">
                <a:solidFill>
                  <a:schemeClr val="tx1"/>
                </a:solidFill>
                <a:latin typeface="휴먼모음T" pitchFamily="18" charset="-127"/>
                <a:ea typeface="휴먼모음T" pitchFamily="18" charset="-127"/>
              </a:rPr>
              <a:t>4)</a:t>
            </a:r>
            <a:r>
              <a:rPr kumimoji="0" lang="en-US" altLang="ko-KR" b="1" dirty="0">
                <a:solidFill>
                  <a:schemeClr val="tx1"/>
                </a:solidFill>
                <a:latin typeface="+mn-ea"/>
              </a:rPr>
              <a:t> </a:t>
            </a:r>
            <a:r>
              <a:rPr kumimoji="0" lang="ko-KR" altLang="en-US" b="1" dirty="0" err="1">
                <a:solidFill>
                  <a:schemeClr val="tx1">
                    <a:lumMod val="65000"/>
                    <a:lumOff val="35000"/>
                  </a:schemeClr>
                </a:solidFill>
                <a:latin typeface="휴먼모음T" pitchFamily="18" charset="-127"/>
                <a:ea typeface="휴먼모음T" pitchFamily="18" charset="-127"/>
              </a:rPr>
              <a:t>살라미스의</a:t>
            </a:r>
            <a:r>
              <a:rPr kumimoji="0" lang="ko-KR" altLang="en-US" b="1" dirty="0">
                <a:solidFill>
                  <a:schemeClr val="tx1"/>
                </a:solidFill>
                <a:latin typeface="휴먼모음T" pitchFamily="18" charset="-127"/>
                <a:ea typeface="휴먼모음T" pitchFamily="18" charset="-127"/>
              </a:rPr>
              <a:t> </a:t>
            </a:r>
            <a:r>
              <a:rPr kumimoji="0" lang="ko-KR" altLang="en-US" sz="2000" b="1" dirty="0" err="1">
                <a:solidFill>
                  <a:schemeClr val="tx1"/>
                </a:solidFill>
                <a:latin typeface="휴먼모음T" pitchFamily="18" charset="-127"/>
                <a:ea typeface="휴먼모음T" pitchFamily="18" charset="-127"/>
              </a:rPr>
              <a:t>에피파니오</a:t>
            </a:r>
            <a:r>
              <a:rPr kumimoji="0" lang="ko-KR" altLang="en-US" sz="2000" b="1" dirty="0">
                <a:solidFill>
                  <a:schemeClr val="tx1"/>
                </a:solidFill>
                <a:latin typeface="휴먼모음T" pitchFamily="18" charset="-127"/>
                <a:ea typeface="휴먼모음T" pitchFamily="18" charset="-127"/>
              </a:rPr>
              <a:t> 교부</a:t>
            </a:r>
            <a:endParaRPr kumimoji="0" lang="en-US" altLang="ko-KR" sz="2000" b="1" dirty="0">
              <a:solidFill>
                <a:schemeClr val="tx1"/>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lang="en-US" altLang="ko-KR" b="1" i="1" dirty="0">
                <a:solidFill>
                  <a:schemeClr val="accent2"/>
                </a:solidFill>
                <a:latin typeface="+mn-ea"/>
                <a:cs typeface="Lucida Sans Unicode"/>
              </a:rPr>
              <a:t>   ►  </a:t>
            </a:r>
            <a:r>
              <a:rPr kumimoji="0" lang="ko-KR" altLang="en-US" b="1" dirty="0">
                <a:solidFill>
                  <a:srgbClr val="C00000"/>
                </a:solidFill>
                <a:latin typeface="+mn-ea"/>
              </a:rPr>
              <a:t>성모마리아 죽음에 관한 가정</a:t>
            </a:r>
            <a:r>
              <a:rPr kumimoji="0" lang="en-US" altLang="ko-KR" b="1" dirty="0">
                <a:latin typeface="+mn-ea"/>
              </a:rPr>
              <a:t>.</a:t>
            </a:r>
          </a:p>
          <a:p>
            <a:pPr marL="342900" indent="-342900" fontAlgn="auto">
              <a:lnSpc>
                <a:spcPts val="2300"/>
              </a:lnSpc>
              <a:spcBef>
                <a:spcPts val="0"/>
              </a:spcBef>
              <a:spcAft>
                <a:spcPts val="0"/>
              </a:spcAft>
              <a:defRPr/>
            </a:pPr>
            <a:r>
              <a:rPr kumimoji="0" lang="en-US" altLang="ko-KR" b="1" dirty="0">
                <a:latin typeface="+mn-ea"/>
              </a:rPr>
              <a:t>   </a:t>
            </a:r>
            <a:r>
              <a:rPr kumimoji="0" lang="ko-KR" altLang="en-US" b="1" dirty="0">
                <a:solidFill>
                  <a:schemeClr val="tx1"/>
                </a:solidFill>
                <a:latin typeface="+mn-ea"/>
              </a:rPr>
              <a:t>①</a:t>
            </a:r>
            <a:r>
              <a:rPr kumimoji="0" lang="en-US" altLang="ko-KR" b="1" dirty="0">
                <a:solidFill>
                  <a:schemeClr val="tx1"/>
                </a:solidFill>
                <a:latin typeface="+mn-ea"/>
              </a:rPr>
              <a:t> </a:t>
            </a:r>
            <a:r>
              <a:rPr kumimoji="0" lang="ko-KR" altLang="en-US" b="1" dirty="0">
                <a:solidFill>
                  <a:schemeClr val="tx1"/>
                </a:solidFill>
                <a:latin typeface="+mn-ea"/>
              </a:rPr>
              <a:t>육체가</a:t>
            </a:r>
            <a:r>
              <a:rPr kumimoji="0" lang="en-US" altLang="ko-KR" b="1" dirty="0">
                <a:solidFill>
                  <a:schemeClr val="tx1"/>
                </a:solidFill>
                <a:latin typeface="+mn-ea"/>
              </a:rPr>
              <a:t> </a:t>
            </a:r>
            <a:r>
              <a:rPr kumimoji="0" lang="ko-KR" altLang="en-US" b="1" dirty="0">
                <a:solidFill>
                  <a:schemeClr val="tx1"/>
                </a:solidFill>
                <a:latin typeface="+mn-ea"/>
              </a:rPr>
              <a:t>하늘의 영광을 받는 가능성 </a:t>
            </a:r>
            <a:r>
              <a:rPr kumimoji="0" lang="en-US" altLang="ko-KR" i="1" dirty="0">
                <a:solidFill>
                  <a:schemeClr val="tx1"/>
                </a:solidFill>
                <a:latin typeface="+mn-ea"/>
              </a:rPr>
              <a:t>(</a:t>
            </a:r>
            <a:r>
              <a:rPr kumimoji="0" lang="ko-KR" altLang="en-US" i="1" dirty="0">
                <a:solidFill>
                  <a:schemeClr val="tx1"/>
                </a:solidFill>
                <a:latin typeface="+mn-ea"/>
              </a:rPr>
              <a:t>승천</a:t>
            </a:r>
            <a:r>
              <a:rPr kumimoji="0" lang="en-US" altLang="ko-KR" i="1" dirty="0">
                <a:solidFill>
                  <a:schemeClr val="tx1"/>
                </a:solidFill>
                <a:latin typeface="+mn-ea"/>
              </a:rPr>
              <a:t>, </a:t>
            </a:r>
            <a:r>
              <a:rPr kumimoji="0" lang="ko-KR" altLang="en-US" i="1" dirty="0">
                <a:solidFill>
                  <a:schemeClr val="tx1"/>
                </a:solidFill>
                <a:latin typeface="+mn-ea"/>
              </a:rPr>
              <a:t>요한묵시록에 근거</a:t>
            </a:r>
            <a:r>
              <a:rPr kumimoji="0" lang="en-US" altLang="ko-KR" i="1" dirty="0">
                <a:solidFill>
                  <a:schemeClr val="tx1"/>
                </a:solidFill>
                <a:latin typeface="+mn-ea"/>
              </a:rPr>
              <a:t>)</a:t>
            </a:r>
          </a:p>
          <a:p>
            <a:pPr marL="342900" indent="-342900" fontAlgn="auto">
              <a:lnSpc>
                <a:spcPts val="2300"/>
              </a:lnSpc>
              <a:spcBef>
                <a:spcPts val="0"/>
              </a:spcBef>
              <a:spcAft>
                <a:spcPts val="0"/>
              </a:spcAft>
              <a:defRPr/>
            </a:pPr>
            <a:r>
              <a:rPr kumimoji="0" lang="ko-KR" altLang="en-US" b="1" dirty="0">
                <a:solidFill>
                  <a:schemeClr val="tx1"/>
                </a:solidFill>
                <a:latin typeface="+mn-ea"/>
              </a:rPr>
              <a:t>   ②</a:t>
            </a:r>
            <a:r>
              <a:rPr kumimoji="0" lang="en-US" altLang="ko-KR" b="1" dirty="0">
                <a:solidFill>
                  <a:schemeClr val="tx1"/>
                </a:solidFill>
                <a:latin typeface="+mn-ea"/>
              </a:rPr>
              <a:t> </a:t>
            </a:r>
            <a:r>
              <a:rPr kumimoji="0" lang="ko-KR" altLang="en-US" b="1" dirty="0">
                <a:solidFill>
                  <a:schemeClr val="tx1"/>
                </a:solidFill>
                <a:latin typeface="+mn-ea"/>
              </a:rPr>
              <a:t>순교의 가능성</a:t>
            </a:r>
            <a:r>
              <a:rPr kumimoji="0" lang="en-US" altLang="ko-KR" b="1" dirty="0">
                <a:solidFill>
                  <a:schemeClr val="tx1"/>
                </a:solidFill>
                <a:latin typeface="+mn-ea"/>
              </a:rPr>
              <a:t>                          </a:t>
            </a:r>
            <a:r>
              <a:rPr kumimoji="0" lang="en-US" altLang="ko-KR" i="1" dirty="0">
                <a:solidFill>
                  <a:schemeClr val="tx1"/>
                </a:solidFill>
                <a:latin typeface="+mn-ea"/>
              </a:rPr>
              <a:t>(</a:t>
            </a:r>
            <a:r>
              <a:rPr kumimoji="0" lang="ko-KR" altLang="en-US" i="1" dirty="0" err="1">
                <a:solidFill>
                  <a:schemeClr val="tx1"/>
                </a:solidFill>
                <a:latin typeface="+mn-ea"/>
              </a:rPr>
              <a:t>루카</a:t>
            </a:r>
            <a:r>
              <a:rPr kumimoji="0" lang="en-US" altLang="ko-KR" i="1" dirty="0">
                <a:solidFill>
                  <a:schemeClr val="tx1"/>
                </a:solidFill>
                <a:latin typeface="+mn-ea"/>
              </a:rPr>
              <a:t>2.35, </a:t>
            </a:r>
            <a:r>
              <a:rPr kumimoji="0" lang="ko-KR" altLang="en-US" i="1" dirty="0" err="1">
                <a:solidFill>
                  <a:schemeClr val="tx1"/>
                </a:solidFill>
                <a:latin typeface="+mn-ea"/>
              </a:rPr>
              <a:t>시메온</a:t>
            </a:r>
            <a:r>
              <a:rPr kumimoji="0" lang="ko-KR" altLang="en-US" i="1" dirty="0">
                <a:solidFill>
                  <a:schemeClr val="tx1"/>
                </a:solidFill>
                <a:latin typeface="+mn-ea"/>
              </a:rPr>
              <a:t> 예언</a:t>
            </a:r>
            <a:r>
              <a:rPr kumimoji="0" lang="en-US" altLang="ko-KR" i="1" dirty="0">
                <a:solidFill>
                  <a:schemeClr val="tx1"/>
                </a:solidFill>
                <a:latin typeface="+mn-ea"/>
              </a:rPr>
              <a:t>)</a:t>
            </a:r>
          </a:p>
          <a:p>
            <a:pPr marL="342900" indent="-342900" fontAlgn="auto">
              <a:lnSpc>
                <a:spcPts val="2300"/>
              </a:lnSpc>
              <a:spcBef>
                <a:spcPts val="0"/>
              </a:spcBef>
              <a:spcAft>
                <a:spcPts val="0"/>
              </a:spcAft>
              <a:defRPr/>
            </a:pPr>
            <a:r>
              <a:rPr kumimoji="0" lang="en-US" altLang="ko-KR" b="1" dirty="0">
                <a:solidFill>
                  <a:schemeClr val="tx1"/>
                </a:solidFill>
                <a:latin typeface="+mn-ea"/>
              </a:rPr>
              <a:t>   </a:t>
            </a:r>
            <a:r>
              <a:rPr kumimoji="0" lang="ko-KR" altLang="en-US" b="1" dirty="0">
                <a:solidFill>
                  <a:schemeClr val="tx1"/>
                </a:solidFill>
                <a:latin typeface="+mn-ea"/>
              </a:rPr>
              <a:t>③ 자연적인 죽음 가능성       </a:t>
            </a:r>
            <a:r>
              <a:rPr kumimoji="0" lang="en-US" altLang="ko-KR" i="1" dirty="0">
                <a:solidFill>
                  <a:schemeClr val="tx1"/>
                </a:solidFill>
                <a:latin typeface="+mn-ea"/>
              </a:rPr>
              <a:t>(</a:t>
            </a:r>
            <a:r>
              <a:rPr kumimoji="0" lang="ko-KR" altLang="en-US" i="1" dirty="0">
                <a:solidFill>
                  <a:schemeClr val="tx1"/>
                </a:solidFill>
                <a:latin typeface="+mn-ea"/>
              </a:rPr>
              <a:t>하느님 섭리</a:t>
            </a:r>
            <a:r>
              <a:rPr kumimoji="0" lang="en-US" altLang="ko-KR" i="1" dirty="0">
                <a:solidFill>
                  <a:schemeClr val="tx1"/>
                </a:solidFill>
                <a:latin typeface="+mn-ea"/>
              </a:rPr>
              <a:t>, </a:t>
            </a:r>
            <a:r>
              <a:rPr kumimoji="0" lang="ko-KR" altLang="en-US" i="1" dirty="0">
                <a:solidFill>
                  <a:schemeClr val="tx1"/>
                </a:solidFill>
                <a:latin typeface="+mn-ea"/>
              </a:rPr>
              <a:t>우주의 법칙에 따라</a:t>
            </a:r>
            <a:r>
              <a:rPr kumimoji="0" lang="en-US" altLang="ko-KR" i="1" dirty="0">
                <a:solidFill>
                  <a:schemeClr val="tx1"/>
                </a:solidFill>
                <a:latin typeface="+mn-ea"/>
              </a:rPr>
              <a:t>)</a:t>
            </a:r>
          </a:p>
        </p:txBody>
      </p:sp>
      <p:sp>
        <p:nvSpPr>
          <p:cNvPr id="12" name="직사각형 11"/>
          <p:cNvSpPr/>
          <p:nvPr/>
        </p:nvSpPr>
        <p:spPr>
          <a:xfrm>
            <a:off x="323850" y="2159000"/>
            <a:ext cx="8424863" cy="4441825"/>
          </a:xfrm>
          <a:prstGeom prst="rect">
            <a:avLst/>
          </a:prstGeom>
        </p:spPr>
        <p:txBody>
          <a:bodyPr>
            <a:spAutoFit/>
          </a:bodyPr>
          <a:lstStyle/>
          <a:p>
            <a:pPr marL="342900" indent="-342900" fontAlgn="auto">
              <a:spcBef>
                <a:spcPts val="0"/>
              </a:spcBef>
              <a:spcAft>
                <a:spcPts val="0"/>
              </a:spcAft>
              <a:defRPr/>
            </a:pPr>
            <a:r>
              <a:rPr kumimoji="0" lang="en-US" altLang="ko-KR" b="1" dirty="0">
                <a:latin typeface="휴먼모음T" pitchFamily="18" charset="-127"/>
                <a:ea typeface="휴먼모음T" pitchFamily="18" charset="-127"/>
              </a:rPr>
              <a:t>5</a:t>
            </a:r>
            <a:r>
              <a:rPr kumimoji="0" lang="en-US" altLang="ko-KR" sz="2000" b="1" dirty="0">
                <a:latin typeface="휴먼모음T" pitchFamily="18" charset="-127"/>
                <a:ea typeface="휴먼모음T" pitchFamily="18" charset="-127"/>
              </a:rPr>
              <a:t>) </a:t>
            </a:r>
            <a:r>
              <a:rPr kumimoji="0" lang="ko-KR" altLang="en-US" dirty="0" err="1">
                <a:solidFill>
                  <a:schemeClr val="tx1">
                    <a:lumMod val="75000"/>
                    <a:lumOff val="25000"/>
                  </a:schemeClr>
                </a:solidFill>
                <a:latin typeface="휴먼모음T" pitchFamily="18" charset="-127"/>
                <a:ea typeface="휴먼모음T" pitchFamily="18" charset="-127"/>
              </a:rPr>
              <a:t>니싸의</a:t>
            </a:r>
            <a:r>
              <a:rPr kumimoji="0" lang="ko-KR" altLang="en-US" sz="2000" b="1" dirty="0" err="1">
                <a:latin typeface="휴먼모음T" pitchFamily="18" charset="-127"/>
                <a:ea typeface="휴먼모음T" pitchFamily="18" charset="-127"/>
              </a:rPr>
              <a:t>그레고리오</a:t>
            </a:r>
            <a:endParaRPr kumimoji="0" lang="en-US" altLang="ko-KR" sz="2000" b="1" dirty="0">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① </a:t>
            </a:r>
            <a:r>
              <a:rPr kumimoji="0" lang="ko-KR" altLang="en-US" b="1" dirty="0">
                <a:solidFill>
                  <a:schemeClr val="tx1">
                    <a:lumMod val="75000"/>
                    <a:lumOff val="25000"/>
                  </a:schemeClr>
                </a:solidFill>
                <a:latin typeface="휴먼모음T" pitchFamily="18" charset="-127"/>
                <a:ea typeface="휴먼모음T" pitchFamily="18" charset="-127"/>
              </a:rPr>
              <a:t>그리스도의</a:t>
            </a:r>
            <a:r>
              <a:rPr kumimoji="0" lang="ko-KR" altLang="en-US" b="1" dirty="0">
                <a:solidFill>
                  <a:srgbClr val="C00000"/>
                </a:solidFill>
                <a:latin typeface="휴먼모음T" pitchFamily="18" charset="-127"/>
                <a:ea typeface="휴먼모음T" pitchFamily="18" charset="-127"/>
              </a:rPr>
              <a:t> 참 </a:t>
            </a:r>
            <a:r>
              <a:rPr kumimoji="0" lang="ko-KR" altLang="en-US" b="1" dirty="0" err="1">
                <a:solidFill>
                  <a:srgbClr val="C00000"/>
                </a:solidFill>
                <a:latin typeface="휴먼모음T" pitchFamily="18" charset="-127"/>
                <a:ea typeface="휴먼모음T" pitchFamily="18" charset="-127"/>
              </a:rPr>
              <a:t>육화</a:t>
            </a:r>
            <a:r>
              <a:rPr kumimoji="0" lang="ko-KR" altLang="en-US" b="1" dirty="0">
                <a:solidFill>
                  <a:srgbClr val="C00000"/>
                </a:solidFill>
                <a:latin typeface="휴먼모음T" pitchFamily="18" charset="-127"/>
                <a:ea typeface="휴먼모음T" pitchFamily="18" charset="-127"/>
              </a:rPr>
              <a:t> </a:t>
            </a:r>
            <a:r>
              <a:rPr kumimoji="0" lang="en-US" altLang="ko-KR" b="1" dirty="0">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 하느님의 아들이 마리아의 태중에서 실제로 </a:t>
            </a:r>
            <a:r>
              <a:rPr kumimoji="0" lang="ko-KR" altLang="en-US" b="1" dirty="0" err="1">
                <a:latin typeface="휴먼모음T" pitchFamily="18" charset="-127"/>
                <a:ea typeface="휴먼모음T" pitchFamily="18" charset="-127"/>
              </a:rPr>
              <a:t>육화되셨기에</a:t>
            </a:r>
            <a:r>
              <a:rPr kumimoji="0" lang="ko-KR" altLang="en-US" b="1" dirty="0">
                <a:latin typeface="휴먼모음T" pitchFamily="18" charset="-127"/>
                <a:ea typeface="휴먼모음T" pitchFamily="18" charset="-127"/>
              </a:rPr>
              <a:t>   </a:t>
            </a:r>
            <a:endParaRPr kumimoji="0" lang="en-US" altLang="ko-KR" b="1" dirty="0">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latin typeface="휴먼모음T" pitchFamily="18" charset="-127"/>
                <a:ea typeface="휴먼모음T" pitchFamily="18" charset="-127"/>
              </a:rPr>
              <a:t>                     </a:t>
            </a:r>
            <a:r>
              <a:rPr kumimoji="0" lang="ko-KR" altLang="en-US" b="1" dirty="0">
                <a:solidFill>
                  <a:schemeClr val="tx1">
                    <a:lumMod val="75000"/>
                    <a:lumOff val="25000"/>
                  </a:schemeClr>
                </a:solidFill>
                <a:latin typeface="휴먼모음T" pitchFamily="18" charset="-127"/>
                <a:ea typeface="휴먼모음T" pitchFamily="18" charset="-127"/>
              </a:rPr>
              <a:t>성모마리아는</a:t>
            </a:r>
            <a:r>
              <a:rPr kumimoji="0" lang="en-US" altLang="ko-KR" b="1" dirty="0">
                <a:solidFill>
                  <a:schemeClr val="tx1">
                    <a:lumMod val="75000"/>
                    <a:lumOff val="25000"/>
                  </a:schemeClr>
                </a:solidFill>
                <a:latin typeface="휴먼모음T" pitchFamily="18" charset="-127"/>
                <a:ea typeface="휴먼모음T" pitchFamily="18" charset="-127"/>
              </a:rPr>
              <a:t> </a:t>
            </a:r>
            <a:r>
              <a:rPr kumimoji="0" lang="ko-KR" altLang="en-US" b="1" dirty="0">
                <a:solidFill>
                  <a:schemeClr val="tx1">
                    <a:lumMod val="75000"/>
                    <a:lumOff val="25000"/>
                  </a:schemeClr>
                </a:solidFill>
                <a:latin typeface="휴먼모음T" pitchFamily="18" charset="-127"/>
                <a:ea typeface="휴먼모음T" pitchFamily="18" charset="-127"/>
              </a:rPr>
              <a:t>당연히</a:t>
            </a:r>
            <a:r>
              <a:rPr kumimoji="0" lang="en-US" altLang="ko-KR" b="1" dirty="0">
                <a:latin typeface="휴먼모음T" pitchFamily="18" charset="-127"/>
                <a:ea typeface="휴먼모음T" pitchFamily="18" charset="-127"/>
              </a:rPr>
              <a:t>‘</a:t>
            </a:r>
            <a:r>
              <a:rPr kumimoji="0" lang="ko-KR" altLang="en-US" b="1" dirty="0">
                <a:latin typeface="휴먼모음T" pitchFamily="18" charset="-127"/>
                <a:ea typeface="휴먼모음T" pitchFamily="18" charset="-127"/>
              </a:rPr>
              <a:t>하느님의 어머니</a:t>
            </a:r>
            <a:r>
              <a:rPr kumimoji="0" lang="en-US" altLang="ko-KR" b="1" dirty="0">
                <a:latin typeface="휴먼모음T" pitchFamily="18" charset="-127"/>
                <a:ea typeface="휴먼모음T" pitchFamily="18" charset="-127"/>
              </a:rPr>
              <a:t>’</a:t>
            </a:r>
            <a:r>
              <a:rPr kumimoji="0" lang="ko-KR" altLang="en-US" b="1" dirty="0">
                <a:latin typeface="휴먼모음T" pitchFamily="18" charset="-127"/>
                <a:ea typeface="휴먼모음T" pitchFamily="18" charset="-127"/>
              </a:rPr>
              <a:t>가 되신다</a:t>
            </a:r>
            <a:r>
              <a:rPr kumimoji="0" lang="en-US" altLang="ko-KR" b="1" dirty="0">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ko-KR" altLang="en-US" b="1" dirty="0">
                <a:latin typeface="휴먼모음T" pitchFamily="18" charset="-127"/>
                <a:ea typeface="휴먼모음T" pitchFamily="18" charset="-127"/>
              </a:rPr>
              <a:t> ②</a:t>
            </a:r>
            <a:r>
              <a:rPr kumimoji="0" lang="en-US" altLang="ko-KR" b="1" dirty="0">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성모마리아의 동정 허원 </a:t>
            </a:r>
            <a:r>
              <a:rPr kumimoji="0" lang="en-US" altLang="ko-KR" b="1" dirty="0">
                <a:latin typeface="휴먼모음T" pitchFamily="18" charset="-127"/>
                <a:ea typeface="휴먼모음T" pitchFamily="18" charset="-127"/>
              </a:rPr>
              <a:t>: </a:t>
            </a:r>
            <a:r>
              <a:rPr kumimoji="0" lang="ko-KR" altLang="en-US" dirty="0">
                <a:solidFill>
                  <a:srgbClr val="0B27B5"/>
                </a:solidFill>
                <a:latin typeface="바탕"/>
                <a:ea typeface="바탕"/>
              </a:rPr>
              <a:t>「</a:t>
            </a:r>
            <a:r>
              <a:rPr kumimoji="0" lang="ko-KR" altLang="en-US" dirty="0">
                <a:solidFill>
                  <a:srgbClr val="0B27B5"/>
                </a:solidFill>
                <a:latin typeface="휴먼모음T" pitchFamily="18" charset="-127"/>
                <a:ea typeface="휴먼모음T" pitchFamily="18" charset="-127"/>
              </a:rPr>
              <a:t>저는 주님의 종</a:t>
            </a:r>
            <a:r>
              <a:rPr kumimoji="0" lang="en-US" altLang="ko-KR" dirty="0">
                <a:solidFill>
                  <a:srgbClr val="0B27B5"/>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저에게 이루어지기를 바랍니다</a:t>
            </a:r>
            <a:r>
              <a:rPr kumimoji="0" lang="ko-KR" altLang="en-US" dirty="0">
                <a:solidFill>
                  <a:srgbClr val="0B27B5"/>
                </a:solidFill>
                <a:latin typeface="바탕"/>
                <a:ea typeface="바탕"/>
              </a:rPr>
              <a:t>」</a:t>
            </a:r>
            <a:endParaRPr kumimoji="0" lang="en-US" altLang="ko-KR" dirty="0">
              <a:solidFill>
                <a:srgbClr val="0B27B5"/>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latin typeface="휴먼모음T" pitchFamily="18" charset="-127"/>
                <a:ea typeface="휴먼모음T" pitchFamily="18" charset="-127"/>
              </a:rPr>
              <a:t>  </a:t>
            </a:r>
            <a:r>
              <a:rPr kumimoji="0" lang="en-US" altLang="ko-KR" b="1" dirty="0">
                <a:solidFill>
                  <a:schemeClr val="accent2"/>
                </a:solidFill>
                <a:latin typeface="휴먼모음T" pitchFamily="18" charset="-127"/>
                <a:ea typeface="휴먼모음T" pitchFamily="18" charset="-127"/>
              </a:rPr>
              <a:t>“</a:t>
            </a:r>
            <a:r>
              <a:rPr kumimoji="0" lang="ko-KR" altLang="en-US" b="1" dirty="0">
                <a:solidFill>
                  <a:schemeClr val="accent2"/>
                </a:solidFill>
                <a:latin typeface="휴먼모음T" pitchFamily="18" charset="-127"/>
                <a:ea typeface="휴먼모음T" pitchFamily="18" charset="-127"/>
              </a:rPr>
              <a:t>떨기나무</a:t>
            </a:r>
            <a:r>
              <a:rPr kumimoji="0" lang="en-US" altLang="ko-KR" sz="1600" dirty="0">
                <a:solidFill>
                  <a:schemeClr val="accent2"/>
                </a:solidFill>
                <a:latin typeface="휴먼모음T" pitchFamily="18" charset="-127"/>
                <a:ea typeface="휴먼모음T" pitchFamily="18" charset="-127"/>
              </a:rPr>
              <a:t>(</a:t>
            </a:r>
            <a:r>
              <a:rPr kumimoji="0" lang="ko-KR" altLang="en-US" sz="1600" dirty="0">
                <a:solidFill>
                  <a:schemeClr val="accent2"/>
                </a:solidFill>
                <a:latin typeface="휴먼모음T" pitchFamily="18" charset="-127"/>
                <a:ea typeface="휴먼모음T" pitchFamily="18" charset="-127"/>
              </a:rPr>
              <a:t>탈출</a:t>
            </a:r>
            <a:r>
              <a:rPr kumimoji="0" lang="en-US" altLang="ko-KR" sz="1600" dirty="0">
                <a:solidFill>
                  <a:schemeClr val="accent2"/>
                </a:solidFill>
                <a:latin typeface="휴먼모음T" pitchFamily="18" charset="-127"/>
                <a:ea typeface="휴먼모음T" pitchFamily="18" charset="-127"/>
              </a:rPr>
              <a:t>3,2), </a:t>
            </a:r>
            <a:r>
              <a:rPr kumimoji="0" lang="ko-KR" altLang="en-US" b="1" dirty="0">
                <a:solidFill>
                  <a:schemeClr val="accent2"/>
                </a:solidFill>
                <a:latin typeface="휴먼모음T" pitchFamily="18" charset="-127"/>
                <a:ea typeface="휴먼모음T" pitchFamily="18" charset="-127"/>
              </a:rPr>
              <a:t>만나</a:t>
            </a:r>
            <a:r>
              <a:rPr kumimoji="0" lang="en-US" altLang="ko-KR" sz="1600" b="1" dirty="0">
                <a:solidFill>
                  <a:schemeClr val="accent2"/>
                </a:solidFill>
                <a:latin typeface="휴먼모음T" pitchFamily="18" charset="-127"/>
                <a:ea typeface="휴먼모음T" pitchFamily="18" charset="-127"/>
              </a:rPr>
              <a:t>(</a:t>
            </a:r>
            <a:r>
              <a:rPr kumimoji="0" lang="ko-KR" altLang="en-US" sz="1600" dirty="0">
                <a:solidFill>
                  <a:schemeClr val="accent2"/>
                </a:solidFill>
                <a:latin typeface="휴먼모음T" pitchFamily="18" charset="-127"/>
                <a:ea typeface="휴먼모음T" pitchFamily="18" charset="-127"/>
              </a:rPr>
              <a:t>탈출</a:t>
            </a:r>
            <a:r>
              <a:rPr kumimoji="0" lang="en-US" altLang="ko-KR" sz="1600" dirty="0">
                <a:solidFill>
                  <a:schemeClr val="accent2"/>
                </a:solidFill>
                <a:latin typeface="휴먼모음T" pitchFamily="18" charset="-127"/>
                <a:ea typeface="휴먼모음T" pitchFamily="18" charset="-127"/>
              </a:rPr>
              <a:t>16,14)</a:t>
            </a:r>
            <a:r>
              <a:rPr kumimoji="0" lang="en-US" altLang="ko-KR" dirty="0">
                <a:solidFill>
                  <a:schemeClr val="accent2"/>
                </a:solidFill>
                <a:latin typeface="휴먼모음T" pitchFamily="18" charset="-127"/>
                <a:ea typeface="휴먼모음T" pitchFamily="18" charset="-127"/>
              </a:rPr>
              <a:t>, </a:t>
            </a:r>
            <a:r>
              <a:rPr kumimoji="0" lang="ko-KR" altLang="en-US" b="1" dirty="0">
                <a:solidFill>
                  <a:schemeClr val="accent2"/>
                </a:solidFill>
                <a:latin typeface="휴먼모음T" pitchFamily="18" charset="-127"/>
                <a:ea typeface="휴먼모음T" pitchFamily="18" charset="-127"/>
              </a:rPr>
              <a:t>닫혀진 문</a:t>
            </a:r>
            <a:r>
              <a:rPr kumimoji="0" lang="en-US" altLang="ko-KR" sz="1600" dirty="0">
                <a:solidFill>
                  <a:schemeClr val="accent2"/>
                </a:solidFill>
                <a:latin typeface="휴먼모음T" pitchFamily="18" charset="-127"/>
                <a:ea typeface="휴먼모음T" pitchFamily="18" charset="-127"/>
              </a:rPr>
              <a:t>(</a:t>
            </a:r>
            <a:r>
              <a:rPr kumimoji="0" lang="ko-KR" altLang="en-US" sz="1600" dirty="0" err="1">
                <a:solidFill>
                  <a:schemeClr val="accent2"/>
                </a:solidFill>
                <a:latin typeface="휴먼모음T" pitchFamily="18" charset="-127"/>
                <a:ea typeface="휴먼모음T" pitchFamily="18" charset="-127"/>
              </a:rPr>
              <a:t>에제</a:t>
            </a:r>
            <a:r>
              <a:rPr kumimoji="0" lang="en-US" altLang="ko-KR" sz="1600" dirty="0">
                <a:solidFill>
                  <a:schemeClr val="accent2"/>
                </a:solidFill>
                <a:latin typeface="휴먼모음T" pitchFamily="18" charset="-127"/>
                <a:ea typeface="휴먼모음T" pitchFamily="18" charset="-127"/>
              </a:rPr>
              <a:t>44,1)</a:t>
            </a:r>
            <a:r>
              <a:rPr kumimoji="0" lang="en-US" altLang="ko-KR" sz="1600" b="1" dirty="0">
                <a:solidFill>
                  <a:schemeClr val="accent2"/>
                </a:solidFill>
                <a:latin typeface="휴먼모음T" pitchFamily="18" charset="-127"/>
                <a:ea typeface="휴먼모음T" pitchFamily="18" charset="-127"/>
              </a:rPr>
              <a:t>”</a:t>
            </a:r>
            <a:r>
              <a:rPr kumimoji="0" lang="ko-KR" altLang="en-US" b="1" dirty="0">
                <a:solidFill>
                  <a:schemeClr val="tx1">
                    <a:lumMod val="75000"/>
                    <a:lumOff val="25000"/>
                  </a:schemeClr>
                </a:solidFill>
                <a:latin typeface="휴먼모음T" pitchFamily="18" charset="-127"/>
                <a:ea typeface="휴먼모음T" pitchFamily="18" charset="-127"/>
              </a:rPr>
              <a:t>마리아 상징의 예표</a:t>
            </a:r>
            <a:r>
              <a:rPr kumimoji="0" lang="en-US" altLang="ko-KR" b="1" dirty="0">
                <a:solidFill>
                  <a:schemeClr val="tx1">
                    <a:lumMod val="75000"/>
                    <a:lumOff val="2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latin typeface="휴먼모음T" pitchFamily="18" charset="-127"/>
                <a:ea typeface="휴먼모음T" pitchFamily="18" charset="-127"/>
              </a:rPr>
              <a:t>  </a:t>
            </a:r>
            <a:r>
              <a:rPr kumimoji="0" lang="ko-KR" altLang="en-US" b="1" dirty="0">
                <a:latin typeface="Lucida Sans Unicode"/>
                <a:ea typeface="휴먼모음T" pitchFamily="18" charset="-127"/>
                <a:cs typeface="Lucida Sans Unicode"/>
              </a:rPr>
              <a:t>► </a:t>
            </a:r>
            <a:r>
              <a:rPr kumimoji="0" lang="ko-KR" altLang="en-US" b="1" dirty="0">
                <a:latin typeface="휴먼모음T" pitchFamily="18" charset="-127"/>
                <a:ea typeface="휴먼모음T" pitchFamily="18" charset="-127"/>
              </a:rPr>
              <a:t>성모마리아는 </a:t>
            </a:r>
            <a:r>
              <a:rPr kumimoji="0" lang="ko-KR" altLang="en-US" b="1" dirty="0" err="1">
                <a:latin typeface="휴먼모음T" pitchFamily="18" charset="-127"/>
                <a:ea typeface="휴먼모음T" pitchFamily="18" charset="-127"/>
              </a:rPr>
              <a:t>육화하신</a:t>
            </a:r>
            <a:r>
              <a:rPr kumimoji="0" lang="ko-KR" altLang="en-US" b="1" dirty="0">
                <a:latin typeface="휴먼모음T" pitchFamily="18" charset="-127"/>
                <a:ea typeface="휴먼모음T" pitchFamily="18" charset="-127"/>
              </a:rPr>
              <a:t> 말씀의 동정적 성전</a:t>
            </a:r>
            <a:r>
              <a:rPr kumimoji="0" lang="en-US" altLang="ko-KR" b="1" dirty="0">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하느님의 구원계획의 중심축</a:t>
            </a:r>
            <a:r>
              <a:rPr kumimoji="0" lang="en-US" altLang="ko-KR" b="1" dirty="0">
                <a:latin typeface="휴먼모음T" pitchFamily="18" charset="-127"/>
                <a:ea typeface="휴먼모음T" pitchFamily="18" charset="-127"/>
              </a:rPr>
              <a:t>.</a:t>
            </a:r>
          </a:p>
          <a:p>
            <a:pPr marL="342900" indent="-342900" fontAlgn="auto">
              <a:spcBef>
                <a:spcPts val="0"/>
              </a:spcBef>
              <a:spcAft>
                <a:spcPts val="0"/>
              </a:spcAft>
              <a:defRPr/>
            </a:pPr>
            <a:endParaRPr kumimoji="0" lang="en-US" altLang="ko-KR" b="1" dirty="0">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latin typeface="휴먼모음T" pitchFamily="18" charset="-127"/>
                <a:ea typeface="휴먼모음T" pitchFamily="18" charset="-127"/>
              </a:rPr>
              <a:t>6</a:t>
            </a:r>
            <a:r>
              <a:rPr kumimoji="0" lang="en-US" altLang="ko-KR" sz="2000" b="1" dirty="0">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요한 </a:t>
            </a:r>
            <a:r>
              <a:rPr kumimoji="0" lang="ko-KR" altLang="en-US" sz="2000" b="1" dirty="0" err="1">
                <a:latin typeface="휴먼모음T" pitchFamily="18" charset="-127"/>
                <a:ea typeface="휴먼모음T" pitchFamily="18" charset="-127"/>
              </a:rPr>
              <a:t>크리소스토무스</a:t>
            </a:r>
            <a:r>
              <a:rPr kumimoji="0" lang="en-US" altLang="ko-KR" b="1" dirty="0">
                <a:latin typeface="휴먼모음T" pitchFamily="18" charset="-127"/>
                <a:ea typeface="휴먼모음T" pitchFamily="18" charset="-127"/>
              </a:rPr>
              <a:t>( </a:t>
            </a:r>
            <a:r>
              <a:rPr kumimoji="0" lang="ko-KR" altLang="en-US" b="1" dirty="0" err="1">
                <a:latin typeface="휴먼모음T" pitchFamily="18" charset="-127"/>
                <a:ea typeface="휴먼모음T" pitchFamily="18" charset="-127"/>
              </a:rPr>
              <a:t>金口</a:t>
            </a:r>
            <a:r>
              <a:rPr kumimoji="0" lang="en-US" altLang="ko-KR" b="1" dirty="0">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latin typeface="휴먼모음T" pitchFamily="18" charset="-127"/>
                <a:ea typeface="휴먼모음T" pitchFamily="18" charset="-127"/>
              </a:rPr>
              <a:t> </a:t>
            </a:r>
            <a:r>
              <a:rPr kumimoji="0" lang="ko-KR" altLang="en-US" b="1" i="1" dirty="0">
                <a:solidFill>
                  <a:srgbClr val="0B27B5"/>
                </a:solidFill>
                <a:latin typeface="Lucida Sans Unicode"/>
                <a:ea typeface="휴먼모음T" pitchFamily="18" charset="-127"/>
                <a:cs typeface="Lucida Sans Unicode"/>
              </a:rPr>
              <a:t>► </a:t>
            </a:r>
            <a:r>
              <a:rPr kumimoji="0" lang="ko-KR" altLang="en-US" b="1" dirty="0">
                <a:solidFill>
                  <a:srgbClr val="0B27B5"/>
                </a:solidFill>
                <a:latin typeface="휴먼모음T" pitchFamily="18" charset="-127"/>
                <a:ea typeface="휴먼모음T" pitchFamily="18" charset="-127"/>
              </a:rPr>
              <a:t>그리스도의 탄생은 성령의 작용이 아니고는 설명할 수 없는 신비이며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dirty="0">
                <a:solidFill>
                  <a:schemeClr val="tx1">
                    <a:lumMod val="65000"/>
                    <a:lumOff val="35000"/>
                  </a:schemeClr>
                </a:solidFill>
                <a:latin typeface="휴먼모음T" pitchFamily="18" charset="-127"/>
                <a:ea typeface="휴먼모음T" pitchFamily="18" charset="-127"/>
              </a:rPr>
              <a:t>천지의 창조주가 한 여인을 통해 이 땅에 오실 수 일 등등이</a:t>
            </a:r>
            <a:r>
              <a:rPr kumimoji="0" lang="en-US" altLang="ko-KR" dirty="0">
                <a:solidFill>
                  <a:schemeClr val="tx1">
                    <a:lumMod val="65000"/>
                    <a:lumOff val="3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모두 신비이기에 성모님을 </a:t>
            </a:r>
            <a:r>
              <a:rPr kumimoji="0" lang="ko-KR" altLang="en-US" b="1" dirty="0">
                <a:solidFill>
                  <a:srgbClr val="C00000"/>
                </a:solidFill>
                <a:latin typeface="휴먼모음T" pitchFamily="18" charset="-127"/>
                <a:ea typeface="휴먼모음T" pitchFamily="18" charset="-127"/>
              </a:rPr>
              <a:t>단순한 운하로 표현해서는</a:t>
            </a:r>
            <a:r>
              <a:rPr kumimoji="0" lang="ko-KR" altLang="en-US" b="1" dirty="0">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안됨</a:t>
            </a:r>
            <a:r>
              <a:rPr kumimoji="0" lang="en-US" altLang="ko-KR" b="1" dirty="0">
                <a:latin typeface="휴먼모음T" pitchFamily="18" charset="-127"/>
                <a:ea typeface="휴먼모음T" pitchFamily="18" charset="-127"/>
              </a:rPr>
              <a:t>. (</a:t>
            </a:r>
            <a:r>
              <a:rPr kumimoji="0" lang="ko-KR" altLang="en-US" b="1" dirty="0">
                <a:solidFill>
                  <a:schemeClr val="accent2"/>
                </a:solidFill>
                <a:latin typeface="휴먼모음T" pitchFamily="18" charset="-127"/>
                <a:ea typeface="휴먼모음T" pitchFamily="18" charset="-127"/>
              </a:rPr>
              <a:t>하느님의 구원계획의 특별한 역할 </a:t>
            </a:r>
            <a:r>
              <a:rPr kumimoji="0" lang="ko-KR" altLang="en-US" b="1" dirty="0">
                <a:latin typeface="휴먼모음T" pitchFamily="18" charset="-127"/>
                <a:ea typeface="휴먼모음T" pitchFamily="18" charset="-127"/>
              </a:rPr>
              <a:t>찬양</a:t>
            </a:r>
            <a:r>
              <a:rPr kumimoji="0" lang="en-US" altLang="ko-KR" b="1" dirty="0">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solidFill>
                  <a:srgbClr val="0B27B5"/>
                </a:solidFill>
                <a:latin typeface="바탕"/>
                <a:ea typeface="바탕"/>
              </a:rPr>
              <a:t> </a:t>
            </a:r>
            <a:r>
              <a:rPr kumimoji="0" lang="ko-KR" altLang="en-US" sz="2000" b="1" dirty="0">
                <a:solidFill>
                  <a:srgbClr val="0B27B5"/>
                </a:solidFill>
                <a:latin typeface="바탕"/>
                <a:ea typeface="바탕"/>
              </a:rPr>
              <a:t>∴</a:t>
            </a:r>
            <a:r>
              <a:rPr kumimoji="0" lang="ko-KR" altLang="en-US" sz="2000" b="1" dirty="0">
                <a:solidFill>
                  <a:srgbClr val="0B27B5"/>
                </a:solidFill>
                <a:latin typeface="휴먼모음T" pitchFamily="18" charset="-127"/>
                <a:ea typeface="휴먼모음T" pitchFamily="18" charset="-127"/>
              </a:rPr>
              <a:t>성모의 동정적 </a:t>
            </a:r>
            <a:r>
              <a:rPr kumimoji="0" lang="ko-KR" altLang="en-US" sz="2000" b="1" dirty="0" err="1">
                <a:solidFill>
                  <a:srgbClr val="0B27B5"/>
                </a:solidFill>
                <a:latin typeface="휴먼모음T" pitchFamily="18" charset="-127"/>
                <a:ea typeface="휴먼모음T" pitchFamily="18" charset="-127"/>
              </a:rPr>
              <a:t>신적모성은</a:t>
            </a:r>
            <a:r>
              <a:rPr kumimoji="0" lang="ko-KR" altLang="en-US" sz="2000" b="1" dirty="0">
                <a:solidFill>
                  <a:srgbClr val="0B27B5"/>
                </a:solidFill>
                <a:latin typeface="휴먼모음T" pitchFamily="18" charset="-127"/>
                <a:ea typeface="휴먼모음T" pitchFamily="18" charset="-127"/>
              </a:rPr>
              <a:t> 절대적 신비</a:t>
            </a:r>
            <a:r>
              <a:rPr kumimoji="0" lang="en-US" altLang="ko-KR" sz="2000" b="1" dirty="0">
                <a:solidFill>
                  <a:srgbClr val="0B27B5"/>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인간의 이성을 넘은 신앙으로 이해</a:t>
            </a:r>
            <a:r>
              <a:rPr kumimoji="0" lang="en-US" altLang="ko-KR" sz="2000" b="1" dirty="0">
                <a:solidFill>
                  <a:srgbClr val="0B27B5"/>
                </a:solidFill>
                <a:latin typeface="휴먼모음T" pitchFamily="18" charset="-127"/>
                <a:ea typeface="휴먼모음T" pitchFamily="18" charset="-127"/>
              </a:rPr>
              <a:t>.</a:t>
            </a:r>
            <a:endParaRPr kumimoji="0" lang="en-US" altLang="ko-KR" b="1" dirty="0">
              <a:solidFill>
                <a:schemeClr val="tx1">
                  <a:lumMod val="75000"/>
                  <a:lumOff val="25000"/>
                </a:schemeClr>
              </a:solidFill>
              <a:latin typeface="휴먼모음T" pitchFamily="18" charset="-127"/>
              <a:ea typeface="휴먼모음T" pitchFamily="18" charset="-127"/>
            </a:endParaRPr>
          </a:p>
        </p:txBody>
      </p:sp>
      <p:pic>
        <p:nvPicPr>
          <p:cNvPr id="8"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23850" y="3357563"/>
            <a:ext cx="8534400" cy="280828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0" name="직사각형 9"/>
          <p:cNvSpPr/>
          <p:nvPr/>
        </p:nvSpPr>
        <p:spPr>
          <a:xfrm>
            <a:off x="323850" y="333375"/>
            <a:ext cx="8569325" cy="259080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8436" name="직사각형 11"/>
          <p:cNvSpPr>
            <a:spLocks noChangeArrowheads="1"/>
          </p:cNvSpPr>
          <p:nvPr/>
        </p:nvSpPr>
        <p:spPr bwMode="auto">
          <a:xfrm>
            <a:off x="323850" y="476250"/>
            <a:ext cx="8569325" cy="5735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ea typeface="맑은 고딕" pitchFamily="50" charset="-127"/>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ea typeface="맑은 고딕" pitchFamily="50" charset="-127"/>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ea typeface="맑은 고딕" pitchFamily="50" charset="-127"/>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ea typeface="맑은 고딕" pitchFamily="50" charset="-127"/>
              </a:defRPr>
            </a:lvl4pPr>
            <a:lvl5pPr marL="2057400" indent="-228600" eaLnBrk="0" hangingPunct="0">
              <a:spcBef>
                <a:spcPts val="350"/>
              </a:spcBef>
              <a:buClr>
                <a:schemeClr val="accent2"/>
              </a:buClr>
              <a:buFont typeface="Wingdings 2" pitchFamily="18" charset="2"/>
              <a:buChar char=""/>
              <a:defRPr sz="2000">
                <a:solidFill>
                  <a:schemeClr val="tx1"/>
                </a:solidFill>
                <a:latin typeface="Lucida Sans Unicode" pitchFamily="34" charset="0"/>
                <a:ea typeface="맑은 고딕" pitchFamily="50" charset="-127"/>
              </a:defRPr>
            </a:lvl5pPr>
            <a:lvl6pPr marL="25146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6pPr>
            <a:lvl7pPr marL="29718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7pPr>
            <a:lvl8pPr marL="34290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8pPr>
            <a:lvl9pPr marL="38862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9pPr>
          </a:lstStyle>
          <a:p>
            <a:pPr eaLnBrk="1" hangingPunct="1">
              <a:lnSpc>
                <a:spcPct val="150000"/>
              </a:lnSpc>
              <a:spcBef>
                <a:spcPct val="0"/>
              </a:spcBef>
              <a:buClrTx/>
              <a:buSzTx/>
              <a:buFontTx/>
              <a:buNone/>
            </a:pPr>
            <a:r>
              <a:rPr kumimoji="0" lang="en-US" altLang="ko-KR" sz="2000">
                <a:latin typeface="휴먼모음T" pitchFamily="18" charset="-127"/>
                <a:ea typeface="휴먼모음T" pitchFamily="18" charset="-127"/>
                <a:cs typeface="Lucida Sans Unicode" pitchFamily="34" charset="0"/>
              </a:rPr>
              <a:t> 7</a:t>
            </a:r>
            <a:r>
              <a:rPr kumimoji="0" lang="en-US" altLang="ko-KR" sz="2000" b="1">
                <a:latin typeface="휴먼모음T" pitchFamily="18" charset="-127"/>
                <a:ea typeface="휴먼모음T" pitchFamily="18" charset="-127"/>
                <a:cs typeface="Lucida Sans Unicode" pitchFamily="34" charset="0"/>
              </a:rPr>
              <a:t>) </a:t>
            </a:r>
            <a:r>
              <a:rPr kumimoji="0" lang="ko-KR" altLang="en-US" sz="1800" b="1">
                <a:latin typeface="휴먼모음T" pitchFamily="18" charset="-127"/>
                <a:ea typeface="휴먼모음T" pitchFamily="18" charset="-127"/>
                <a:cs typeface="Lucida Sans Unicode" pitchFamily="34" charset="0"/>
              </a:rPr>
              <a:t>밀라노 교구장</a:t>
            </a:r>
            <a:r>
              <a:rPr kumimoji="0" lang="en-US" altLang="ko-KR" sz="1800" b="1">
                <a:latin typeface="휴먼모음T" pitchFamily="18" charset="-127"/>
                <a:ea typeface="휴먼모음T" pitchFamily="18" charset="-127"/>
                <a:cs typeface="Lucida Sans Unicode" pitchFamily="34" charset="0"/>
              </a:rPr>
              <a:t>, </a:t>
            </a:r>
            <a:r>
              <a:rPr kumimoji="0" lang="ko-KR" altLang="en-US" sz="2000" b="1">
                <a:latin typeface="휴먼모음T" pitchFamily="18" charset="-127"/>
                <a:ea typeface="휴먼모음T" pitchFamily="18" charset="-127"/>
                <a:cs typeface="Lucida Sans Unicode" pitchFamily="34" charset="0"/>
              </a:rPr>
              <a:t>암브로시오 주교 </a:t>
            </a:r>
            <a:r>
              <a:rPr kumimoji="0" lang="en-US" altLang="ko-KR" sz="1800" b="1">
                <a:latin typeface="휴먼모음T" pitchFamily="18" charset="-127"/>
                <a:ea typeface="휴먼모음T" pitchFamily="18" charset="-127"/>
                <a:cs typeface="Lucida Sans Unicode" pitchFamily="34" charset="0"/>
              </a:rPr>
              <a:t>(</a:t>
            </a:r>
            <a:r>
              <a:rPr kumimoji="0" lang="ko-KR" altLang="en-US" sz="1800" b="1">
                <a:latin typeface="휴먼모음T" pitchFamily="18" charset="-127"/>
                <a:ea typeface="휴먼모음T" pitchFamily="18" charset="-127"/>
                <a:cs typeface="Lucida Sans Unicode" pitchFamily="34" charset="0"/>
              </a:rPr>
              <a:t>서방의 </a:t>
            </a:r>
            <a:r>
              <a:rPr kumimoji="0" lang="en-US" altLang="ko-KR" sz="1800" b="1">
                <a:latin typeface="휴먼모음T" pitchFamily="18" charset="-127"/>
                <a:ea typeface="휴먼모음T" pitchFamily="18" charset="-127"/>
                <a:cs typeface="Lucida Sans Unicode" pitchFamily="34" charset="0"/>
              </a:rPr>
              <a:t>4</a:t>
            </a:r>
            <a:r>
              <a:rPr kumimoji="0" lang="ko-KR" altLang="en-US" sz="1800" b="1">
                <a:latin typeface="휴먼모음T" pitchFamily="18" charset="-127"/>
                <a:ea typeface="휴먼모음T" pitchFamily="18" charset="-127"/>
                <a:cs typeface="Lucida Sans Unicode" pitchFamily="34" charset="0"/>
              </a:rPr>
              <a:t>대교부</a:t>
            </a:r>
            <a:r>
              <a:rPr kumimoji="0" lang="en-US" altLang="ko-KR" sz="1800" b="1">
                <a:latin typeface="휴먼모음T" pitchFamily="18" charset="-127"/>
                <a:ea typeface="휴먼모음T" pitchFamily="18" charset="-127"/>
                <a:cs typeface="Lucida Sans Unicode" pitchFamily="34" charset="0"/>
              </a:rPr>
              <a:t>) </a:t>
            </a:r>
            <a:r>
              <a:rPr kumimoji="0" lang="en-US" altLang="ko-KR" sz="1600">
                <a:latin typeface="휴먼모음T" pitchFamily="18" charset="-127"/>
                <a:ea typeface="휴먼모음T" pitchFamily="18" charset="-127"/>
                <a:cs typeface="Lucida Sans Unicode" pitchFamily="34" charset="0"/>
              </a:rPr>
              <a:t>(+397)</a:t>
            </a:r>
          </a:p>
          <a:p>
            <a:pPr eaLnBrk="1" hangingPunct="1">
              <a:lnSpc>
                <a:spcPct val="150000"/>
              </a:lnSpc>
              <a:spcBef>
                <a:spcPct val="0"/>
              </a:spcBef>
              <a:buClrTx/>
              <a:buSzTx/>
              <a:buFontTx/>
              <a:buNone/>
            </a:pPr>
            <a:r>
              <a:rPr kumimoji="0" lang="en-US" altLang="ko-KR" sz="1800" b="1">
                <a:latin typeface="휴먼모음T" pitchFamily="18" charset="-127"/>
                <a:ea typeface="휴먼모음T" pitchFamily="18" charset="-127"/>
                <a:cs typeface="Lucida Sans Unicode" pitchFamily="34" charset="0"/>
              </a:rPr>
              <a:t> </a:t>
            </a:r>
            <a:r>
              <a:rPr kumimoji="0" lang="ko-KR" altLang="en-US" sz="1900" b="1">
                <a:latin typeface="휴먼모음T" pitchFamily="18" charset="-127"/>
                <a:ea typeface="휴먼모음T" pitchFamily="18" charset="-127"/>
                <a:cs typeface="Lucida Sans Unicode" pitchFamily="34" charset="0"/>
              </a:rPr>
              <a:t>① 사제 즈카르야보다 뛰어난 </a:t>
            </a:r>
            <a:r>
              <a:rPr kumimoji="0" lang="ko-KR" altLang="en-US" sz="1900" b="1">
                <a:solidFill>
                  <a:schemeClr val="accent2"/>
                </a:solidFill>
                <a:latin typeface="휴먼모음T" pitchFamily="18" charset="-127"/>
                <a:ea typeface="휴먼모음T" pitchFamily="18" charset="-127"/>
                <a:cs typeface="Lucida Sans Unicode" pitchFamily="34" charset="0"/>
              </a:rPr>
              <a:t>성모님의 믿음 </a:t>
            </a:r>
            <a:r>
              <a:rPr kumimoji="0" lang="ko-KR" altLang="en-US" sz="1900" b="1">
                <a:latin typeface="휴먼모음T" pitchFamily="18" charset="-127"/>
                <a:ea typeface="휴먼모음T" pitchFamily="18" charset="-127"/>
                <a:cs typeface="Lucida Sans Unicode" pitchFamily="34" charset="0"/>
              </a:rPr>
              <a:t>찬양</a:t>
            </a:r>
            <a:endParaRPr kumimoji="0" lang="en-US" altLang="ko-KR" sz="1900" b="1">
              <a:latin typeface="휴먼모음T" pitchFamily="18" charset="-127"/>
              <a:ea typeface="휴먼모음T" pitchFamily="18" charset="-127"/>
              <a:cs typeface="Lucida Sans Unicode" pitchFamily="34" charset="0"/>
            </a:endParaRPr>
          </a:p>
          <a:p>
            <a:pPr eaLnBrk="1" hangingPunct="1">
              <a:lnSpc>
                <a:spcPts val="2300"/>
              </a:lnSpc>
              <a:spcBef>
                <a:spcPct val="0"/>
              </a:spcBef>
              <a:buClrTx/>
              <a:buSzTx/>
              <a:buFontTx/>
              <a:buNone/>
            </a:pPr>
            <a:r>
              <a:rPr kumimoji="0" lang="en-US" altLang="ko-KR" sz="1900" b="1">
                <a:latin typeface="휴먼모음T" pitchFamily="18" charset="-127"/>
                <a:ea typeface="휴먼모음T" pitchFamily="18" charset="-127"/>
                <a:cs typeface="Lucida Sans Unicode" pitchFamily="34" charset="0"/>
              </a:rPr>
              <a:t> </a:t>
            </a:r>
            <a:r>
              <a:rPr kumimoji="0" lang="ko-KR" altLang="en-US" sz="1900" b="1">
                <a:latin typeface="휴먼모음T" pitchFamily="18" charset="-127"/>
                <a:ea typeface="휴먼모음T" pitchFamily="18" charset="-127"/>
                <a:cs typeface="Lucida Sans Unicode" pitchFamily="34" charset="0"/>
              </a:rPr>
              <a:t>② 하느님의 구원계획이 마리아와 함께 시작하였으며</a:t>
            </a:r>
            <a:r>
              <a:rPr kumimoji="0" lang="en-US" altLang="ko-KR" sz="1900" b="1">
                <a:latin typeface="휴먼모음T" pitchFamily="18" charset="-127"/>
                <a:ea typeface="휴먼모음T" pitchFamily="18" charset="-127"/>
                <a:cs typeface="Lucida Sans Unicode" pitchFamily="34" charset="0"/>
              </a:rPr>
              <a:t>,</a:t>
            </a:r>
            <a:r>
              <a:rPr kumimoji="0" lang="ko-KR" altLang="en-US" sz="1900" b="1">
                <a:latin typeface="휴먼모음T" pitchFamily="18" charset="-127"/>
                <a:ea typeface="휴먼모음T" pitchFamily="18" charset="-127"/>
                <a:cs typeface="Lucida Sans Unicode" pitchFamily="34" charset="0"/>
              </a:rPr>
              <a:t> 성모님은 하느님의 어머니이시다</a:t>
            </a:r>
            <a:endParaRPr kumimoji="0" lang="en-US" altLang="ko-KR" sz="1900" b="1">
              <a:latin typeface="휴먼모음T" pitchFamily="18" charset="-127"/>
              <a:ea typeface="휴먼모음T" pitchFamily="18" charset="-127"/>
              <a:cs typeface="Lucida Sans Unicode" pitchFamily="34" charset="0"/>
            </a:endParaRPr>
          </a:p>
          <a:p>
            <a:pPr eaLnBrk="1" hangingPunct="1">
              <a:lnSpc>
                <a:spcPts val="2300"/>
              </a:lnSpc>
              <a:spcBef>
                <a:spcPct val="0"/>
              </a:spcBef>
              <a:buClrTx/>
              <a:buSzTx/>
              <a:buFontTx/>
              <a:buNone/>
            </a:pPr>
            <a:r>
              <a:rPr kumimoji="0" lang="ko-KR" altLang="en-US" sz="1900" b="1">
                <a:latin typeface="휴먼모음T" pitchFamily="18" charset="-127"/>
                <a:ea typeface="휴먼모음T" pitchFamily="18" charset="-127"/>
                <a:cs typeface="Lucida Sans Unicode" pitchFamily="34" charset="0"/>
              </a:rPr>
              <a:t>    </a:t>
            </a:r>
            <a:r>
              <a:rPr lang="en-US" altLang="ko-KR" sz="1900" b="1" i="1">
                <a:solidFill>
                  <a:schemeClr val="accent2"/>
                </a:solidFill>
                <a:latin typeface="맑은 고딕" pitchFamily="50" charset="-127"/>
                <a:ea typeface="휴먼모음T" pitchFamily="18" charset="-127"/>
                <a:cs typeface="Lucida Sans Unicode" pitchFamily="34" charset="0"/>
              </a:rPr>
              <a:t>► </a:t>
            </a:r>
            <a:r>
              <a:rPr kumimoji="0" lang="ko-KR" altLang="en-US" sz="1900" i="1">
                <a:solidFill>
                  <a:srgbClr val="0B27B5"/>
                </a:solidFill>
                <a:ea typeface="휴먼모음T" pitchFamily="18" charset="-127"/>
                <a:cs typeface="Lucida Sans Unicode" pitchFamily="34" charset="0"/>
              </a:rPr>
              <a:t>∵ </a:t>
            </a:r>
            <a:r>
              <a:rPr kumimoji="0" lang="ko-KR" altLang="en-US" sz="1900">
                <a:solidFill>
                  <a:srgbClr val="0B27B5"/>
                </a:solidFill>
                <a:latin typeface="휴먼모음T" pitchFamily="18" charset="-127"/>
                <a:ea typeface="휴먼모음T" pitchFamily="18" charset="-127"/>
                <a:cs typeface="Lucida Sans Unicode" pitchFamily="34" charset="0"/>
              </a:rPr>
              <a:t>마리아는 여신이 아니며</a:t>
            </a:r>
            <a:r>
              <a:rPr kumimoji="0" lang="en-US" altLang="ko-KR" sz="1900">
                <a:solidFill>
                  <a:srgbClr val="0B27B5"/>
                </a:solidFill>
                <a:latin typeface="휴먼모음T" pitchFamily="18" charset="-127"/>
                <a:ea typeface="휴먼모음T" pitchFamily="18" charset="-127"/>
                <a:cs typeface="Lucida Sans Unicode" pitchFamily="34" charset="0"/>
              </a:rPr>
              <a:t>,</a:t>
            </a:r>
            <a:r>
              <a:rPr kumimoji="0" lang="ko-KR" altLang="en-US" sz="1900">
                <a:solidFill>
                  <a:srgbClr val="0B27B5"/>
                </a:solidFill>
                <a:latin typeface="휴먼모음T" pitchFamily="18" charset="-127"/>
                <a:ea typeface="휴먼모음T" pitchFamily="18" charset="-127"/>
                <a:cs typeface="Lucida Sans Unicode" pitchFamily="34" charset="0"/>
              </a:rPr>
              <a:t> 성모님이 낳은 예수님이 하느님이기 때문에</a:t>
            </a:r>
            <a:r>
              <a:rPr kumimoji="0" lang="en-US" altLang="ko-KR" sz="1900">
                <a:solidFill>
                  <a:srgbClr val="0B27B5"/>
                </a:solidFill>
                <a:latin typeface="휴먼모음T" pitchFamily="18" charset="-127"/>
                <a:ea typeface="휴먼모음T" pitchFamily="18" charset="-127"/>
                <a:cs typeface="Lucida Sans Unicode" pitchFamily="34" charset="0"/>
              </a:rPr>
              <a:t>..</a:t>
            </a:r>
          </a:p>
          <a:p>
            <a:pPr eaLnBrk="1" hangingPunct="1">
              <a:lnSpc>
                <a:spcPct val="150000"/>
              </a:lnSpc>
              <a:spcBef>
                <a:spcPct val="0"/>
              </a:spcBef>
              <a:buClrTx/>
              <a:buSzTx/>
              <a:buFontTx/>
              <a:buNone/>
            </a:pPr>
            <a:r>
              <a:rPr kumimoji="0" lang="en-US" altLang="ko-KR" sz="1900" b="1">
                <a:latin typeface="휴먼모음T" pitchFamily="18" charset="-127"/>
                <a:ea typeface="휴먼모음T" pitchFamily="18" charset="-127"/>
                <a:cs typeface="Lucida Sans Unicode" pitchFamily="34" charset="0"/>
              </a:rPr>
              <a:t> </a:t>
            </a:r>
            <a:r>
              <a:rPr kumimoji="0" lang="ko-KR" altLang="en-US" sz="1900" b="1">
                <a:latin typeface="휴먼모음T" pitchFamily="18" charset="-127"/>
                <a:ea typeface="휴먼모음T" pitchFamily="18" charset="-127"/>
                <a:cs typeface="Lucida Sans Unicode" pitchFamily="34" charset="0"/>
              </a:rPr>
              <a:t>③ 동정잉태는</a:t>
            </a:r>
            <a:r>
              <a:rPr kumimoji="0" lang="en-US" altLang="ko-KR" sz="1900" b="1">
                <a:latin typeface="휴먼모음T" pitchFamily="18" charset="-127"/>
                <a:ea typeface="휴먼모음T" pitchFamily="18" charset="-127"/>
                <a:cs typeface="Lucida Sans Unicode" pitchFamily="34" charset="0"/>
              </a:rPr>
              <a:t> </a:t>
            </a:r>
            <a:r>
              <a:rPr kumimoji="0" lang="ko-KR" altLang="en-US" sz="1900" b="1">
                <a:latin typeface="휴먼모음T" pitchFamily="18" charset="-127"/>
                <a:ea typeface="휴먼모음T" pitchFamily="18" charset="-127"/>
                <a:cs typeface="Lucida Sans Unicode" pitchFamily="34" charset="0"/>
              </a:rPr>
              <a:t>인간이 되시는데 가장 적합한 방법 → </a:t>
            </a:r>
            <a:r>
              <a:rPr kumimoji="0" lang="ko-KR" altLang="en-US" sz="1900" b="1">
                <a:solidFill>
                  <a:srgbClr val="0B27B5"/>
                </a:solidFill>
                <a:latin typeface="휴먼모음T" pitchFamily="18" charset="-127"/>
                <a:ea typeface="휴먼모음T" pitchFamily="18" charset="-127"/>
                <a:cs typeface="Lucida Sans Unicode" pitchFamily="34" charset="0"/>
              </a:rPr>
              <a:t>하느님께는 불가능이 없으므로</a:t>
            </a:r>
            <a:r>
              <a:rPr kumimoji="0" lang="en-US" altLang="ko-KR" sz="1900" b="1">
                <a:latin typeface="휴먼모음T" pitchFamily="18" charset="-127"/>
                <a:ea typeface="휴먼모음T" pitchFamily="18" charset="-127"/>
                <a:cs typeface="Lucida Sans Unicode" pitchFamily="34" charset="0"/>
              </a:rPr>
              <a:t>..</a:t>
            </a:r>
          </a:p>
          <a:p>
            <a:pPr eaLnBrk="1" hangingPunct="1">
              <a:lnSpc>
                <a:spcPts val="2300"/>
              </a:lnSpc>
              <a:spcBef>
                <a:spcPct val="0"/>
              </a:spcBef>
              <a:buClrTx/>
              <a:buSzTx/>
              <a:buFontTx/>
              <a:buNone/>
            </a:pPr>
            <a:r>
              <a:rPr kumimoji="0" lang="en-US" altLang="ko-KR" sz="1900" b="1">
                <a:latin typeface="휴먼모음T" pitchFamily="18" charset="-127"/>
                <a:ea typeface="휴먼모음T" pitchFamily="18" charset="-127"/>
                <a:cs typeface="Lucida Sans Unicode" pitchFamily="34" charset="0"/>
              </a:rPr>
              <a:t> </a:t>
            </a:r>
            <a:r>
              <a:rPr kumimoji="0" lang="ko-KR" altLang="en-US" sz="1900" b="1">
                <a:latin typeface="휴먼모음T" pitchFamily="18" charset="-127"/>
                <a:ea typeface="휴먼모음T" pitchFamily="18" charset="-127"/>
                <a:cs typeface="Lucida Sans Unicode" pitchFamily="34" charset="0"/>
              </a:rPr>
              <a:t>④ </a:t>
            </a:r>
            <a:r>
              <a:rPr kumimoji="0" lang="ko-KR" altLang="en-US" sz="1900" b="1">
                <a:solidFill>
                  <a:srgbClr val="0070C0"/>
                </a:solidFill>
                <a:latin typeface="휴먼모음T" pitchFamily="18" charset="-127"/>
                <a:ea typeface="휴먼모음T" pitchFamily="18" charset="-127"/>
                <a:cs typeface="Lucida Sans Unicode" pitchFamily="34" charset="0"/>
              </a:rPr>
              <a:t>하느님 </a:t>
            </a:r>
            <a:r>
              <a:rPr kumimoji="0" lang="ko-KR" altLang="en-US" sz="1900" b="1">
                <a:solidFill>
                  <a:srgbClr val="C00000"/>
                </a:solidFill>
                <a:latin typeface="휴먼모음T" pitchFamily="18" charset="-127"/>
                <a:ea typeface="휴먼모음T" pitchFamily="18" charset="-127"/>
                <a:cs typeface="Lucida Sans Unicode" pitchFamily="34" charset="0"/>
              </a:rPr>
              <a:t>흠숭</a:t>
            </a:r>
            <a:r>
              <a:rPr kumimoji="0" lang="en-US" altLang="ko-KR" sz="1900" b="1">
                <a:solidFill>
                  <a:srgbClr val="C00000"/>
                </a:solidFill>
                <a:latin typeface="휴먼모음T" pitchFamily="18" charset="-127"/>
                <a:ea typeface="휴먼모음T" pitchFamily="18" charset="-127"/>
                <a:cs typeface="Lucida Sans Unicode" pitchFamily="34" charset="0"/>
              </a:rPr>
              <a:t>(</a:t>
            </a:r>
            <a:r>
              <a:rPr kumimoji="0" lang="ko-KR" altLang="en-US" sz="1900" b="1">
                <a:solidFill>
                  <a:srgbClr val="0070C0"/>
                </a:solidFill>
                <a:latin typeface="휴먼모음T" pitchFamily="18" charset="-127"/>
                <a:ea typeface="휴먼모음T" pitchFamily="18" charset="-127"/>
                <a:cs typeface="Lucida Sans Unicode" pitchFamily="34" charset="0"/>
              </a:rPr>
              <a:t>欽崇</a:t>
            </a:r>
            <a:r>
              <a:rPr kumimoji="0" lang="en-US" altLang="ko-KR" sz="1900" b="1">
                <a:latin typeface="휴먼모음T" pitchFamily="18" charset="-127"/>
                <a:ea typeface="휴먼모음T" pitchFamily="18" charset="-127"/>
                <a:cs typeface="Lucida Sans Unicode" pitchFamily="34" charset="0"/>
              </a:rPr>
              <a:t>)</a:t>
            </a:r>
            <a:r>
              <a:rPr kumimoji="0" lang="ko-KR" altLang="en-US" sz="1900" b="1">
                <a:latin typeface="휴먼모음T" pitchFamily="18" charset="-127"/>
                <a:ea typeface="휴먼모음T" pitchFamily="18" charset="-127"/>
                <a:cs typeface="Lucida Sans Unicode" pitchFamily="34" charset="0"/>
              </a:rPr>
              <a:t>과 </a:t>
            </a:r>
            <a:r>
              <a:rPr kumimoji="0" lang="ko-KR" altLang="en-US" sz="1900" b="1">
                <a:solidFill>
                  <a:srgbClr val="0070C0"/>
                </a:solidFill>
                <a:latin typeface="휴먼모음T" pitchFamily="18" charset="-127"/>
                <a:ea typeface="휴먼모음T" pitchFamily="18" charset="-127"/>
                <a:cs typeface="Lucida Sans Unicode" pitchFamily="34" charset="0"/>
              </a:rPr>
              <a:t>성모님 </a:t>
            </a:r>
            <a:r>
              <a:rPr kumimoji="0" lang="ko-KR" altLang="en-US" sz="1900" b="1">
                <a:solidFill>
                  <a:srgbClr val="C00000"/>
                </a:solidFill>
                <a:latin typeface="휴먼모음T" pitchFamily="18" charset="-127"/>
                <a:ea typeface="휴먼모음T" pitchFamily="18" charset="-127"/>
                <a:cs typeface="Lucida Sans Unicode" pitchFamily="34" charset="0"/>
              </a:rPr>
              <a:t>공경</a:t>
            </a:r>
            <a:r>
              <a:rPr kumimoji="0" lang="en-US" altLang="ko-KR" sz="1900" b="1">
                <a:solidFill>
                  <a:srgbClr val="0070C0"/>
                </a:solidFill>
                <a:latin typeface="휴먼모음T" pitchFamily="18" charset="-127"/>
                <a:ea typeface="휴먼모음T" pitchFamily="18" charset="-127"/>
                <a:cs typeface="Lucida Sans Unicode" pitchFamily="34" charset="0"/>
              </a:rPr>
              <a:t>(</a:t>
            </a:r>
            <a:r>
              <a:rPr kumimoji="0" lang="ko-KR" altLang="en-US" sz="1900" b="1">
                <a:solidFill>
                  <a:srgbClr val="0070C0"/>
                </a:solidFill>
                <a:latin typeface="휴먼모음T" pitchFamily="18" charset="-127"/>
                <a:ea typeface="휴먼모음T" pitchFamily="18" charset="-127"/>
                <a:cs typeface="Lucida Sans Unicode" pitchFamily="34" charset="0"/>
              </a:rPr>
              <a:t>恭敬</a:t>
            </a:r>
            <a:r>
              <a:rPr kumimoji="0" lang="en-US" altLang="ko-KR" sz="1900" b="1">
                <a:solidFill>
                  <a:srgbClr val="0070C0"/>
                </a:solidFill>
                <a:latin typeface="휴먼모음T" pitchFamily="18" charset="-127"/>
                <a:ea typeface="휴먼모음T" pitchFamily="18" charset="-127"/>
                <a:cs typeface="Lucida Sans Unicode" pitchFamily="34" charset="0"/>
              </a:rPr>
              <a:t>)</a:t>
            </a:r>
            <a:r>
              <a:rPr kumimoji="0" lang="ko-KR" altLang="en-US" sz="1900" b="1">
                <a:latin typeface="휴먼모음T" pitchFamily="18" charset="-127"/>
                <a:ea typeface="휴먼모음T" pitchFamily="18" charset="-127"/>
                <a:cs typeface="Lucida Sans Unicode" pitchFamily="34" charset="0"/>
              </a:rPr>
              <a:t>을 구분</a:t>
            </a:r>
            <a:r>
              <a:rPr kumimoji="0" lang="en-US" altLang="ko-KR" sz="1900" b="1">
                <a:latin typeface="휴먼모음T" pitchFamily="18" charset="-127"/>
                <a:ea typeface="휴먼모음T" pitchFamily="18" charset="-127"/>
                <a:cs typeface="Lucida Sans Unicode" pitchFamily="34" charset="0"/>
              </a:rPr>
              <a:t>, </a:t>
            </a:r>
            <a:r>
              <a:rPr kumimoji="0" lang="ko-KR" altLang="en-US" sz="1900" b="1">
                <a:solidFill>
                  <a:schemeClr val="accent2"/>
                </a:solidFill>
                <a:latin typeface="휴먼모음T" pitchFamily="18" charset="-127"/>
                <a:ea typeface="휴먼모음T" pitchFamily="18" charset="-127"/>
                <a:cs typeface="Lucida Sans Unicode" pitchFamily="34" charset="0"/>
              </a:rPr>
              <a:t>흠숭은 오직 하느님께만</a:t>
            </a:r>
            <a:r>
              <a:rPr kumimoji="0" lang="en-US" altLang="ko-KR" sz="1900" b="1">
                <a:solidFill>
                  <a:schemeClr val="accent2"/>
                </a:solidFill>
                <a:latin typeface="휴먼모음T" pitchFamily="18" charset="-127"/>
                <a:ea typeface="휴먼모음T" pitchFamily="18" charset="-127"/>
                <a:cs typeface="Lucida Sans Unicode" pitchFamily="34" charset="0"/>
              </a:rPr>
              <a:t>…</a:t>
            </a:r>
            <a:endParaRPr kumimoji="0" lang="en-US" altLang="ko-KR" sz="1900" b="1">
              <a:latin typeface="휴먼모음T" pitchFamily="18" charset="-127"/>
              <a:ea typeface="휴먼모음T" pitchFamily="18" charset="-127"/>
              <a:cs typeface="Lucida Sans Unicode" pitchFamily="34" charset="0"/>
            </a:endParaRPr>
          </a:p>
          <a:p>
            <a:pPr eaLnBrk="1" hangingPunct="1">
              <a:lnSpc>
                <a:spcPct val="150000"/>
              </a:lnSpc>
              <a:spcBef>
                <a:spcPct val="0"/>
              </a:spcBef>
              <a:buClrTx/>
              <a:buSzTx/>
              <a:buFontTx/>
              <a:buNone/>
            </a:pPr>
            <a:r>
              <a:rPr kumimoji="0" lang="en-US" altLang="ko-KR" sz="1900" b="1">
                <a:latin typeface="휴먼모음T" pitchFamily="18" charset="-127"/>
                <a:ea typeface="휴먼모음T" pitchFamily="18" charset="-127"/>
                <a:cs typeface="Lucida Sans Unicode" pitchFamily="34" charset="0"/>
              </a:rPr>
              <a:t> </a:t>
            </a:r>
            <a:endParaRPr kumimoji="0" lang="en-US" altLang="ko-KR" sz="1900" b="1">
              <a:solidFill>
                <a:schemeClr val="accent2"/>
              </a:solidFill>
              <a:latin typeface="휴먼모음T" pitchFamily="18" charset="-127"/>
              <a:ea typeface="휴먼모음T" pitchFamily="18" charset="-127"/>
              <a:cs typeface="Lucida Sans Unicode" pitchFamily="34" charset="0"/>
            </a:endParaRPr>
          </a:p>
          <a:p>
            <a:pPr eaLnBrk="1" hangingPunct="1">
              <a:lnSpc>
                <a:spcPts val="2300"/>
              </a:lnSpc>
              <a:spcBef>
                <a:spcPct val="0"/>
              </a:spcBef>
              <a:buClrTx/>
              <a:buSzTx/>
              <a:buFontTx/>
              <a:buNone/>
            </a:pPr>
            <a:endParaRPr kumimoji="0" lang="en-US" altLang="ko-KR" sz="1800" b="1">
              <a:latin typeface="휴먼모음T" pitchFamily="18" charset="-127"/>
              <a:ea typeface="휴먼모음T" pitchFamily="18" charset="-127"/>
              <a:cs typeface="Lucida Sans Unicode" pitchFamily="34" charset="0"/>
            </a:endParaRPr>
          </a:p>
          <a:p>
            <a:pPr eaLnBrk="1" hangingPunct="1">
              <a:lnSpc>
                <a:spcPct val="150000"/>
              </a:lnSpc>
              <a:spcBef>
                <a:spcPct val="0"/>
              </a:spcBef>
              <a:buClrTx/>
              <a:buSzTx/>
              <a:buFontTx/>
              <a:buNone/>
            </a:pPr>
            <a:r>
              <a:rPr kumimoji="0" lang="en-US" altLang="ko-KR" sz="2000">
                <a:solidFill>
                  <a:srgbClr val="0070C0"/>
                </a:solidFill>
                <a:ea typeface="휴먼모음T" pitchFamily="18" charset="-127"/>
                <a:cs typeface="Lucida Sans Unicode" pitchFamily="34" charset="0"/>
              </a:rPr>
              <a:t> </a:t>
            </a:r>
            <a:r>
              <a:rPr kumimoji="0" lang="en-US" altLang="ko-KR" sz="2000" b="1">
                <a:latin typeface="휴먼모음T" pitchFamily="18" charset="-127"/>
                <a:ea typeface="휴먼모음T" pitchFamily="18" charset="-127"/>
                <a:cs typeface="Lucida Sans Unicode" pitchFamily="34" charset="0"/>
              </a:rPr>
              <a:t>8) </a:t>
            </a:r>
            <a:r>
              <a:rPr kumimoji="0" lang="ko-KR" altLang="en-US" sz="2000" b="1">
                <a:latin typeface="휴먼모음T" pitchFamily="18" charset="-127"/>
                <a:ea typeface="휴먼모음T" pitchFamily="18" charset="-127"/>
                <a:cs typeface="Lucida Sans Unicode" pitchFamily="34" charset="0"/>
              </a:rPr>
              <a:t>예로니모 교부 </a:t>
            </a:r>
            <a:r>
              <a:rPr kumimoji="0" lang="en-US" altLang="ko-KR" sz="1600">
                <a:latin typeface="휴먼모음T" pitchFamily="18" charset="-127"/>
                <a:ea typeface="휴먼모음T" pitchFamily="18" charset="-127"/>
                <a:cs typeface="Lucida Sans Unicode" pitchFamily="34" charset="0"/>
              </a:rPr>
              <a:t>(+419)</a:t>
            </a:r>
          </a:p>
          <a:p>
            <a:pPr eaLnBrk="1" hangingPunct="1">
              <a:lnSpc>
                <a:spcPts val="2300"/>
              </a:lnSpc>
              <a:spcBef>
                <a:spcPct val="0"/>
              </a:spcBef>
              <a:buClrTx/>
              <a:buSzTx/>
              <a:buFontTx/>
              <a:buNone/>
            </a:pPr>
            <a:r>
              <a:rPr kumimoji="0" lang="en-US" altLang="ko-KR" sz="1800" b="1">
                <a:latin typeface="휴먼모음T" pitchFamily="18" charset="-127"/>
                <a:ea typeface="휴먼모음T" pitchFamily="18" charset="-127"/>
                <a:cs typeface="Lucida Sans Unicode" pitchFamily="34" charset="0"/>
              </a:rPr>
              <a:t>  ☞ </a:t>
            </a:r>
            <a:r>
              <a:rPr kumimoji="0" lang="ko-KR" altLang="en-US" sz="1800" b="1">
                <a:latin typeface="휴먼모음T" pitchFamily="18" charset="-127"/>
                <a:ea typeface="휴먼모음T" pitchFamily="18" charset="-127"/>
                <a:cs typeface="Lucida Sans Unicode" pitchFamily="34" charset="0"/>
              </a:rPr>
              <a:t>온 세상의 보물들인 성경을 정경으로 확립 </a:t>
            </a:r>
            <a:r>
              <a:rPr kumimoji="0" lang="en-US" altLang="ko-KR" sz="1800" b="1">
                <a:latin typeface="휴먼모음T" pitchFamily="18" charset="-127"/>
                <a:ea typeface="휴먼모음T" pitchFamily="18" charset="-127"/>
                <a:cs typeface="Lucida Sans Unicode" pitchFamily="34" charset="0"/>
              </a:rPr>
              <a:t>(</a:t>
            </a:r>
            <a:r>
              <a:rPr kumimoji="0" lang="ko-KR" altLang="en-US" sz="1800" b="1">
                <a:latin typeface="휴먼모음T" pitchFamily="18" charset="-127"/>
                <a:ea typeface="휴먼모음T" pitchFamily="18" charset="-127"/>
                <a:cs typeface="Lucida Sans Unicode" pitchFamily="34" charset="0"/>
              </a:rPr>
              <a:t>구약 </a:t>
            </a:r>
            <a:r>
              <a:rPr kumimoji="0" lang="en-US" altLang="ko-KR" sz="1800" b="1">
                <a:latin typeface="휴먼모음T" pitchFamily="18" charset="-127"/>
                <a:ea typeface="휴먼모음T" pitchFamily="18" charset="-127"/>
                <a:cs typeface="Lucida Sans Unicode" pitchFamily="34" charset="0"/>
              </a:rPr>
              <a:t>46</a:t>
            </a:r>
            <a:r>
              <a:rPr kumimoji="0" lang="ko-KR" altLang="en-US" sz="1800" b="1">
                <a:latin typeface="휴먼모음T" pitchFamily="18" charset="-127"/>
                <a:ea typeface="휴먼모음T" pitchFamily="18" charset="-127"/>
                <a:cs typeface="Lucida Sans Unicode" pitchFamily="34" charset="0"/>
              </a:rPr>
              <a:t>권</a:t>
            </a:r>
            <a:r>
              <a:rPr kumimoji="0" lang="en-US" altLang="ko-KR" sz="1800" b="1">
                <a:latin typeface="휴먼모음T" pitchFamily="18" charset="-127"/>
                <a:ea typeface="휴먼모음T" pitchFamily="18" charset="-127"/>
                <a:cs typeface="Lucida Sans Unicode" pitchFamily="34" charset="0"/>
              </a:rPr>
              <a:t>, </a:t>
            </a:r>
            <a:r>
              <a:rPr kumimoji="0" lang="ko-KR" altLang="en-US" sz="1800" b="1">
                <a:latin typeface="휴먼모음T" pitchFamily="18" charset="-127"/>
                <a:ea typeface="휴먼모음T" pitchFamily="18" charset="-127"/>
                <a:cs typeface="Lucida Sans Unicode" pitchFamily="34" charset="0"/>
              </a:rPr>
              <a:t>신약 </a:t>
            </a:r>
            <a:r>
              <a:rPr kumimoji="0" lang="en-US" altLang="ko-KR" sz="1800" b="1">
                <a:latin typeface="휴먼모음T" pitchFamily="18" charset="-127"/>
                <a:ea typeface="휴먼모음T" pitchFamily="18" charset="-127"/>
                <a:cs typeface="Lucida Sans Unicode" pitchFamily="34" charset="0"/>
              </a:rPr>
              <a:t>27</a:t>
            </a:r>
            <a:r>
              <a:rPr kumimoji="0" lang="ko-KR" altLang="en-US" sz="1800" b="1">
                <a:latin typeface="휴먼모음T" pitchFamily="18" charset="-127"/>
                <a:ea typeface="휴먼모음T" pitchFamily="18" charset="-127"/>
                <a:cs typeface="Lucida Sans Unicode" pitchFamily="34" charset="0"/>
              </a:rPr>
              <a:t>권</a:t>
            </a:r>
            <a:r>
              <a:rPr kumimoji="0" lang="en-US" altLang="ko-KR" sz="1800" b="1">
                <a:latin typeface="휴먼모음T" pitchFamily="18" charset="-127"/>
                <a:ea typeface="휴먼모음T" pitchFamily="18" charset="-127"/>
                <a:cs typeface="Lucida Sans Unicode" pitchFamily="34" charset="0"/>
              </a:rPr>
              <a:t>)</a:t>
            </a:r>
          </a:p>
          <a:p>
            <a:pPr eaLnBrk="1" hangingPunct="1">
              <a:lnSpc>
                <a:spcPct val="150000"/>
              </a:lnSpc>
              <a:spcBef>
                <a:spcPct val="0"/>
              </a:spcBef>
              <a:buClrTx/>
              <a:buSzTx/>
              <a:buFontTx/>
              <a:buNone/>
            </a:pPr>
            <a:r>
              <a:rPr kumimoji="0" lang="ko-KR" altLang="en-US" sz="1800" b="1">
                <a:solidFill>
                  <a:srgbClr val="404040"/>
                </a:solidFill>
                <a:latin typeface="휴먼모음T" pitchFamily="18" charset="-127"/>
                <a:ea typeface="휴먼모음T" pitchFamily="18" charset="-127"/>
                <a:cs typeface="Lucida Sans Unicode" pitchFamily="34" charset="0"/>
              </a:rPr>
              <a:t> ① </a:t>
            </a:r>
            <a:r>
              <a:rPr kumimoji="0" lang="ko-KR" altLang="en-US" sz="1900" b="1">
                <a:solidFill>
                  <a:srgbClr val="404040"/>
                </a:solidFill>
                <a:latin typeface="휴먼모음T" pitchFamily="18" charset="-127"/>
                <a:ea typeface="휴먼모음T" pitchFamily="18" charset="-127"/>
                <a:cs typeface="Lucida Sans Unicode" pitchFamily="34" charset="0"/>
              </a:rPr>
              <a:t>그리스도인의 모범으로서 성모님을 찬양</a:t>
            </a:r>
            <a:r>
              <a:rPr kumimoji="0" lang="en-US" altLang="ko-KR" sz="1800" b="1">
                <a:solidFill>
                  <a:srgbClr val="404040"/>
                </a:solidFill>
                <a:latin typeface="휴먼모음T" pitchFamily="18" charset="-127"/>
                <a:ea typeface="휴먼모음T" pitchFamily="18" charset="-127"/>
                <a:cs typeface="Lucida Sans Unicode" pitchFamily="34" charset="0"/>
              </a:rPr>
              <a:t>, </a:t>
            </a:r>
            <a:r>
              <a:rPr kumimoji="0" lang="ko-KR" altLang="en-US" sz="2000" b="1">
                <a:solidFill>
                  <a:srgbClr val="C00000"/>
                </a:solidFill>
                <a:latin typeface="휴먼모음T" pitchFamily="18" charset="-127"/>
                <a:ea typeface="휴먼모음T" pitchFamily="18" charset="-127"/>
                <a:cs typeface="Lucida Sans Unicode" pitchFamily="34" charset="0"/>
              </a:rPr>
              <a:t>해박한 성경해석</a:t>
            </a:r>
            <a:endParaRPr kumimoji="0" lang="en-US" altLang="ko-KR" sz="2000" b="1">
              <a:solidFill>
                <a:srgbClr val="C00000"/>
              </a:solidFill>
              <a:latin typeface="휴먼모음T" pitchFamily="18" charset="-127"/>
              <a:ea typeface="휴먼모음T" pitchFamily="18" charset="-127"/>
              <a:cs typeface="Lucida Sans Unicode" pitchFamily="34" charset="0"/>
            </a:endParaRPr>
          </a:p>
          <a:p>
            <a:pPr eaLnBrk="1" hangingPunct="1">
              <a:lnSpc>
                <a:spcPct val="150000"/>
              </a:lnSpc>
              <a:spcBef>
                <a:spcPct val="0"/>
              </a:spcBef>
              <a:buClrTx/>
              <a:buSzTx/>
              <a:buFontTx/>
              <a:buNone/>
            </a:pPr>
            <a:r>
              <a:rPr kumimoji="0" lang="en-US" altLang="ko-KR" sz="1800" b="1">
                <a:solidFill>
                  <a:srgbClr val="404040"/>
                </a:solidFill>
                <a:latin typeface="휴먼모음T" pitchFamily="18" charset="-127"/>
                <a:ea typeface="휴먼모음T" pitchFamily="18" charset="-127"/>
                <a:cs typeface="Lucida Sans Unicode" pitchFamily="34" charset="0"/>
              </a:rPr>
              <a:t> </a:t>
            </a:r>
            <a:r>
              <a:rPr kumimoji="0" lang="ko-KR" altLang="en-US" sz="1800" b="1">
                <a:solidFill>
                  <a:srgbClr val="404040"/>
                </a:solidFill>
                <a:latin typeface="휴먼모음T" pitchFamily="18" charset="-127"/>
                <a:ea typeface="휴먼모음T" pitchFamily="18" charset="-127"/>
                <a:cs typeface="Lucida Sans Unicode" pitchFamily="34" charset="0"/>
              </a:rPr>
              <a:t>②</a:t>
            </a:r>
            <a:r>
              <a:rPr kumimoji="0" lang="en-US" altLang="ko-KR" sz="1900" b="1">
                <a:solidFill>
                  <a:srgbClr val="0B27B5"/>
                </a:solidFill>
                <a:latin typeface="휴먼모음T" pitchFamily="18" charset="-127"/>
                <a:ea typeface="휴먼모음T" pitchFamily="18" charset="-127"/>
                <a:cs typeface="Lucida Sans Unicode" pitchFamily="34" charset="0"/>
              </a:rPr>
              <a:t>“</a:t>
            </a:r>
            <a:r>
              <a:rPr kumimoji="0" lang="ko-KR" altLang="en-US" sz="1900">
                <a:solidFill>
                  <a:srgbClr val="0B27B5"/>
                </a:solidFill>
                <a:latin typeface="휴먼모음T" pitchFamily="18" charset="-127"/>
                <a:ea typeface="휴먼모음T" pitchFamily="18" charset="-127"/>
                <a:cs typeface="Lucida Sans Unicode" pitchFamily="34" charset="0"/>
              </a:rPr>
              <a:t>예수의 형제들</a:t>
            </a:r>
            <a:r>
              <a:rPr kumimoji="0" lang="en-US" altLang="ko-KR" sz="1400" b="1">
                <a:solidFill>
                  <a:srgbClr val="404040"/>
                </a:solidFill>
                <a:latin typeface="휴먼모음T" pitchFamily="18" charset="-127"/>
                <a:ea typeface="휴먼모음T" pitchFamily="18" charset="-127"/>
                <a:cs typeface="Lucida Sans Unicode" pitchFamily="34" charset="0"/>
              </a:rPr>
              <a:t>(</a:t>
            </a:r>
            <a:r>
              <a:rPr kumimoji="0" lang="ko-KR" altLang="en-US" sz="1600" b="1">
                <a:solidFill>
                  <a:srgbClr val="404040"/>
                </a:solidFill>
                <a:latin typeface="휴먼모음T" pitchFamily="18" charset="-127"/>
                <a:ea typeface="휴먼모음T" pitchFamily="18" charset="-127"/>
                <a:cs typeface="Lucida Sans Unicode" pitchFamily="34" charset="0"/>
              </a:rPr>
              <a:t>마르</a:t>
            </a:r>
            <a:r>
              <a:rPr kumimoji="0" lang="en-US" altLang="ko-KR" sz="1600" b="1">
                <a:solidFill>
                  <a:srgbClr val="404040"/>
                </a:solidFill>
                <a:latin typeface="휴먼모음T" pitchFamily="18" charset="-127"/>
                <a:ea typeface="휴먼모음T" pitchFamily="18" charset="-127"/>
                <a:cs typeface="Lucida Sans Unicode" pitchFamily="34" charset="0"/>
              </a:rPr>
              <a:t>3,31~35), </a:t>
            </a:r>
            <a:r>
              <a:rPr kumimoji="0" lang="ko-KR" altLang="en-US" sz="1900">
                <a:solidFill>
                  <a:srgbClr val="0B27B5"/>
                </a:solidFill>
                <a:latin typeface="휴먼모음T" pitchFamily="18" charset="-127"/>
                <a:ea typeface="휴먼모음T" pitchFamily="18" charset="-127"/>
                <a:cs typeface="Lucida Sans Unicode" pitchFamily="34" charset="0"/>
              </a:rPr>
              <a:t>첫아들</a:t>
            </a:r>
            <a:r>
              <a:rPr kumimoji="0" lang="en-US" altLang="ko-KR" sz="1900">
                <a:solidFill>
                  <a:srgbClr val="0B27B5"/>
                </a:solidFill>
                <a:latin typeface="휴먼모음T" pitchFamily="18" charset="-127"/>
                <a:ea typeface="휴먼모음T" pitchFamily="18" charset="-127"/>
                <a:cs typeface="Lucida Sans Unicode" pitchFamily="34" charset="0"/>
              </a:rPr>
              <a:t>, </a:t>
            </a:r>
            <a:r>
              <a:rPr kumimoji="0" lang="ko-KR" altLang="en-US" sz="1900">
                <a:solidFill>
                  <a:srgbClr val="0B27B5"/>
                </a:solidFill>
                <a:latin typeface="휴먼모음T" pitchFamily="18" charset="-127"/>
                <a:ea typeface="휴먼모음T" pitchFamily="18" charset="-127"/>
                <a:cs typeface="Lucida Sans Unicode" pitchFamily="34" charset="0"/>
              </a:rPr>
              <a:t>살기 전에</a:t>
            </a:r>
            <a:r>
              <a:rPr kumimoji="0" lang="en-US" altLang="ko-KR" sz="1900">
                <a:solidFill>
                  <a:srgbClr val="0B27B5"/>
                </a:solidFill>
                <a:latin typeface="휴먼모음T" pitchFamily="18" charset="-127"/>
                <a:ea typeface="휴먼모음T" pitchFamily="18" charset="-127"/>
                <a:cs typeface="Lucida Sans Unicode" pitchFamily="34" charset="0"/>
              </a:rPr>
              <a:t>, </a:t>
            </a:r>
            <a:r>
              <a:rPr kumimoji="0" lang="ko-KR" altLang="en-US" sz="1900">
                <a:solidFill>
                  <a:srgbClr val="0B27B5"/>
                </a:solidFill>
                <a:latin typeface="휴먼모음T" pitchFamily="18" charset="-127"/>
                <a:ea typeface="휴먼모음T" pitchFamily="18" charset="-127"/>
                <a:cs typeface="Lucida Sans Unicode" pitchFamily="34" charset="0"/>
              </a:rPr>
              <a:t>낳을 때까지</a:t>
            </a:r>
            <a:r>
              <a:rPr kumimoji="0" lang="en-US" altLang="ko-KR" sz="1900">
                <a:solidFill>
                  <a:srgbClr val="0B27B5"/>
                </a:solidFill>
                <a:latin typeface="휴먼모음T" pitchFamily="18" charset="-127"/>
                <a:ea typeface="휴먼모음T" pitchFamily="18" charset="-127"/>
                <a:cs typeface="Lucida Sans Unicode" pitchFamily="34" charset="0"/>
              </a:rPr>
              <a:t>”</a:t>
            </a:r>
            <a:r>
              <a:rPr kumimoji="0" lang="ko-KR" altLang="en-US" sz="1900" b="1">
                <a:solidFill>
                  <a:srgbClr val="404040"/>
                </a:solidFill>
                <a:latin typeface="휴먼모음T" pitchFamily="18" charset="-127"/>
                <a:ea typeface="휴먼모음T" pitchFamily="18" charset="-127"/>
                <a:cs typeface="Lucida Sans Unicode" pitchFamily="34" charset="0"/>
              </a:rPr>
              <a:t>등 성경표현의 </a:t>
            </a:r>
            <a:endParaRPr kumimoji="0" lang="en-US" altLang="ko-KR" sz="1900" b="1">
              <a:solidFill>
                <a:srgbClr val="404040"/>
              </a:solidFill>
              <a:latin typeface="휴먼모음T" pitchFamily="18" charset="-127"/>
              <a:ea typeface="휴먼모음T" pitchFamily="18" charset="-127"/>
              <a:cs typeface="Lucida Sans Unicode" pitchFamily="34" charset="0"/>
            </a:endParaRPr>
          </a:p>
          <a:p>
            <a:pPr eaLnBrk="1" hangingPunct="1">
              <a:lnSpc>
                <a:spcPts val="2300"/>
              </a:lnSpc>
              <a:spcBef>
                <a:spcPct val="0"/>
              </a:spcBef>
              <a:buClrTx/>
              <a:buSzTx/>
              <a:buFontTx/>
              <a:buNone/>
            </a:pPr>
            <a:r>
              <a:rPr kumimoji="0" lang="en-US" altLang="ko-KR" sz="1900" b="1">
                <a:solidFill>
                  <a:srgbClr val="404040"/>
                </a:solidFill>
                <a:latin typeface="휴먼모음T" pitchFamily="18" charset="-127"/>
                <a:ea typeface="휴먼모음T" pitchFamily="18" charset="-127"/>
                <a:cs typeface="Lucida Sans Unicode" pitchFamily="34" charset="0"/>
              </a:rPr>
              <a:t>    </a:t>
            </a:r>
            <a:r>
              <a:rPr kumimoji="0" lang="ko-KR" altLang="en-US" sz="1900" b="1">
                <a:solidFill>
                  <a:srgbClr val="404040"/>
                </a:solidFill>
                <a:latin typeface="휴먼모음T" pitchFamily="18" charset="-127"/>
                <a:ea typeface="휴먼모음T" pitchFamily="18" charset="-127"/>
                <a:cs typeface="Lucida Sans Unicode" pitchFamily="34" charset="0"/>
              </a:rPr>
              <a:t>설명과 성모님의 동정성 옹호</a:t>
            </a:r>
            <a:r>
              <a:rPr kumimoji="0" lang="en-US" altLang="ko-KR" sz="1900" b="1">
                <a:solidFill>
                  <a:srgbClr val="404040"/>
                </a:solidFill>
                <a:latin typeface="휴먼모음T" pitchFamily="18" charset="-127"/>
                <a:ea typeface="휴먼모음T" pitchFamily="18" charset="-127"/>
                <a:cs typeface="Lucida Sans Unicode" pitchFamily="34" charset="0"/>
              </a:rPr>
              <a:t>. </a:t>
            </a:r>
          </a:p>
          <a:p>
            <a:pPr eaLnBrk="1" hangingPunct="1">
              <a:lnSpc>
                <a:spcPct val="150000"/>
              </a:lnSpc>
              <a:spcBef>
                <a:spcPct val="0"/>
              </a:spcBef>
              <a:buClrTx/>
              <a:buSzTx/>
              <a:buFontTx/>
              <a:buNone/>
            </a:pPr>
            <a:r>
              <a:rPr kumimoji="0" lang="en-US" altLang="ko-KR" sz="1900" b="1">
                <a:solidFill>
                  <a:srgbClr val="404040"/>
                </a:solidFill>
                <a:latin typeface="휴먼모음T" pitchFamily="18" charset="-127"/>
                <a:ea typeface="휴먼모음T" pitchFamily="18" charset="-127"/>
                <a:cs typeface="Lucida Sans Unicode" pitchFamily="34" charset="0"/>
              </a:rPr>
              <a:t>   </a:t>
            </a:r>
            <a:r>
              <a:rPr lang="en-US" altLang="ko-KR" sz="1900" b="1">
                <a:solidFill>
                  <a:srgbClr val="0B27B5"/>
                </a:solidFill>
                <a:latin typeface="맑은 고딕" pitchFamily="50" charset="-127"/>
                <a:ea typeface="휴먼모음T" pitchFamily="18" charset="-127"/>
                <a:cs typeface="Lucida Sans Unicode" pitchFamily="34" charset="0"/>
              </a:rPr>
              <a:t>►’</a:t>
            </a:r>
            <a:r>
              <a:rPr lang="ko-KR" altLang="en-US" sz="1900" b="1">
                <a:solidFill>
                  <a:srgbClr val="0B27B5"/>
                </a:solidFill>
                <a:latin typeface="맑은 고딕" pitchFamily="50" charset="-127"/>
                <a:ea typeface="휴먼모음T" pitchFamily="18" charset="-127"/>
                <a:cs typeface="Lucida Sans Unicode" pitchFamily="34" charset="0"/>
              </a:rPr>
              <a:t>첫</a:t>
            </a:r>
            <a:r>
              <a:rPr kumimoji="0" lang="ko-KR" altLang="en-US" sz="1900" b="1">
                <a:solidFill>
                  <a:srgbClr val="0B27B5"/>
                </a:solidFill>
                <a:latin typeface="맑은 고딕" pitchFamily="50" charset="-127"/>
                <a:ea typeface="휴먼모음T" pitchFamily="18" charset="-127"/>
                <a:cs typeface="Lucida Sans Unicode" pitchFamily="34" charset="0"/>
              </a:rPr>
              <a:t>아들</a:t>
            </a:r>
            <a:r>
              <a:rPr kumimoji="0" lang="en-US" altLang="ko-KR" sz="1900" b="1">
                <a:solidFill>
                  <a:srgbClr val="0B27B5"/>
                </a:solidFill>
                <a:latin typeface="맑은 고딕" pitchFamily="50" charset="-127"/>
                <a:ea typeface="휴먼모음T" pitchFamily="18" charset="-127"/>
                <a:cs typeface="Lucida Sans Unicode" pitchFamily="34" charset="0"/>
              </a:rPr>
              <a:t>’ </a:t>
            </a:r>
            <a:r>
              <a:rPr kumimoji="0" lang="ko-KR" altLang="en-US" sz="1900" b="1">
                <a:solidFill>
                  <a:srgbClr val="0B27B5"/>
                </a:solidFill>
                <a:latin typeface="휴먼모음T" pitchFamily="18" charset="-127"/>
                <a:ea typeface="휴먼모음T" pitchFamily="18" charset="-127"/>
                <a:cs typeface="Lucida Sans Unicode" pitchFamily="34" charset="0"/>
              </a:rPr>
              <a:t>은 처음으로 태어나셨기 때문</a:t>
            </a:r>
            <a:r>
              <a:rPr kumimoji="0" lang="en-US" altLang="ko-KR" sz="1900" b="1">
                <a:solidFill>
                  <a:srgbClr val="0B27B5"/>
                </a:solidFill>
                <a:latin typeface="휴먼모음T" pitchFamily="18" charset="-127"/>
                <a:ea typeface="휴먼모음T" pitchFamily="18" charset="-127"/>
                <a:cs typeface="Lucida Sans Unicode" pitchFamily="34" charset="0"/>
              </a:rPr>
              <a:t>..</a:t>
            </a:r>
            <a:r>
              <a:rPr kumimoji="0" lang="en-US" altLang="ko-KR" sz="1800" b="1">
                <a:latin typeface="휴먼모음T" pitchFamily="18" charset="-127"/>
                <a:ea typeface="휴먼모음T" pitchFamily="18" charset="-127"/>
                <a:cs typeface="Lucida Sans Unicode" pitchFamily="34" charset="0"/>
              </a:rPr>
              <a:t>   </a:t>
            </a:r>
          </a:p>
          <a:p>
            <a:pPr eaLnBrk="1" hangingPunct="1">
              <a:lnSpc>
                <a:spcPts val="2300"/>
              </a:lnSpc>
              <a:spcBef>
                <a:spcPct val="0"/>
              </a:spcBef>
              <a:buClrTx/>
              <a:buSzTx/>
              <a:buFontTx/>
              <a:buNone/>
            </a:pPr>
            <a:r>
              <a:rPr kumimoji="0" lang="en-US" altLang="ko-KR" sz="1800" b="1">
                <a:solidFill>
                  <a:srgbClr val="404040"/>
                </a:solidFill>
                <a:latin typeface="휴먼모음T" pitchFamily="18" charset="-127"/>
                <a:ea typeface="휴먼모음T" pitchFamily="18" charset="-127"/>
                <a:cs typeface="Lucida Sans Unicode" pitchFamily="34" charset="0"/>
              </a:rPr>
              <a:t>    </a:t>
            </a:r>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250825" y="3860800"/>
            <a:ext cx="8642350" cy="2808288"/>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0" name="직사각형 9"/>
          <p:cNvSpPr/>
          <p:nvPr/>
        </p:nvSpPr>
        <p:spPr>
          <a:xfrm>
            <a:off x="250825" y="187325"/>
            <a:ext cx="8642350" cy="3529013"/>
          </a:xfrm>
          <a:prstGeom prst="rect">
            <a:avLst/>
          </a:prstGeom>
          <a:solidFill>
            <a:srgbClr val="DFFCC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2" name="직사각형 11"/>
          <p:cNvSpPr/>
          <p:nvPr/>
        </p:nvSpPr>
        <p:spPr>
          <a:xfrm>
            <a:off x="323850" y="215900"/>
            <a:ext cx="8642350" cy="6453188"/>
          </a:xfrm>
          <a:prstGeom prst="rect">
            <a:avLst/>
          </a:prstGeom>
        </p:spPr>
        <p:txBody>
          <a:bodyPr>
            <a:spAutoFit/>
          </a:bodyPr>
          <a:lstStyle/>
          <a:p>
            <a:pPr marL="342900" indent="-342900" fontAlgn="auto">
              <a:lnSpc>
                <a:spcPts val="2300"/>
              </a:lnSpc>
              <a:spcBef>
                <a:spcPts val="0"/>
              </a:spcBef>
              <a:spcAft>
                <a:spcPts val="0"/>
              </a:spcAft>
              <a:defRPr/>
            </a:pPr>
            <a:r>
              <a:rPr kumimoji="0" lang="en-US" altLang="ko-KR" sz="2000" dirty="0">
                <a:solidFill>
                  <a:srgbClr val="0070C0"/>
                </a:solidFill>
                <a:latin typeface="Lucida Sans Unicode"/>
                <a:ea typeface="휴먼모음T" pitchFamily="18" charset="-127"/>
                <a:cs typeface="Lucida Sans Unicode"/>
              </a:rPr>
              <a:t> </a:t>
            </a:r>
            <a:r>
              <a:rPr kumimoji="0" lang="en-US" altLang="ko-KR" sz="2000" b="1" dirty="0">
                <a:solidFill>
                  <a:schemeClr val="tx1">
                    <a:lumMod val="75000"/>
                    <a:lumOff val="25000"/>
                  </a:schemeClr>
                </a:solidFill>
                <a:latin typeface="휴먼모음T" pitchFamily="18" charset="-127"/>
                <a:ea typeface="휴먼모음T" pitchFamily="18" charset="-127"/>
              </a:rPr>
              <a:t>9) </a:t>
            </a:r>
            <a:r>
              <a:rPr kumimoji="0" lang="ko-KR" altLang="en-US" sz="2000" b="1" dirty="0" err="1">
                <a:solidFill>
                  <a:schemeClr val="tx1">
                    <a:lumMod val="75000"/>
                    <a:lumOff val="25000"/>
                  </a:schemeClr>
                </a:solidFill>
                <a:latin typeface="휴먼모음T" pitchFamily="18" charset="-127"/>
                <a:ea typeface="휴먼모음T" pitchFamily="18" charset="-127"/>
              </a:rPr>
              <a:t>아우구스티노</a:t>
            </a:r>
            <a:r>
              <a:rPr kumimoji="0" lang="ko-KR" altLang="en-US" sz="2000" b="1" dirty="0">
                <a:solidFill>
                  <a:schemeClr val="tx1">
                    <a:lumMod val="75000"/>
                    <a:lumOff val="25000"/>
                  </a:schemeClr>
                </a:solidFill>
                <a:latin typeface="휴먼모음T" pitchFamily="18" charset="-127"/>
                <a:ea typeface="휴먼모음T" pitchFamily="18" charset="-127"/>
              </a:rPr>
              <a:t> 성인 </a:t>
            </a:r>
            <a:r>
              <a:rPr kumimoji="0" lang="en-US" altLang="ko-KR" sz="1600" b="1" dirty="0">
                <a:solidFill>
                  <a:schemeClr val="tx1">
                    <a:lumMod val="75000"/>
                    <a:lumOff val="25000"/>
                  </a:schemeClr>
                </a:solidFill>
                <a:latin typeface="휴먼모음T" pitchFamily="18" charset="-127"/>
                <a:ea typeface="휴먼모음T" pitchFamily="18" charset="-127"/>
              </a:rPr>
              <a:t>(+430)</a:t>
            </a:r>
          </a:p>
          <a:p>
            <a:pPr marL="342900" indent="-342900" fontAlgn="auto">
              <a:lnSpc>
                <a:spcPct val="150000"/>
              </a:lnSpc>
              <a:spcBef>
                <a:spcPts val="0"/>
              </a:spcBef>
              <a:spcAft>
                <a:spcPts val="0"/>
              </a:spcAft>
              <a:defRPr/>
            </a:pPr>
            <a:r>
              <a:rPr kumimoji="0" lang="en-US" altLang="ko-KR" b="1" dirty="0">
                <a:solidFill>
                  <a:schemeClr val="tx1">
                    <a:lumMod val="75000"/>
                    <a:lumOff val="2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①</a:t>
            </a:r>
            <a:r>
              <a:rPr lang="en-US" altLang="ko-KR" b="1" i="1" dirty="0">
                <a:solidFill>
                  <a:schemeClr val="tx1">
                    <a:lumMod val="75000"/>
                    <a:lumOff val="25000"/>
                  </a:schemeClr>
                </a:solidFill>
                <a:latin typeface="+mn-ea"/>
                <a:cs typeface="Lucida Sans Unicode"/>
              </a:rPr>
              <a:t> </a:t>
            </a:r>
            <a:r>
              <a:rPr lang="en-US" altLang="ko-KR" b="1" dirty="0">
                <a:solidFill>
                  <a:schemeClr val="tx1">
                    <a:lumMod val="75000"/>
                    <a:lumOff val="25000"/>
                  </a:schemeClr>
                </a:solidFill>
                <a:latin typeface="+mn-ea"/>
                <a:cs typeface="Lucida Sans Unicode"/>
              </a:rPr>
              <a:t>‘</a:t>
            </a:r>
            <a:r>
              <a:rPr lang="ko-KR" altLang="en-US" dirty="0">
                <a:solidFill>
                  <a:srgbClr val="0B27B5"/>
                </a:solidFill>
                <a:latin typeface="휴먼모음T" pitchFamily="18" charset="-127"/>
                <a:ea typeface="휴먼모음T" pitchFamily="18" charset="-127"/>
                <a:cs typeface="Lucida Sans Unicode"/>
              </a:rPr>
              <a:t>성모님은 평생 동정이시고</a:t>
            </a:r>
            <a:r>
              <a:rPr lang="en-US" altLang="ko-KR" dirty="0">
                <a:solidFill>
                  <a:srgbClr val="0B27B5"/>
                </a:solidFill>
                <a:latin typeface="휴먼모음T" pitchFamily="18" charset="-127"/>
                <a:ea typeface="휴먼모음T" pitchFamily="18" charset="-127"/>
                <a:cs typeface="Lucida Sans Unicode"/>
              </a:rPr>
              <a:t>, </a:t>
            </a:r>
            <a:r>
              <a:rPr lang="ko-KR" altLang="en-US" dirty="0">
                <a:solidFill>
                  <a:srgbClr val="0B27B5"/>
                </a:solidFill>
                <a:latin typeface="휴먼모음T" pitchFamily="18" charset="-127"/>
                <a:ea typeface="휴먼모음T" pitchFamily="18" charset="-127"/>
                <a:cs typeface="Lucida Sans Unicode"/>
              </a:rPr>
              <a:t>교회의 한 구성원이며</a:t>
            </a:r>
            <a:r>
              <a:rPr lang="en-US" altLang="ko-KR" dirty="0">
                <a:solidFill>
                  <a:srgbClr val="0B27B5"/>
                </a:solidFill>
                <a:latin typeface="휴먼모음T" pitchFamily="18" charset="-127"/>
                <a:ea typeface="휴먼모음T" pitchFamily="18" charset="-127"/>
                <a:cs typeface="Lucida Sans Unicode"/>
              </a:rPr>
              <a:t>, </a:t>
            </a:r>
            <a:r>
              <a:rPr lang="ko-KR" altLang="en-US" dirty="0">
                <a:solidFill>
                  <a:srgbClr val="0B27B5"/>
                </a:solidFill>
                <a:latin typeface="휴먼모음T" pitchFamily="18" charset="-127"/>
                <a:ea typeface="휴먼모음T" pitchFamily="18" charset="-127"/>
                <a:cs typeface="Lucida Sans Unicode"/>
              </a:rPr>
              <a:t>모든 이들의 모범이신 분</a:t>
            </a:r>
            <a:r>
              <a:rPr lang="en-US" altLang="ko-KR" dirty="0">
                <a:solidFill>
                  <a:srgbClr val="0B27B5"/>
                </a:solidFill>
                <a:latin typeface="휴먼모음T" pitchFamily="18" charset="-127"/>
                <a:ea typeface="휴먼모음T" pitchFamily="18" charset="-127"/>
                <a:cs typeface="Lucida Sans Unicode"/>
              </a:rPr>
              <a:t>’</a:t>
            </a:r>
          </a:p>
          <a:p>
            <a:pPr marL="342900" indent="-342900" fontAlgn="auto">
              <a:lnSpc>
                <a:spcPct val="150000"/>
              </a:lnSpc>
              <a:spcBef>
                <a:spcPts val="0"/>
              </a:spcBef>
              <a:spcAft>
                <a:spcPts val="0"/>
              </a:spcAft>
              <a:defRPr/>
            </a:pPr>
            <a:r>
              <a:rPr kumimoji="0" lang="ko-KR" altLang="en-US" b="1" dirty="0">
                <a:solidFill>
                  <a:schemeClr val="tx1">
                    <a:lumMod val="75000"/>
                    <a:lumOff val="25000"/>
                  </a:schemeClr>
                </a:solidFill>
                <a:latin typeface="휴먼모음T" pitchFamily="18" charset="-127"/>
                <a:ea typeface="휴먼모음T" pitchFamily="18" charset="-127"/>
              </a:rPr>
              <a:t>   </a:t>
            </a:r>
            <a:r>
              <a:rPr kumimoji="0" lang="en-US" altLang="ko-KR" b="1" dirty="0">
                <a:solidFill>
                  <a:schemeClr val="tx1">
                    <a:lumMod val="75000"/>
                    <a:lumOff val="25000"/>
                  </a:schemeClr>
                </a:solidFill>
                <a:latin typeface="휴먼모음T" pitchFamily="18" charset="-127"/>
                <a:ea typeface="휴먼모음T" pitchFamily="18" charset="-127"/>
              </a:rPr>
              <a:t>-</a:t>
            </a:r>
            <a:r>
              <a:rPr kumimoji="0" lang="ko-KR" altLang="en-US" b="1" dirty="0">
                <a:solidFill>
                  <a:schemeClr val="tx1">
                    <a:lumMod val="75000"/>
                    <a:lumOff val="25000"/>
                  </a:schemeClr>
                </a:solidFill>
                <a:latin typeface="휴먼모음T" pitchFamily="18" charset="-127"/>
                <a:ea typeface="휴먼모음T" pitchFamily="18" charset="-127"/>
              </a:rPr>
              <a:t> 성모님이 예수님을 잉태한 사실은</a:t>
            </a:r>
            <a:r>
              <a:rPr kumimoji="0" lang="en-US" altLang="ko-KR" b="1" dirty="0">
                <a:solidFill>
                  <a:schemeClr val="tx1">
                    <a:lumMod val="75000"/>
                    <a:lumOff val="25000"/>
                  </a:schemeClr>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하느님의 말씀을 영적으로 잉태하신 </a:t>
            </a:r>
            <a:r>
              <a:rPr kumimoji="0" lang="ko-KR" altLang="en-US" b="1" dirty="0">
                <a:solidFill>
                  <a:schemeClr val="tx1">
                    <a:lumMod val="75000"/>
                    <a:lumOff val="25000"/>
                  </a:schemeClr>
                </a:solidFill>
                <a:latin typeface="휴먼모음T" pitchFamily="18" charset="-127"/>
                <a:ea typeface="휴먼모음T" pitchFamily="18" charset="-127"/>
              </a:rPr>
              <a:t>것으로</a:t>
            </a:r>
            <a:r>
              <a:rPr kumimoji="0" lang="en-US" altLang="ko-KR" b="1" dirty="0">
                <a:solidFill>
                  <a:schemeClr val="tx1">
                    <a:lumMod val="75000"/>
                    <a:lumOff val="25000"/>
                  </a:schemeClr>
                </a:solidFill>
                <a:latin typeface="휴먼모음T" pitchFamily="18" charset="-127"/>
                <a:ea typeface="휴먼모음T" pitchFamily="18" charset="-127"/>
              </a:rPr>
              <a:t>,</a:t>
            </a:r>
            <a:r>
              <a:rPr kumimoji="0" lang="ko-KR" altLang="en-US" b="1" dirty="0">
                <a:solidFill>
                  <a:schemeClr val="tx1">
                    <a:lumMod val="75000"/>
                    <a:lumOff val="25000"/>
                  </a:schemeClr>
                </a:solidFill>
                <a:latin typeface="휴먼모음T" pitchFamily="18" charset="-127"/>
                <a:ea typeface="휴먼모음T" pitchFamily="18" charset="-127"/>
              </a:rPr>
              <a:t>  </a:t>
            </a:r>
            <a:endParaRPr kumimoji="0" lang="en-US" altLang="ko-KR" b="1" dirty="0">
              <a:solidFill>
                <a:schemeClr val="tx1">
                  <a:lumMod val="75000"/>
                  <a:lumOff val="2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b="1" dirty="0">
                <a:solidFill>
                  <a:schemeClr val="tx1">
                    <a:lumMod val="75000"/>
                    <a:lumOff val="25000"/>
                  </a:schemeClr>
                </a:solidFill>
                <a:latin typeface="휴먼모음T" pitchFamily="18" charset="-127"/>
                <a:ea typeface="휴먼모음T" pitchFamily="18" charset="-127"/>
              </a:rPr>
              <a:t>    성모의 동정은 부활하신 예수님이 </a:t>
            </a:r>
            <a:r>
              <a:rPr kumimoji="0" lang="ko-KR" altLang="en-US" b="1" dirty="0">
                <a:solidFill>
                  <a:srgbClr val="C00000"/>
                </a:solidFill>
                <a:latin typeface="휴먼모음T" pitchFamily="18" charset="-127"/>
                <a:ea typeface="휴먼모음T" pitchFamily="18" charset="-127"/>
              </a:rPr>
              <a:t>잠긴 문을 통과한 것과 </a:t>
            </a:r>
            <a:r>
              <a:rPr kumimoji="0" lang="ko-KR" altLang="en-US" b="1" dirty="0">
                <a:solidFill>
                  <a:srgbClr val="0B27B5"/>
                </a:solidFill>
                <a:latin typeface="휴먼모음T" pitchFamily="18" charset="-127"/>
                <a:ea typeface="휴먼모음T" pitchFamily="18" charset="-127"/>
              </a:rPr>
              <a:t>같은 기적</a:t>
            </a:r>
            <a:r>
              <a:rPr kumimoji="0" lang="en-US" altLang="ko-KR" b="1" dirty="0">
                <a:solidFill>
                  <a:srgbClr val="0B27B5"/>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lang="en-US" altLang="ko-KR" b="1" i="1" dirty="0">
                <a:solidFill>
                  <a:schemeClr val="tx1">
                    <a:lumMod val="75000"/>
                    <a:lumOff val="25000"/>
                  </a:schemeClr>
                </a:solidFill>
                <a:latin typeface="+mn-ea"/>
                <a:cs typeface="Lucida Sans Unicode"/>
              </a:rPr>
              <a:t>  ► </a:t>
            </a:r>
            <a:r>
              <a:rPr lang="ko-KR" altLang="en-US" b="1" dirty="0">
                <a:solidFill>
                  <a:schemeClr val="tx1">
                    <a:lumMod val="75000"/>
                    <a:lumOff val="25000"/>
                  </a:schemeClr>
                </a:solidFill>
                <a:latin typeface="휴먼모음T" pitchFamily="18" charset="-127"/>
                <a:ea typeface="휴먼모음T" pitchFamily="18" charset="-127"/>
                <a:cs typeface="Lucida Sans Unicode"/>
              </a:rPr>
              <a:t>그러나</a:t>
            </a:r>
            <a:r>
              <a:rPr lang="ko-KR" altLang="en-US" b="1" dirty="0">
                <a:solidFill>
                  <a:schemeClr val="tx1">
                    <a:lumMod val="75000"/>
                    <a:lumOff val="25000"/>
                  </a:schemeClr>
                </a:solidFill>
                <a:latin typeface="+mn-ea"/>
                <a:cs typeface="Lucida Sans Unicode"/>
              </a:rPr>
              <a:t> </a:t>
            </a:r>
            <a:r>
              <a:rPr kumimoji="0" lang="en-US" altLang="ko-KR" b="1" dirty="0">
                <a:solidFill>
                  <a:schemeClr val="tx1">
                    <a:lumMod val="75000"/>
                    <a:lumOff val="25000"/>
                  </a:schemeClr>
                </a:solidFill>
                <a:latin typeface="휴먼모음T" pitchFamily="18" charset="-127"/>
                <a:ea typeface="휴먼모음T" pitchFamily="18" charset="-127"/>
              </a:rPr>
              <a:t>‘</a:t>
            </a:r>
            <a:r>
              <a:rPr kumimoji="0" lang="ko-KR" altLang="en-US" b="1" dirty="0">
                <a:solidFill>
                  <a:schemeClr val="tx1">
                    <a:lumMod val="75000"/>
                    <a:lumOff val="25000"/>
                  </a:schemeClr>
                </a:solidFill>
                <a:latin typeface="휴먼모음T" pitchFamily="18" charset="-127"/>
                <a:ea typeface="휴먼모음T" pitchFamily="18" charset="-127"/>
              </a:rPr>
              <a:t>하느님의 어머니</a:t>
            </a:r>
            <a:r>
              <a:rPr kumimoji="0" lang="en-US" altLang="ko-KR" b="1" dirty="0">
                <a:solidFill>
                  <a:schemeClr val="tx1">
                    <a:lumMod val="75000"/>
                    <a:lumOff val="25000"/>
                  </a:schemeClr>
                </a:solidFill>
                <a:latin typeface="휴먼모음T" pitchFamily="18" charset="-127"/>
                <a:ea typeface="휴먼모음T" pitchFamily="18" charset="-127"/>
              </a:rPr>
              <a:t>’</a:t>
            </a:r>
            <a:r>
              <a:rPr kumimoji="0" lang="ko-KR" altLang="en-US" b="1" dirty="0">
                <a:solidFill>
                  <a:schemeClr val="tx1">
                    <a:lumMod val="75000"/>
                    <a:lumOff val="25000"/>
                  </a:schemeClr>
                </a:solidFill>
                <a:latin typeface="휴먼모음T" pitchFamily="18" charset="-127"/>
                <a:ea typeface="휴먼모음T" pitchFamily="18" charset="-127"/>
              </a:rPr>
              <a:t>명칭 대신</a:t>
            </a:r>
            <a:r>
              <a:rPr kumimoji="0" lang="en-US" altLang="ko-KR" b="1" dirty="0">
                <a:solidFill>
                  <a:schemeClr val="tx1">
                    <a:lumMod val="75000"/>
                    <a:lumOff val="25000"/>
                  </a:schemeClr>
                </a:solidFill>
                <a:latin typeface="휴먼모음T" pitchFamily="18" charset="-127"/>
                <a:ea typeface="휴먼모음T" pitchFamily="18" charset="-127"/>
              </a:rPr>
              <a:t>‘</a:t>
            </a:r>
            <a:r>
              <a:rPr kumimoji="0" lang="ko-KR" altLang="en-US" b="1" u="sng" dirty="0">
                <a:solidFill>
                  <a:schemeClr val="tx1">
                    <a:lumMod val="75000"/>
                    <a:lumOff val="25000"/>
                  </a:schemeClr>
                </a:solidFill>
                <a:latin typeface="휴먼모음T" pitchFamily="18" charset="-127"/>
                <a:ea typeface="휴먼모음T" pitchFamily="18" charset="-127"/>
              </a:rPr>
              <a:t>그리스도의 어머니</a:t>
            </a:r>
            <a:r>
              <a:rPr kumimoji="0" lang="en-US" altLang="ko-KR" b="1" u="sng" dirty="0">
                <a:solidFill>
                  <a:schemeClr val="tx1">
                    <a:lumMod val="75000"/>
                    <a:lumOff val="25000"/>
                  </a:schemeClr>
                </a:solidFill>
                <a:latin typeface="휴먼모음T" pitchFamily="18" charset="-127"/>
                <a:ea typeface="휴먼모음T" pitchFamily="18" charset="-127"/>
              </a:rPr>
              <a:t>,</a:t>
            </a:r>
            <a:r>
              <a:rPr kumimoji="0" lang="ko-KR" altLang="en-US" b="1" u="sng" dirty="0">
                <a:solidFill>
                  <a:schemeClr val="tx1">
                    <a:lumMod val="75000"/>
                    <a:lumOff val="25000"/>
                  </a:schemeClr>
                </a:solidFill>
                <a:latin typeface="휴먼모음T" pitchFamily="18" charset="-127"/>
                <a:ea typeface="휴먼모음T" pitchFamily="18" charset="-127"/>
              </a:rPr>
              <a:t> 그리스도의 제자</a:t>
            </a:r>
            <a:r>
              <a:rPr kumimoji="0" lang="en-US" altLang="ko-KR" b="1" u="sng" dirty="0">
                <a:solidFill>
                  <a:schemeClr val="tx1">
                    <a:lumMod val="75000"/>
                    <a:lumOff val="25000"/>
                  </a:schemeClr>
                </a:solidFill>
                <a:latin typeface="휴먼모음T" pitchFamily="18" charset="-127"/>
                <a:ea typeface="휴먼모음T" pitchFamily="18" charset="-127"/>
              </a:rPr>
              <a:t>’</a:t>
            </a:r>
            <a:r>
              <a:rPr kumimoji="0" lang="ko-KR" altLang="en-US" b="1" dirty="0">
                <a:solidFill>
                  <a:schemeClr val="tx1">
                    <a:lumMod val="75000"/>
                    <a:lumOff val="25000"/>
                  </a:schemeClr>
                </a:solidFill>
                <a:latin typeface="휴먼모음T" pitchFamily="18" charset="-127"/>
                <a:ea typeface="휴먼모음T" pitchFamily="18" charset="-127"/>
              </a:rPr>
              <a:t>임을 강조</a:t>
            </a:r>
            <a:r>
              <a:rPr kumimoji="0" lang="en-US" altLang="ko-KR" b="1" dirty="0">
                <a:solidFill>
                  <a:schemeClr val="tx1">
                    <a:lumMod val="75000"/>
                    <a:lumOff val="25000"/>
                  </a:schemeClr>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ko-KR" altLang="en-US" b="1" dirty="0">
                <a:solidFill>
                  <a:schemeClr val="tx1">
                    <a:lumMod val="75000"/>
                    <a:lumOff val="25000"/>
                  </a:schemeClr>
                </a:solidFill>
                <a:latin typeface="휴먼모음T" pitchFamily="18" charset="-127"/>
                <a:ea typeface="휴먼모음T" pitchFamily="18" charset="-127"/>
              </a:rPr>
              <a:t>    </a:t>
            </a:r>
            <a:r>
              <a:rPr kumimoji="0" lang="ko-KR" altLang="en-US" sz="2000" b="1" i="1" dirty="0">
                <a:solidFill>
                  <a:schemeClr val="tx1">
                    <a:lumMod val="75000"/>
                    <a:lumOff val="25000"/>
                  </a:schemeClr>
                </a:solidFill>
                <a:latin typeface="Lucida Sans Unicode"/>
                <a:ea typeface="휴먼모음T" pitchFamily="18" charset="-127"/>
                <a:cs typeface="Lucida Sans Unicode"/>
              </a:rPr>
              <a:t>→</a:t>
            </a:r>
            <a:r>
              <a:rPr kumimoji="0" lang="en-US" altLang="ko-KR" b="1" dirty="0">
                <a:solidFill>
                  <a:schemeClr val="tx1">
                    <a:lumMod val="75000"/>
                    <a:lumOff val="25000"/>
                  </a:schemeClr>
                </a:solidFill>
                <a:latin typeface="휴먼모음T" pitchFamily="18" charset="-127"/>
                <a:ea typeface="휴먼모음T" pitchFamily="18" charset="-127"/>
              </a:rPr>
              <a:t> </a:t>
            </a:r>
            <a:r>
              <a:rPr kumimoji="0" lang="ko-KR" altLang="en-US" b="1" dirty="0">
                <a:solidFill>
                  <a:schemeClr val="tx1">
                    <a:lumMod val="75000"/>
                    <a:lumOff val="25000"/>
                  </a:schemeClr>
                </a:solidFill>
                <a:latin typeface="휴먼모음T" pitchFamily="18" charset="-127"/>
                <a:ea typeface="휴먼모음T" pitchFamily="18" charset="-127"/>
              </a:rPr>
              <a:t>여신을 숭배한다는 오해의 소지 때문</a:t>
            </a:r>
            <a:r>
              <a:rPr kumimoji="0" lang="en-US" altLang="ko-KR" b="1" dirty="0">
                <a:solidFill>
                  <a:schemeClr val="tx1">
                    <a:lumMod val="75000"/>
                    <a:lumOff val="25000"/>
                  </a:schemeClr>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en-US" altLang="ko-KR" b="1" dirty="0">
                <a:solidFill>
                  <a:schemeClr val="tx1">
                    <a:lumMod val="75000"/>
                    <a:lumOff val="25000"/>
                  </a:schemeClr>
                </a:solidFill>
                <a:latin typeface="휴먼모음T" pitchFamily="18" charset="-127"/>
                <a:ea typeface="휴먼모음T" pitchFamily="18" charset="-127"/>
              </a:rPr>
              <a:t>    </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원죄 이론</a:t>
            </a: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모든 인간은 태어나면서 원죄를 물려받는다</a:t>
            </a: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누구도 예외일 수 없다</a:t>
            </a:r>
            <a:r>
              <a:rPr kumimoji="0" lang="en-US" altLang="ko-KR" b="1" dirty="0">
                <a:solidFill>
                  <a:srgbClr val="C00000"/>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② </a:t>
            </a:r>
            <a:r>
              <a:rPr kumimoji="0" lang="ko-KR" altLang="en-US" b="1" dirty="0">
                <a:solidFill>
                  <a:schemeClr val="tx1">
                    <a:lumMod val="75000"/>
                    <a:lumOff val="25000"/>
                  </a:schemeClr>
                </a:solidFill>
                <a:latin typeface="휴먼모음T" pitchFamily="18" charset="-127"/>
                <a:ea typeface="휴먼모음T" pitchFamily="18" charset="-127"/>
              </a:rPr>
              <a:t>성모님은 </a:t>
            </a:r>
            <a:r>
              <a:rPr kumimoji="0" lang="ko-KR" altLang="en-US" b="1" dirty="0">
                <a:solidFill>
                  <a:srgbClr val="0B27B5"/>
                </a:solidFill>
                <a:latin typeface="휴먼모음T" pitchFamily="18" charset="-127"/>
                <a:ea typeface="휴먼모음T" pitchFamily="18" charset="-127"/>
              </a:rPr>
              <a:t>하느님의 구원섭리로 예정된 분</a:t>
            </a:r>
            <a:r>
              <a:rPr kumimoji="0" lang="en-US" altLang="ko-KR" b="1" dirty="0">
                <a:solidFill>
                  <a:srgbClr val="0B27B5"/>
                </a:solidFill>
                <a:latin typeface="휴먼모음T" pitchFamily="18" charset="-127"/>
                <a:ea typeface="휴먼모음T" pitchFamily="18" charset="-127"/>
              </a:rPr>
              <a:t>, </a:t>
            </a:r>
            <a:r>
              <a:rPr kumimoji="0" lang="ko-KR" altLang="en-US" b="1" dirty="0">
                <a:solidFill>
                  <a:srgbClr val="0B27B5"/>
                </a:solidFill>
                <a:latin typeface="휴먼모음T" pitchFamily="18" charset="-127"/>
                <a:ea typeface="휴먼모음T" pitchFamily="18" charset="-127"/>
              </a:rPr>
              <a:t>하느님의 선택을 받으셨기에 틀림없으신 분</a:t>
            </a:r>
            <a:r>
              <a:rPr kumimoji="0" lang="en-US" altLang="ko-KR" b="1" dirty="0">
                <a:solidFill>
                  <a:srgbClr val="0B27B5"/>
                </a:solidFill>
                <a:latin typeface="휴먼모음T" pitchFamily="18" charset="-127"/>
                <a:ea typeface="휴먼모음T" pitchFamily="18" charset="-127"/>
              </a:rPr>
              <a:t>.</a:t>
            </a:r>
            <a:r>
              <a:rPr kumimoji="0" lang="ko-KR" altLang="en-US" b="1" dirty="0">
                <a:solidFill>
                  <a:srgbClr val="0B27B5"/>
                </a:solidFill>
                <a:latin typeface="휴먼모음T" pitchFamily="18" charset="-127"/>
                <a:ea typeface="휴먼모음T" pitchFamily="18" charset="-127"/>
              </a:rPr>
              <a:t>    </a:t>
            </a:r>
            <a:endParaRPr kumimoji="0" lang="en-US" altLang="ko-KR" b="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b="1" i="1" dirty="0">
                <a:solidFill>
                  <a:srgbClr val="0B27B5"/>
                </a:solidFill>
                <a:latin typeface="Lucida Sans Unicode"/>
                <a:ea typeface="휴먼모음T" pitchFamily="18" charset="-127"/>
                <a:cs typeface="Lucida Sans Unicode"/>
              </a:rPr>
              <a:t>       →  </a:t>
            </a:r>
            <a:r>
              <a:rPr kumimoji="0" lang="ko-KR" altLang="en-US" dirty="0">
                <a:solidFill>
                  <a:srgbClr val="C00000"/>
                </a:solidFill>
                <a:latin typeface="휴먼모음T" pitchFamily="18" charset="-127"/>
                <a:ea typeface="휴먼모음T" pitchFamily="18" charset="-127"/>
              </a:rPr>
              <a:t>사제의 권위</a:t>
            </a:r>
            <a:r>
              <a:rPr kumimoji="0" lang="ko-KR" altLang="en-US" dirty="0">
                <a:solidFill>
                  <a:srgbClr val="0B27B5"/>
                </a:solidFill>
                <a:latin typeface="휴먼모음T" pitchFamily="18" charset="-127"/>
                <a:ea typeface="휴먼모음T" pitchFamily="18" charset="-127"/>
              </a:rPr>
              <a:t> 또한 틀림이 없으신 하느님의 선택이기에</a:t>
            </a:r>
            <a:r>
              <a:rPr kumimoji="0" lang="en-US" altLang="ko-KR" dirty="0">
                <a:solidFill>
                  <a:srgbClr val="0B27B5"/>
                </a:solidFill>
                <a:latin typeface="휴먼모음T" pitchFamily="18" charset="-127"/>
                <a:ea typeface="휴먼모음T" pitchFamily="18" charset="-127"/>
              </a:rPr>
              <a:t>…</a:t>
            </a:r>
          </a:p>
          <a:p>
            <a:pPr marL="342900" indent="-342900" fontAlgn="auto">
              <a:spcBef>
                <a:spcPts val="0"/>
              </a:spcBef>
              <a:spcAft>
                <a:spcPts val="0"/>
              </a:spcAft>
              <a:defRPr/>
            </a:pPr>
            <a:endParaRPr kumimoji="0" lang="en-US" altLang="ko-KR" sz="2000" b="1" dirty="0">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en-US" altLang="ko-KR" sz="2000" b="1" dirty="0">
                <a:latin typeface="휴먼모음T" pitchFamily="18" charset="-127"/>
                <a:ea typeface="휴먼모음T" pitchFamily="18" charset="-127"/>
              </a:rPr>
              <a:t>§ </a:t>
            </a:r>
            <a:r>
              <a:rPr kumimoji="0" lang="ko-KR" altLang="en-US" sz="2000" b="1" dirty="0" err="1">
                <a:latin typeface="휴먼모음T" pitchFamily="18" charset="-127"/>
                <a:ea typeface="휴먼모음T" pitchFamily="18" charset="-127"/>
              </a:rPr>
              <a:t>에페소</a:t>
            </a:r>
            <a:r>
              <a:rPr kumimoji="0" lang="ko-KR" altLang="en-US" sz="2000" b="1" dirty="0">
                <a:latin typeface="휴먼모음T" pitchFamily="18" charset="-127"/>
                <a:ea typeface="휴먼모음T" pitchFamily="18" charset="-127"/>
              </a:rPr>
              <a:t> 공의회</a:t>
            </a:r>
            <a:r>
              <a:rPr kumimoji="0" lang="en-US" altLang="ko-KR" sz="1600" b="1" dirty="0">
                <a:latin typeface="휴먼모음T" pitchFamily="18" charset="-127"/>
                <a:ea typeface="휴먼모음T" pitchFamily="18" charset="-127"/>
              </a:rPr>
              <a:t>(431</a:t>
            </a:r>
            <a:r>
              <a:rPr kumimoji="0" lang="ko-KR" altLang="en-US" sz="1600" b="1" dirty="0">
                <a:latin typeface="휴먼모음T" pitchFamily="18" charset="-127"/>
                <a:ea typeface="휴먼모음T" pitchFamily="18" charset="-127"/>
              </a:rPr>
              <a:t>년</a:t>
            </a:r>
            <a:r>
              <a:rPr kumimoji="0" lang="en-US" altLang="ko-KR" sz="1600" b="1" dirty="0">
                <a:latin typeface="휴먼모음T" pitchFamily="18" charset="-127"/>
                <a:ea typeface="휴먼모음T" pitchFamily="18" charset="-127"/>
              </a:rPr>
              <a:t>)</a:t>
            </a:r>
            <a:r>
              <a:rPr kumimoji="0" lang="en-US" altLang="ko-KR" sz="2000" b="1" dirty="0">
                <a:latin typeface="휴먼모음T" pitchFamily="18" charset="-127"/>
                <a:ea typeface="휴먼모음T" pitchFamily="18" charset="-127"/>
              </a:rPr>
              <a:t> </a:t>
            </a:r>
            <a:r>
              <a:rPr kumimoji="0" lang="en-US" altLang="ko-KR" sz="2000" b="1" u="sng" dirty="0">
                <a:latin typeface="휴먼모음T" pitchFamily="18" charset="-127"/>
                <a:ea typeface="휴먼모음T" pitchFamily="18" charset="-127"/>
              </a:rPr>
              <a:t>'</a:t>
            </a:r>
            <a:r>
              <a:rPr kumimoji="0" lang="ko-KR" altLang="en-US" sz="2000" b="1" u="sng" dirty="0">
                <a:latin typeface="휴먼모음T" pitchFamily="18" charset="-127"/>
                <a:ea typeface="휴먼모음T" pitchFamily="18" charset="-127"/>
              </a:rPr>
              <a:t>하느님의 어머니</a:t>
            </a:r>
            <a:r>
              <a:rPr kumimoji="0" lang="en-US" altLang="ko-KR" sz="2000" b="1" dirty="0">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칭호에 대한 문제 논의</a:t>
            </a:r>
            <a:endParaRPr kumimoji="0" lang="en-US" altLang="ko-KR" sz="2000" b="1" dirty="0">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75000"/>
                    <a:lumOff val="25000"/>
                  </a:schemeClr>
                </a:solidFill>
                <a:latin typeface="Lucida Sans Unicode"/>
                <a:ea typeface="휴먼모음T" pitchFamily="18" charset="-127"/>
                <a:cs typeface="Lucida Sans Unicode"/>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75000"/>
                    <a:lumOff val="25000"/>
                  </a:schemeClr>
                </a:solidFill>
                <a:latin typeface="휴먼모음T" pitchFamily="18" charset="-127"/>
                <a:ea typeface="휴먼모음T" pitchFamily="18" charset="-127"/>
              </a:rPr>
              <a:t>네스토리우스는</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거룩한 동정녀는 피조물로서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dirty="0">
                <a:solidFill>
                  <a:srgbClr val="0B27B5"/>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하느님의 어머니가 아닌 그리스도의 어머니</a:t>
            </a:r>
            <a:r>
              <a:rPr kumimoji="0" lang="en-US" altLang="ko-KR" dirty="0">
                <a:solidFill>
                  <a:srgbClr val="0B27B5"/>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라 불러야 한다고 주장</a:t>
            </a:r>
            <a:r>
              <a:rPr kumimoji="0" lang="en-US" altLang="ko-KR" b="1" dirty="0">
                <a:solidFill>
                  <a:schemeClr val="tx1">
                    <a:lumMod val="65000"/>
                    <a:lumOff val="35000"/>
                  </a:schemeClr>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en-US" altLang="ko-KR" b="1" dirty="0">
                <a:solidFill>
                  <a:schemeClr val="tx1">
                    <a:lumMod val="75000"/>
                    <a:lumOff val="25000"/>
                  </a:schemeClr>
                </a:solidFill>
                <a:latin typeface="Lucida Sans Unicode"/>
                <a:ea typeface="휴먼모음T" pitchFamily="18" charset="-127"/>
                <a:cs typeface="Lucida Sans Unicode"/>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에페소공의회</a:t>
            </a:r>
            <a:r>
              <a:rPr kumimoji="0" lang="ko-KR" altLang="en-US" b="1" dirty="0">
                <a:solidFill>
                  <a:schemeClr val="tx1">
                    <a:lumMod val="65000"/>
                    <a:lumOff val="35000"/>
                  </a:schemeClr>
                </a:solidFill>
                <a:latin typeface="휴먼모음T" pitchFamily="18" charset="-127"/>
                <a:ea typeface="휴먼모음T" pitchFamily="18" charset="-127"/>
              </a:rPr>
              <a:t> 주역인 </a:t>
            </a:r>
            <a:r>
              <a:rPr kumimoji="0" lang="ko-KR" altLang="en-US" b="1" dirty="0" err="1">
                <a:latin typeface="휴먼모음T" pitchFamily="18" charset="-127"/>
                <a:ea typeface="휴먼모음T" pitchFamily="18" charset="-127"/>
              </a:rPr>
              <a:t>치릴로주교의</a:t>
            </a:r>
            <a:r>
              <a:rPr kumimoji="0" lang="ko-KR" altLang="en-US" b="1" dirty="0">
                <a:latin typeface="휴먼모음T" pitchFamily="18" charset="-127"/>
                <a:ea typeface="휴먼모음T" pitchFamily="18" charset="-127"/>
              </a:rPr>
              <a:t> 반박으로</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75000"/>
                    <a:lumOff val="25000"/>
                  </a:schemeClr>
                </a:solidFill>
                <a:latin typeface="휴먼모음T" pitchFamily="18" charset="-127"/>
                <a:ea typeface="휴먼모음T" pitchFamily="18" charset="-127"/>
              </a:rPr>
              <a:t>마침내 </a:t>
            </a:r>
            <a:r>
              <a:rPr kumimoji="0" lang="ko-KR" altLang="en-US" b="1" dirty="0" err="1">
                <a:solidFill>
                  <a:schemeClr val="tx1">
                    <a:lumMod val="75000"/>
                    <a:lumOff val="25000"/>
                  </a:schemeClr>
                </a:solidFill>
                <a:latin typeface="휴먼모음T" pitchFamily="18" charset="-127"/>
                <a:ea typeface="휴먼모음T" pitchFamily="18" charset="-127"/>
              </a:rPr>
              <a:t>에페소</a:t>
            </a:r>
            <a:r>
              <a:rPr kumimoji="0" lang="ko-KR" altLang="en-US" b="1" dirty="0">
                <a:solidFill>
                  <a:schemeClr val="tx1">
                    <a:lumMod val="75000"/>
                    <a:lumOff val="25000"/>
                  </a:schemeClr>
                </a:solidFill>
                <a:latin typeface="휴먼모음T" pitchFamily="18" charset="-127"/>
                <a:ea typeface="휴먼모음T" pitchFamily="18" charset="-127"/>
              </a:rPr>
              <a:t> 공의회는</a:t>
            </a:r>
            <a:r>
              <a:rPr kumimoji="0" lang="ko-KR" altLang="en-US" b="1" dirty="0">
                <a:solidFill>
                  <a:schemeClr val="tx1">
                    <a:lumMod val="65000"/>
                    <a:lumOff val="35000"/>
                  </a:schemeClr>
                </a:solidFill>
                <a:latin typeface="휴먼모음T" pitchFamily="18" charset="-127"/>
                <a:ea typeface="휴먼모음T" pitchFamily="18" charset="-127"/>
              </a:rPr>
              <a:t> </a:t>
            </a:r>
            <a:endParaRPr kumimoji="0" lang="en-US" altLang="ko-KR" b="1" dirty="0">
              <a:solidFill>
                <a:schemeClr val="tx1">
                  <a:lumMod val="75000"/>
                  <a:lumOff val="2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b="1" dirty="0">
                <a:solidFill>
                  <a:srgbClr val="0070C0"/>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성모님은 </a:t>
            </a:r>
            <a:r>
              <a:rPr kumimoji="0" lang="en-US" altLang="ko-KR" dirty="0">
                <a:solidFill>
                  <a:srgbClr val="0B27B5"/>
                </a:solidFill>
                <a:latin typeface="휴먼모음T" pitchFamily="18" charset="-127"/>
                <a:ea typeface="휴먼모음T" pitchFamily="18" charset="-127"/>
              </a:rPr>
              <a:t>'</a:t>
            </a:r>
            <a:r>
              <a:rPr kumimoji="0" lang="ko-KR" altLang="en-US" dirty="0">
                <a:solidFill>
                  <a:srgbClr val="0B27B5"/>
                </a:solidFill>
                <a:latin typeface="휴먼모음T" pitchFamily="18" charset="-127"/>
                <a:ea typeface="휴먼모음T" pitchFamily="18" charset="-127"/>
              </a:rPr>
              <a:t>하느님의 어머니</a:t>
            </a:r>
            <a:r>
              <a:rPr kumimoji="0" lang="en-US" altLang="ko-KR" dirty="0">
                <a:solidFill>
                  <a:srgbClr val="0B27B5"/>
                </a:solidFill>
                <a:latin typeface="휴먼모음T" pitchFamily="18" charset="-127"/>
                <a:ea typeface="휴먼모음T" pitchFamily="18" charset="-127"/>
              </a:rPr>
              <a:t>' </a:t>
            </a:r>
            <a:r>
              <a:rPr kumimoji="0" lang="ko-KR" altLang="en-US" dirty="0">
                <a:solidFill>
                  <a:srgbClr val="C00000"/>
                </a:solidFill>
                <a:latin typeface="휴먼모음T" pitchFamily="18" charset="-127"/>
                <a:ea typeface="휴먼모음T" pitchFamily="18" charset="-127"/>
              </a:rPr>
              <a:t>칭호가 정당하다 </a:t>
            </a:r>
            <a:r>
              <a:rPr kumimoji="0" lang="ko-KR" altLang="en-US" dirty="0">
                <a:latin typeface="휴먼모음T" pitchFamily="18" charset="-127"/>
                <a:ea typeface="휴먼모음T" pitchFamily="18" charset="-127"/>
              </a:rPr>
              <a:t>결론</a:t>
            </a:r>
            <a:r>
              <a:rPr kumimoji="0" lang="en-US" altLang="ko-KR" dirty="0">
                <a:latin typeface="휴먼모음T" pitchFamily="18" charset="-127"/>
                <a:ea typeface="휴먼모음T" pitchFamily="18" charset="-127"/>
              </a:rPr>
              <a:t>.</a:t>
            </a:r>
            <a:r>
              <a:rPr kumimoji="0" lang="ko-KR" altLang="en-US" dirty="0">
                <a:solidFill>
                  <a:schemeClr val="tx1">
                    <a:lumMod val="65000"/>
                    <a:lumOff val="35000"/>
                  </a:schemeClr>
                </a:solidFill>
                <a:latin typeface="휴먼모음T" pitchFamily="18" charset="-127"/>
                <a:ea typeface="휴먼모음T" pitchFamily="18" charset="-127"/>
              </a:rPr>
              <a:t>  </a:t>
            </a:r>
            <a:endParaRPr kumimoji="0" lang="en-US" altLang="ko-KR" dirty="0">
              <a:solidFill>
                <a:schemeClr val="tx1">
                  <a:lumMod val="65000"/>
                  <a:lumOff val="35000"/>
                </a:schemeClr>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ko-KR" altLang="en-US" i="1" dirty="0">
                <a:latin typeface="Lucida Sans Unicode"/>
                <a:ea typeface="휴먼모음T" pitchFamily="18" charset="-127"/>
                <a:cs typeface="Lucida Sans Unicode"/>
              </a:rPr>
              <a:t>   </a:t>
            </a:r>
            <a:r>
              <a:rPr kumimoji="0" lang="en-US" altLang="ko-KR" b="1" dirty="0">
                <a:solidFill>
                  <a:schemeClr val="tx1">
                    <a:lumMod val="75000"/>
                    <a:lumOff val="25000"/>
                  </a:schemeClr>
                </a:solidFill>
                <a:latin typeface="Lucida Sans Unicode"/>
                <a:ea typeface="휴먼모음T" pitchFamily="18" charset="-127"/>
                <a:cs typeface="Lucida Sans Unicode"/>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결국 </a:t>
            </a:r>
            <a:r>
              <a:rPr kumimoji="0" lang="ko-KR" altLang="en-US" b="1" dirty="0">
                <a:solidFill>
                  <a:srgbClr val="0B27B5"/>
                </a:solidFill>
                <a:latin typeface="휴먼모음T" pitchFamily="18" charset="-127"/>
                <a:ea typeface="휴먼모음T" pitchFamily="18" charset="-127"/>
              </a:rPr>
              <a:t>성모님이 하느님의 어머니냐</a:t>
            </a:r>
            <a:r>
              <a:rPr kumimoji="0" lang="en-US" altLang="ko-KR" b="1" dirty="0">
                <a:solidFill>
                  <a:srgbClr val="0B27B5"/>
                </a:solidFill>
                <a:latin typeface="휴먼모음T" pitchFamily="18" charset="-127"/>
                <a:ea typeface="휴먼모음T" pitchFamily="18" charset="-127"/>
              </a:rPr>
              <a:t>?,</a:t>
            </a:r>
            <a:r>
              <a:rPr kumimoji="0" lang="ko-KR" altLang="en-US" b="1" dirty="0">
                <a:solidFill>
                  <a:srgbClr val="0B27B5"/>
                </a:solidFill>
                <a:latin typeface="휴먼모음T" pitchFamily="18" charset="-127"/>
                <a:ea typeface="휴먼모음T" pitchFamily="18" charset="-127"/>
              </a:rPr>
              <a:t> 아니냐</a:t>
            </a:r>
            <a:r>
              <a:rPr kumimoji="0" lang="en-US" altLang="ko-KR" b="1" dirty="0">
                <a:solidFill>
                  <a:srgbClr val="0B27B5"/>
                </a:solidFill>
                <a:latin typeface="휴먼모음T" pitchFamily="18" charset="-127"/>
                <a:ea typeface="휴먼모음T" pitchFamily="18" charset="-127"/>
              </a:rPr>
              <a:t>? </a:t>
            </a:r>
            <a:r>
              <a:rPr kumimoji="0" lang="ko-KR" altLang="en-US" b="1" dirty="0">
                <a:solidFill>
                  <a:schemeClr val="tx1">
                    <a:lumMod val="75000"/>
                    <a:lumOff val="25000"/>
                  </a:schemeClr>
                </a:solidFill>
                <a:latin typeface="휴먼모음T" pitchFamily="18" charset="-127"/>
                <a:ea typeface="휴먼모음T" pitchFamily="18" charset="-127"/>
              </a:rPr>
              <a:t>는</a:t>
            </a:r>
            <a:r>
              <a:rPr kumimoji="0" lang="ko-KR" altLang="en-US" b="1" dirty="0">
                <a:solidFill>
                  <a:srgbClr val="0B27B5"/>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예수님이 하느님이냐</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 아니냐</a:t>
            </a: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의</a:t>
            </a:r>
            <a:endParaRPr kumimoji="0" lang="en-US" altLang="ko-KR" b="1" dirty="0">
              <a:solidFill>
                <a:srgbClr val="C00000"/>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문제로써</a:t>
            </a:r>
            <a:r>
              <a:rPr kumimoji="0" lang="ko-KR" altLang="en-US" b="1" dirty="0">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성모님이</a:t>
            </a:r>
            <a:r>
              <a:rPr kumimoji="0" lang="ko-KR" altLang="en-US" b="1" dirty="0">
                <a:solidFill>
                  <a:srgbClr val="0B27B5"/>
                </a:solidFill>
                <a:latin typeface="휴먼모음T" pitchFamily="18" charset="-127"/>
                <a:ea typeface="휴먼모음T" pitchFamily="18" charset="-127"/>
              </a:rPr>
              <a:t> 여신이냐</a:t>
            </a:r>
            <a:r>
              <a:rPr kumimoji="0" lang="en-US" altLang="ko-KR" b="1" dirty="0">
                <a:solidFill>
                  <a:srgbClr val="0B27B5"/>
                </a:solidFill>
                <a:latin typeface="휴먼모음T" pitchFamily="18" charset="-127"/>
                <a:ea typeface="휴먼모음T" pitchFamily="18" charset="-127"/>
              </a:rPr>
              <a:t>,</a:t>
            </a:r>
            <a:r>
              <a:rPr kumimoji="0" lang="ko-KR" altLang="en-US" b="1" dirty="0">
                <a:solidFill>
                  <a:srgbClr val="0B27B5"/>
                </a:solidFill>
                <a:latin typeface="휴먼모음T" pitchFamily="18" charset="-127"/>
                <a:ea typeface="휴먼모음T" pitchFamily="18" charset="-127"/>
              </a:rPr>
              <a:t> 아니냐</a:t>
            </a:r>
            <a:r>
              <a:rPr kumimoji="0" lang="en-US" altLang="ko-KR" b="1" dirty="0">
                <a:solidFill>
                  <a:srgbClr val="0B27B5"/>
                </a:solidFill>
                <a:latin typeface="휴먼모음T" pitchFamily="18" charset="-127"/>
                <a:ea typeface="휴먼모음T" pitchFamily="18" charset="-127"/>
              </a:rPr>
              <a:t>?</a:t>
            </a:r>
            <a:r>
              <a:rPr kumimoji="0" lang="ko-KR" altLang="en-US" b="1" dirty="0">
                <a:solidFill>
                  <a:srgbClr val="0B27B5"/>
                </a:solidFill>
                <a:latin typeface="휴먼모음T" pitchFamily="18" charset="-127"/>
                <a:ea typeface="휴먼모음T" pitchFamily="18" charset="-127"/>
              </a:rPr>
              <a:t>의  </a:t>
            </a:r>
            <a:r>
              <a:rPr kumimoji="0" lang="ko-KR" altLang="en-US" b="1" dirty="0">
                <a:solidFill>
                  <a:srgbClr val="C00000"/>
                </a:solidFill>
                <a:latin typeface="휴먼모음T" pitchFamily="18" charset="-127"/>
                <a:ea typeface="휴먼모음T" pitchFamily="18" charset="-127"/>
              </a:rPr>
              <a:t>문제가 아니라는 것</a:t>
            </a:r>
            <a:r>
              <a:rPr kumimoji="0" lang="en-US" altLang="ko-KR" b="1" dirty="0">
                <a:solidFill>
                  <a:srgbClr val="C00000"/>
                </a:solidFill>
                <a:latin typeface="휴먼모음T" pitchFamily="18" charset="-127"/>
                <a:ea typeface="휴먼모음T" pitchFamily="18" charset="-127"/>
              </a:rPr>
              <a:t>.</a:t>
            </a:r>
            <a:endParaRPr kumimoji="0" lang="en-US" altLang="ko-KR" b="1" dirty="0">
              <a:solidFill>
                <a:schemeClr val="tx1">
                  <a:lumMod val="75000"/>
                  <a:lumOff val="25000"/>
                </a:schemeClr>
              </a:solidFill>
              <a:latin typeface="휴먼모음T" pitchFamily="18" charset="-127"/>
              <a:ea typeface="휴먼모음T" pitchFamily="18" charset="-127"/>
            </a:endParaRPr>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395288" y="4652963"/>
            <a:ext cx="8501062" cy="2089150"/>
          </a:xfrm>
          <a:prstGeom prst="rect">
            <a:avLst/>
          </a:prstGeom>
          <a:solidFill>
            <a:srgbClr val="FFE5F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10" name="직사각형 9"/>
          <p:cNvSpPr/>
          <p:nvPr/>
        </p:nvSpPr>
        <p:spPr>
          <a:xfrm>
            <a:off x="395288" y="836613"/>
            <a:ext cx="8496300" cy="3671887"/>
          </a:xfrm>
          <a:prstGeom prst="rect">
            <a:avLst/>
          </a:prstGeom>
          <a:solidFill>
            <a:srgbClr val="D6F8C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dirty="0"/>
          </a:p>
        </p:txBody>
      </p:sp>
      <p:sp>
        <p:nvSpPr>
          <p:cNvPr id="20484" name="직사각형 11"/>
          <p:cNvSpPr>
            <a:spLocks noChangeArrowheads="1"/>
          </p:cNvSpPr>
          <p:nvPr/>
        </p:nvSpPr>
        <p:spPr bwMode="auto">
          <a:xfrm>
            <a:off x="395288" y="836613"/>
            <a:ext cx="8497887" cy="5900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ea typeface="맑은 고딕" pitchFamily="50" charset="-127"/>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ea typeface="맑은 고딕" pitchFamily="50" charset="-127"/>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ea typeface="맑은 고딕" pitchFamily="50" charset="-127"/>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ea typeface="맑은 고딕" pitchFamily="50" charset="-127"/>
              </a:defRPr>
            </a:lvl4pPr>
            <a:lvl5pPr marL="2057400" indent="-228600" eaLnBrk="0" hangingPunct="0">
              <a:spcBef>
                <a:spcPts val="350"/>
              </a:spcBef>
              <a:buClr>
                <a:schemeClr val="accent2"/>
              </a:buClr>
              <a:buFont typeface="Wingdings 2" pitchFamily="18" charset="2"/>
              <a:buChar char=""/>
              <a:defRPr sz="2000">
                <a:solidFill>
                  <a:schemeClr val="tx1"/>
                </a:solidFill>
                <a:latin typeface="Lucida Sans Unicode" pitchFamily="34" charset="0"/>
                <a:ea typeface="맑은 고딕" pitchFamily="50" charset="-127"/>
              </a:defRPr>
            </a:lvl5pPr>
            <a:lvl6pPr marL="25146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6pPr>
            <a:lvl7pPr marL="29718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7pPr>
            <a:lvl8pPr marL="34290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8pPr>
            <a:lvl9pPr marL="38862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9pPr>
          </a:lstStyle>
          <a:p>
            <a:pPr eaLnBrk="1" hangingPunct="1">
              <a:lnSpc>
                <a:spcPts val="1200"/>
              </a:lnSpc>
              <a:spcBef>
                <a:spcPct val="0"/>
              </a:spcBef>
              <a:buClrTx/>
              <a:buSzTx/>
              <a:buFontTx/>
              <a:buNone/>
            </a:pPr>
            <a:r>
              <a:rPr kumimoji="0" lang="en-US" altLang="ko-KR" sz="2800" b="1" u="sng">
                <a:solidFill>
                  <a:srgbClr val="0070C0"/>
                </a:solidFill>
                <a:latin typeface="휴먼모음T" pitchFamily="18" charset="-127"/>
                <a:ea typeface="휴먼모음T" pitchFamily="18" charset="-127"/>
              </a:rPr>
              <a:t> </a:t>
            </a:r>
          </a:p>
          <a:p>
            <a:pPr eaLnBrk="1" hangingPunct="1">
              <a:lnSpc>
                <a:spcPts val="2300"/>
              </a:lnSpc>
              <a:spcBef>
                <a:spcPct val="0"/>
              </a:spcBef>
              <a:buClrTx/>
              <a:buSzTx/>
              <a:buFontTx/>
              <a:buNone/>
            </a:pPr>
            <a:r>
              <a:rPr kumimoji="0" lang="en-US" altLang="ko-KR" sz="2000" b="1">
                <a:latin typeface="휴먼모음T" pitchFamily="18" charset="-127"/>
                <a:ea typeface="휴먼모음T" pitchFamily="18" charset="-127"/>
              </a:rPr>
              <a:t> </a:t>
            </a:r>
            <a:r>
              <a:rPr kumimoji="0" lang="en-US" altLang="ko-KR" sz="2000">
                <a:ea typeface="휴먼모음T" pitchFamily="18" charset="-127"/>
                <a:cs typeface="Lucida Sans Unicode" pitchFamily="34" charset="0"/>
              </a:rPr>
              <a:t>★</a:t>
            </a:r>
            <a:r>
              <a:rPr kumimoji="0" lang="ko-KR" altLang="en-US" sz="2000" b="1">
                <a:latin typeface="휴먼모음T" pitchFamily="18" charset="-127"/>
                <a:ea typeface="휴먼모음T" pitchFamily="18" charset="-127"/>
              </a:rPr>
              <a:t> </a:t>
            </a:r>
            <a:r>
              <a:rPr kumimoji="0" lang="ko-KR" altLang="en-US" sz="2000" b="1">
                <a:solidFill>
                  <a:srgbClr val="0B27B5"/>
                </a:solidFill>
                <a:latin typeface="휴먼모음T" pitchFamily="18" charset="-127"/>
                <a:ea typeface="휴먼모음T" pitchFamily="18" charset="-127"/>
              </a:rPr>
              <a:t>콘스탄티노플 공의회 </a:t>
            </a:r>
            <a:r>
              <a:rPr kumimoji="0" lang="en-US" altLang="ko-KR" sz="1400" b="1">
                <a:latin typeface="휴먼모음T" pitchFamily="18" charset="-127"/>
                <a:ea typeface="휴먼모음T" pitchFamily="18" charset="-127"/>
              </a:rPr>
              <a:t>(533</a:t>
            </a:r>
            <a:r>
              <a:rPr kumimoji="0" lang="ko-KR" altLang="en-US" sz="1400" b="1">
                <a:latin typeface="휴먼모음T" pitchFamily="18" charset="-127"/>
                <a:ea typeface="휴먼모음T" pitchFamily="18" charset="-127"/>
              </a:rPr>
              <a:t>년</a:t>
            </a:r>
            <a:r>
              <a:rPr kumimoji="0" lang="en-US" altLang="ko-KR" sz="1400" b="1">
                <a:latin typeface="휴먼모음T" pitchFamily="18" charset="-127"/>
                <a:ea typeface="휴먼모음T" pitchFamily="18" charset="-127"/>
              </a:rPr>
              <a:t>)</a:t>
            </a:r>
          </a:p>
          <a:p>
            <a:pPr eaLnBrk="1" hangingPunct="1">
              <a:lnSpc>
                <a:spcPct val="150000"/>
              </a:lnSpc>
              <a:spcBef>
                <a:spcPct val="0"/>
              </a:spcBef>
              <a:buClrTx/>
              <a:buSzTx/>
              <a:buFontTx/>
              <a:buNone/>
            </a:pPr>
            <a:r>
              <a:rPr kumimoji="0" lang="en-US" altLang="ko-KR" sz="1800" b="1">
                <a:solidFill>
                  <a:srgbClr val="7F7F7F"/>
                </a:solidFill>
                <a:latin typeface="휴먼모음T" pitchFamily="18" charset="-127"/>
                <a:ea typeface="휴먼모음T" pitchFamily="18" charset="-127"/>
              </a:rPr>
              <a:t>  </a:t>
            </a:r>
            <a:r>
              <a:rPr kumimoji="0" lang="ko-KR" altLang="en-US" sz="1800" b="1">
                <a:latin typeface="휴먼모음T" pitchFamily="18" charset="-127"/>
                <a:ea typeface="휴먼모음T" pitchFamily="18" charset="-127"/>
              </a:rPr>
              <a:t>①</a:t>
            </a:r>
            <a:r>
              <a:rPr kumimoji="0" lang="ko-KR" altLang="en-US" sz="1800" b="1">
                <a:solidFill>
                  <a:srgbClr val="7F7F7F"/>
                </a:solidFill>
                <a:latin typeface="휴먼모음T" pitchFamily="18" charset="-127"/>
                <a:ea typeface="휴먼모음T" pitchFamily="18" charset="-127"/>
              </a:rPr>
              <a:t> </a:t>
            </a:r>
            <a:r>
              <a:rPr kumimoji="0" lang="ko-KR" altLang="en-US" sz="1800" b="1">
                <a:solidFill>
                  <a:srgbClr val="595959"/>
                </a:solidFill>
                <a:latin typeface="휴먼모음T" pitchFamily="18" charset="-127"/>
                <a:ea typeface="휴먼모음T" pitchFamily="18" charset="-127"/>
              </a:rPr>
              <a:t>중기교부들의 성모의 </a:t>
            </a:r>
            <a:r>
              <a:rPr kumimoji="0" lang="ko-KR" altLang="en-US" sz="1800" b="1">
                <a:solidFill>
                  <a:srgbClr val="C00000"/>
                </a:solidFill>
                <a:latin typeface="휴먼모음T" pitchFamily="18" charset="-127"/>
                <a:ea typeface="휴먼모음T" pitchFamily="18" charset="-127"/>
              </a:rPr>
              <a:t>신적모성과 동정성의 논의</a:t>
            </a:r>
            <a:r>
              <a:rPr kumimoji="0" lang="en-US" altLang="ko-KR" sz="1800" b="1">
                <a:solidFill>
                  <a:srgbClr val="C00000"/>
                </a:solidFill>
                <a:latin typeface="휴먼모음T" pitchFamily="18" charset="-127"/>
                <a:ea typeface="휴먼모음T" pitchFamily="18" charset="-127"/>
              </a:rPr>
              <a:t>,</a:t>
            </a:r>
            <a:r>
              <a:rPr kumimoji="0" lang="ko-KR" altLang="en-US" sz="1800" b="1">
                <a:solidFill>
                  <a:srgbClr val="C00000"/>
                </a:solidFill>
                <a:ea typeface="휴먼모음T" pitchFamily="18" charset="-127"/>
              </a:rPr>
              <a:t>  </a:t>
            </a:r>
            <a:r>
              <a:rPr kumimoji="0" lang="en-US" altLang="ko-KR" sz="1800" b="1">
                <a:solidFill>
                  <a:srgbClr val="C00000"/>
                </a:solidFill>
                <a:ea typeface="휴먼모음T" pitchFamily="18" charset="-127"/>
              </a:rPr>
              <a:t>2</a:t>
            </a:r>
            <a:r>
              <a:rPr kumimoji="0" lang="ko-KR" altLang="en-US" sz="1800" b="1">
                <a:solidFill>
                  <a:srgbClr val="C00000"/>
                </a:solidFill>
                <a:ea typeface="휴먼모음T" pitchFamily="18" charset="-127"/>
              </a:rPr>
              <a:t>차 </a:t>
            </a:r>
            <a:r>
              <a:rPr kumimoji="0" lang="ko-KR" altLang="en-US" sz="1800" b="1">
                <a:solidFill>
                  <a:srgbClr val="C00000"/>
                </a:solidFill>
                <a:latin typeface="휴먼모음T" pitchFamily="18" charset="-127"/>
                <a:ea typeface="휴먼모음T" pitchFamily="18" charset="-127"/>
              </a:rPr>
              <a:t>콘스탄티노플 공의회를 통해 </a:t>
            </a:r>
            <a:endParaRPr kumimoji="0" lang="en-US" altLang="ko-KR" sz="1800" b="1">
              <a:solidFill>
                <a:srgbClr val="C00000"/>
              </a:solidFill>
              <a:latin typeface="휴먼모음T" pitchFamily="18" charset="-127"/>
              <a:ea typeface="휴먼모음T" pitchFamily="18" charset="-127"/>
            </a:endParaRPr>
          </a:p>
          <a:p>
            <a:pPr eaLnBrk="1" hangingPunct="1">
              <a:spcBef>
                <a:spcPct val="0"/>
              </a:spcBef>
              <a:buClrTx/>
              <a:buSzTx/>
              <a:buFontTx/>
              <a:buNone/>
            </a:pPr>
            <a:r>
              <a:rPr kumimoji="0" lang="en-US" altLang="ko-KR" sz="1800" b="1">
                <a:solidFill>
                  <a:srgbClr val="C00000"/>
                </a:solidFill>
                <a:latin typeface="휴먼모음T" pitchFamily="18" charset="-127"/>
                <a:ea typeface="휴먼모음T" pitchFamily="18" charset="-127"/>
              </a:rPr>
              <a:t>    </a:t>
            </a:r>
            <a:r>
              <a:rPr kumimoji="0" lang="ko-KR" altLang="en-US" sz="1800" b="1">
                <a:solidFill>
                  <a:srgbClr val="C00000"/>
                </a:solidFill>
                <a:latin typeface="휴먼모음T" pitchFamily="18" charset="-127"/>
                <a:ea typeface="휴먼모음T" pitchFamily="18" charset="-127"/>
              </a:rPr>
              <a:t>공식 교의 선포</a:t>
            </a:r>
            <a:r>
              <a:rPr kumimoji="0" lang="en-US" altLang="ko-KR" sz="1800" b="1">
                <a:solidFill>
                  <a:srgbClr val="C00000"/>
                </a:solidFill>
                <a:latin typeface="휴먼모음T" pitchFamily="18" charset="-127"/>
                <a:ea typeface="휴먼모음T" pitchFamily="18" charset="-127"/>
              </a:rPr>
              <a:t>.</a:t>
            </a:r>
            <a:endParaRPr kumimoji="0" lang="en-US" altLang="ko-KR" sz="1400" b="1">
              <a:solidFill>
                <a:srgbClr val="C00000"/>
              </a:solidFill>
              <a:latin typeface="휴먼모음T" pitchFamily="18" charset="-127"/>
              <a:ea typeface="휴먼모음T" pitchFamily="18" charset="-127"/>
            </a:endParaRPr>
          </a:p>
          <a:p>
            <a:pPr eaLnBrk="1" hangingPunct="1">
              <a:lnSpc>
                <a:spcPct val="120000"/>
              </a:lnSpc>
              <a:spcBef>
                <a:spcPct val="0"/>
              </a:spcBef>
              <a:buClrTx/>
              <a:buSzTx/>
              <a:buFontTx/>
              <a:buNone/>
            </a:pPr>
            <a:r>
              <a:rPr kumimoji="0" lang="en-US" altLang="ko-KR" sz="1400" b="1">
                <a:solidFill>
                  <a:srgbClr val="7F7F7F"/>
                </a:solidFill>
                <a:latin typeface="휴먼모음T" pitchFamily="18" charset="-127"/>
                <a:ea typeface="휴먼모음T" pitchFamily="18" charset="-127"/>
              </a:rPr>
              <a:t>  </a:t>
            </a:r>
            <a:r>
              <a:rPr kumimoji="0" lang="ko-KR" altLang="en-US" sz="1800" b="1">
                <a:latin typeface="휴먼모음T" pitchFamily="18" charset="-127"/>
                <a:ea typeface="휴먼모음T" pitchFamily="18" charset="-127"/>
              </a:rPr>
              <a:t>②</a:t>
            </a:r>
            <a:r>
              <a:rPr kumimoji="0" lang="ko-KR" altLang="en-US" sz="1800" b="1">
                <a:solidFill>
                  <a:srgbClr val="7F7F7F"/>
                </a:solidFill>
                <a:latin typeface="휴먼모음T" pitchFamily="18" charset="-127"/>
                <a:ea typeface="휴먼모음T" pitchFamily="18" charset="-127"/>
              </a:rPr>
              <a:t> </a:t>
            </a:r>
            <a:r>
              <a:rPr kumimoji="0" lang="ko-KR" altLang="en-US" sz="1800" b="1">
                <a:solidFill>
                  <a:srgbClr val="595959"/>
                </a:solidFill>
                <a:latin typeface="휴먼모음T" pitchFamily="18" charset="-127"/>
                <a:ea typeface="휴먼모음T" pitchFamily="18" charset="-127"/>
              </a:rPr>
              <a:t>후기교부들은 성모의 </a:t>
            </a:r>
            <a:r>
              <a:rPr kumimoji="0" lang="ko-KR" altLang="en-US" sz="1800" b="1">
                <a:solidFill>
                  <a:schemeClr val="accent2"/>
                </a:solidFill>
                <a:latin typeface="휴먼모음T" pitchFamily="18" charset="-127"/>
                <a:ea typeface="휴먼모음T" pitchFamily="18" charset="-127"/>
              </a:rPr>
              <a:t>무죄한 잉태</a:t>
            </a:r>
            <a:r>
              <a:rPr kumimoji="0" lang="en-US" altLang="ko-KR" sz="1800" b="1">
                <a:solidFill>
                  <a:schemeClr val="accent2"/>
                </a:solidFill>
                <a:latin typeface="휴먼모음T" pitchFamily="18" charset="-127"/>
                <a:ea typeface="휴먼모음T" pitchFamily="18" charset="-127"/>
              </a:rPr>
              <a:t>, </a:t>
            </a:r>
            <a:r>
              <a:rPr kumimoji="0" lang="ko-KR" altLang="en-US" sz="1800" b="1">
                <a:solidFill>
                  <a:schemeClr val="accent2"/>
                </a:solidFill>
                <a:latin typeface="휴먼모음T" pitchFamily="18" charset="-127"/>
                <a:ea typeface="휴먼모음T" pitchFamily="18" charset="-127"/>
              </a:rPr>
              <a:t>무죄성</a:t>
            </a:r>
            <a:r>
              <a:rPr kumimoji="0" lang="en-US" altLang="ko-KR" sz="1800" b="1">
                <a:solidFill>
                  <a:schemeClr val="accent2"/>
                </a:solidFill>
                <a:latin typeface="휴먼모음T" pitchFamily="18" charset="-127"/>
                <a:ea typeface="휴먼모음T" pitchFamily="18" charset="-127"/>
              </a:rPr>
              <a:t>, </a:t>
            </a:r>
            <a:r>
              <a:rPr kumimoji="0" lang="ko-KR" altLang="en-US" sz="1800" b="1">
                <a:solidFill>
                  <a:schemeClr val="accent2"/>
                </a:solidFill>
                <a:latin typeface="휴먼모음T" pitchFamily="18" charset="-127"/>
                <a:ea typeface="휴먼모음T" pitchFamily="18" charset="-127"/>
              </a:rPr>
              <a:t>성모승천에 </a:t>
            </a:r>
            <a:r>
              <a:rPr kumimoji="0" lang="ko-KR" altLang="en-US" sz="1800" b="1">
                <a:solidFill>
                  <a:srgbClr val="595959"/>
                </a:solidFill>
                <a:latin typeface="휴먼모음T" pitchFamily="18" charset="-127"/>
                <a:ea typeface="휴먼모음T" pitchFamily="18" charset="-127"/>
              </a:rPr>
              <a:t>관한 본격적 논의 시작</a:t>
            </a:r>
            <a:r>
              <a:rPr kumimoji="0" lang="en-US" altLang="ko-KR" sz="1800" b="1">
                <a:solidFill>
                  <a:srgbClr val="595959"/>
                </a:solidFill>
                <a:latin typeface="휴먼모음T" pitchFamily="18" charset="-127"/>
                <a:ea typeface="휴먼모음T" pitchFamily="18" charset="-127"/>
              </a:rPr>
              <a:t>,</a:t>
            </a:r>
          </a:p>
          <a:p>
            <a:pPr eaLnBrk="1" hangingPunct="1">
              <a:lnSpc>
                <a:spcPts val="2300"/>
              </a:lnSpc>
              <a:spcBef>
                <a:spcPct val="0"/>
              </a:spcBef>
              <a:buClrTx/>
              <a:buSzTx/>
              <a:buFontTx/>
              <a:buNone/>
            </a:pPr>
            <a:r>
              <a:rPr kumimoji="0" lang="ko-KR" altLang="en-US" sz="1800" b="1">
                <a:solidFill>
                  <a:srgbClr val="7F7F7F"/>
                </a:solidFill>
                <a:latin typeface="휴먼모음T" pitchFamily="18" charset="-127"/>
                <a:ea typeface="휴먼모음T" pitchFamily="18" charset="-127"/>
              </a:rPr>
              <a:t>    </a:t>
            </a:r>
            <a:r>
              <a:rPr kumimoji="0" lang="ko-KR" altLang="en-US" sz="1800" b="1">
                <a:solidFill>
                  <a:srgbClr val="595959"/>
                </a:solidFill>
                <a:latin typeface="휴먼모음T" pitchFamily="18" charset="-127"/>
                <a:ea typeface="휴먼모음T" pitchFamily="18" charset="-127"/>
              </a:rPr>
              <a:t>중세기와 근대의 많은 논쟁과 논의를 거쳐</a:t>
            </a:r>
            <a:r>
              <a:rPr kumimoji="0" lang="en-US" altLang="ko-KR" sz="1800" b="1">
                <a:solidFill>
                  <a:srgbClr val="595959"/>
                </a:solidFill>
                <a:latin typeface="휴먼모음T" pitchFamily="18" charset="-127"/>
                <a:ea typeface="휴먼모음T" pitchFamily="18" charset="-127"/>
              </a:rPr>
              <a:t>,</a:t>
            </a:r>
          </a:p>
          <a:p>
            <a:pPr eaLnBrk="1" hangingPunct="1">
              <a:spcBef>
                <a:spcPct val="0"/>
              </a:spcBef>
              <a:buClrTx/>
              <a:buSzTx/>
              <a:buFontTx/>
              <a:buNone/>
            </a:pPr>
            <a:r>
              <a:rPr kumimoji="0" lang="en-US" altLang="ko-KR" sz="1800" b="1">
                <a:solidFill>
                  <a:srgbClr val="595959"/>
                </a:solidFill>
                <a:latin typeface="휴먼모음T" pitchFamily="18" charset="-127"/>
                <a:ea typeface="휴먼모음T" pitchFamily="18" charset="-127"/>
              </a:rPr>
              <a:t>  </a:t>
            </a:r>
            <a:r>
              <a:rPr kumimoji="0" lang="ko-KR" altLang="en-US" sz="1800" b="1">
                <a:latin typeface="휴먼모음T" pitchFamily="18" charset="-127"/>
                <a:ea typeface="휴먼모음T" pitchFamily="18" charset="-127"/>
              </a:rPr>
              <a:t>③</a:t>
            </a:r>
            <a:r>
              <a:rPr kumimoji="0" lang="en-US" altLang="ko-KR" sz="1800" b="1">
                <a:solidFill>
                  <a:srgbClr val="0070C0"/>
                </a:solidFill>
                <a:latin typeface="휴먼모음T" pitchFamily="18" charset="-127"/>
                <a:ea typeface="휴먼모음T" pitchFamily="18" charset="-127"/>
              </a:rPr>
              <a:t>1854</a:t>
            </a:r>
            <a:r>
              <a:rPr kumimoji="0" lang="ko-KR" altLang="en-US" sz="1800" b="1">
                <a:solidFill>
                  <a:srgbClr val="0070C0"/>
                </a:solidFill>
                <a:latin typeface="휴먼모음T" pitchFamily="18" charset="-127"/>
                <a:ea typeface="휴먼모음T" pitchFamily="18" charset="-127"/>
              </a:rPr>
              <a:t>년 </a:t>
            </a:r>
            <a:r>
              <a:rPr kumimoji="0" lang="en-US" altLang="ko-KR" sz="1800" b="1">
                <a:solidFill>
                  <a:srgbClr val="0070C0"/>
                </a:solidFill>
                <a:latin typeface="휴먼모음T" pitchFamily="18" charset="-127"/>
                <a:ea typeface="휴먼모음T" pitchFamily="18" charset="-127"/>
              </a:rPr>
              <a:t>12</a:t>
            </a:r>
            <a:r>
              <a:rPr kumimoji="0" lang="ko-KR" altLang="en-US" sz="1800" b="1">
                <a:solidFill>
                  <a:srgbClr val="0070C0"/>
                </a:solidFill>
                <a:latin typeface="휴먼모음T" pitchFamily="18" charset="-127"/>
                <a:ea typeface="휴먼모음T" pitchFamily="18" charset="-127"/>
              </a:rPr>
              <a:t>월 </a:t>
            </a:r>
            <a:r>
              <a:rPr kumimoji="0" lang="en-US" altLang="ko-KR" sz="1800" b="1">
                <a:solidFill>
                  <a:srgbClr val="0070C0"/>
                </a:solidFill>
                <a:latin typeface="휴먼모음T" pitchFamily="18" charset="-127"/>
                <a:ea typeface="휴먼모음T" pitchFamily="18" charset="-127"/>
              </a:rPr>
              <a:t>8</a:t>
            </a:r>
            <a:r>
              <a:rPr kumimoji="0" lang="ko-KR" altLang="en-US" sz="1800" b="1">
                <a:solidFill>
                  <a:srgbClr val="0070C0"/>
                </a:solidFill>
                <a:latin typeface="휴먼모음T" pitchFamily="18" charset="-127"/>
                <a:ea typeface="휴먼모음T" pitchFamily="18" charset="-127"/>
              </a:rPr>
              <a:t>일 </a:t>
            </a:r>
            <a:r>
              <a:rPr kumimoji="0" lang="ko-KR" altLang="en-US" sz="1800" b="1">
                <a:latin typeface="휴먼모음T" pitchFamily="18" charset="-127"/>
                <a:ea typeface="휴먼모음T" pitchFamily="18" charset="-127"/>
              </a:rPr>
              <a:t>교황 비오 </a:t>
            </a:r>
            <a:r>
              <a:rPr kumimoji="0" lang="en-US" altLang="ko-KR" sz="1800" b="1">
                <a:latin typeface="휴먼모음T" pitchFamily="18" charset="-127"/>
                <a:ea typeface="휴먼모음T" pitchFamily="18" charset="-127"/>
              </a:rPr>
              <a:t>9</a:t>
            </a:r>
            <a:r>
              <a:rPr kumimoji="0" lang="ko-KR" altLang="en-US" sz="1800" b="1">
                <a:latin typeface="휴먼모음T" pitchFamily="18" charset="-127"/>
                <a:ea typeface="휴먼모음T" pitchFamily="18" charset="-127"/>
              </a:rPr>
              <a:t>세의 회칙</a:t>
            </a:r>
            <a:r>
              <a:rPr kumimoji="0" lang="en-US" altLang="ko-KR" sz="1800" b="1">
                <a:solidFill>
                  <a:srgbClr val="7030A0"/>
                </a:solidFill>
                <a:latin typeface="휴먼모음T" pitchFamily="18" charset="-127"/>
                <a:ea typeface="휴먼모음T" pitchFamily="18" charset="-127"/>
              </a:rPr>
              <a:t>“</a:t>
            </a:r>
            <a:r>
              <a:rPr kumimoji="0" lang="ko-KR" altLang="en-US" sz="1800" b="1">
                <a:solidFill>
                  <a:srgbClr val="7030A0"/>
                </a:solidFill>
                <a:latin typeface="휴먼모음T" pitchFamily="18" charset="-127"/>
                <a:ea typeface="휴먼모음T" pitchFamily="18" charset="-127"/>
              </a:rPr>
              <a:t>형언할 수 없는 하느님</a:t>
            </a:r>
            <a:r>
              <a:rPr kumimoji="0" lang="en-US" altLang="ko-KR" sz="1800" b="1">
                <a:solidFill>
                  <a:srgbClr val="7030A0"/>
                </a:solidFill>
                <a:latin typeface="휴먼모음T" pitchFamily="18" charset="-127"/>
                <a:ea typeface="휴먼모음T" pitchFamily="18" charset="-127"/>
              </a:rPr>
              <a:t>”,</a:t>
            </a:r>
            <a:endParaRPr kumimoji="0" lang="en-US" altLang="ko-KR" sz="1800" b="1">
              <a:solidFill>
                <a:srgbClr val="7F7F7F"/>
              </a:solidFill>
              <a:latin typeface="휴먼모음T" pitchFamily="18" charset="-127"/>
              <a:ea typeface="휴먼모음T" pitchFamily="18" charset="-127"/>
            </a:endParaRPr>
          </a:p>
          <a:p>
            <a:pPr eaLnBrk="1" hangingPunct="1">
              <a:lnSpc>
                <a:spcPts val="2300"/>
              </a:lnSpc>
              <a:spcBef>
                <a:spcPct val="0"/>
              </a:spcBef>
              <a:buClrTx/>
              <a:buSzTx/>
              <a:buFontTx/>
              <a:buNone/>
            </a:pPr>
            <a:r>
              <a:rPr kumimoji="0" lang="en-US" altLang="ko-KR" sz="1800" b="1">
                <a:solidFill>
                  <a:srgbClr val="595959"/>
                </a:solidFill>
                <a:latin typeface="휴먼모음T" pitchFamily="18" charset="-127"/>
                <a:ea typeface="휴먼모음T" pitchFamily="18" charset="-127"/>
              </a:rPr>
              <a:t>    </a:t>
            </a:r>
            <a:r>
              <a:rPr kumimoji="0" lang="en-US" altLang="ko-KR" sz="1800" b="1">
                <a:solidFill>
                  <a:srgbClr val="0070C0"/>
                </a:solidFill>
                <a:latin typeface="휴먼모음T" pitchFamily="18" charset="-127"/>
                <a:ea typeface="휴먼모음T" pitchFamily="18" charset="-127"/>
              </a:rPr>
              <a:t>1950</a:t>
            </a:r>
            <a:r>
              <a:rPr kumimoji="0" lang="ko-KR" altLang="en-US" sz="1800" b="1">
                <a:solidFill>
                  <a:srgbClr val="0070C0"/>
                </a:solidFill>
                <a:latin typeface="휴먼모음T" pitchFamily="18" charset="-127"/>
                <a:ea typeface="휴먼모음T" pitchFamily="18" charset="-127"/>
              </a:rPr>
              <a:t>년 </a:t>
            </a:r>
            <a:r>
              <a:rPr kumimoji="0" lang="ko-KR" altLang="en-US" sz="1800" b="1">
                <a:latin typeface="휴먼모음T" pitchFamily="18" charset="-127"/>
                <a:ea typeface="휴먼모음T" pitchFamily="18" charset="-127"/>
              </a:rPr>
              <a:t>교황 비오</a:t>
            </a:r>
            <a:r>
              <a:rPr kumimoji="0" lang="en-US" altLang="ko-KR" sz="1800" b="1">
                <a:latin typeface="휴먼모음T" pitchFamily="18" charset="-127"/>
                <a:ea typeface="휴먼모음T" pitchFamily="18" charset="-127"/>
              </a:rPr>
              <a:t>12</a:t>
            </a:r>
            <a:r>
              <a:rPr kumimoji="0" lang="ko-KR" altLang="en-US" sz="1800" b="1">
                <a:latin typeface="휴먼모음T" pitchFamily="18" charset="-127"/>
                <a:ea typeface="휴먼모음T" pitchFamily="18" charset="-127"/>
              </a:rPr>
              <a:t>세의 회칙</a:t>
            </a:r>
            <a:r>
              <a:rPr kumimoji="0" lang="en-US" altLang="ko-KR" sz="1800" b="1">
                <a:solidFill>
                  <a:srgbClr val="7030A0"/>
                </a:solidFill>
                <a:latin typeface="휴먼모음T" pitchFamily="18" charset="-127"/>
                <a:ea typeface="휴먼모음T" pitchFamily="18" charset="-127"/>
              </a:rPr>
              <a:t>“</a:t>
            </a:r>
            <a:r>
              <a:rPr kumimoji="0" lang="ko-KR" altLang="en-US" sz="1800" b="1">
                <a:solidFill>
                  <a:srgbClr val="7030A0"/>
                </a:solidFill>
                <a:latin typeface="휴먼모음T" pitchFamily="18" charset="-127"/>
                <a:ea typeface="휴먼모음T" pitchFamily="18" charset="-127"/>
              </a:rPr>
              <a:t>지극히 관대하신 하느님</a:t>
            </a:r>
            <a:r>
              <a:rPr kumimoji="0" lang="en-US" altLang="ko-KR" sz="1800" b="1">
                <a:solidFill>
                  <a:srgbClr val="7030A0"/>
                </a:solidFill>
                <a:latin typeface="휴먼모음T" pitchFamily="18" charset="-127"/>
                <a:ea typeface="휴먼모음T" pitchFamily="18" charset="-127"/>
              </a:rPr>
              <a:t>”</a:t>
            </a:r>
            <a:r>
              <a:rPr kumimoji="0" lang="ko-KR" altLang="en-US" sz="1800" b="1">
                <a:solidFill>
                  <a:srgbClr val="7030A0"/>
                </a:solidFill>
                <a:latin typeface="휴먼모음T" pitchFamily="18" charset="-127"/>
                <a:ea typeface="휴먼모음T" pitchFamily="18" charset="-127"/>
              </a:rPr>
              <a:t>에 </a:t>
            </a:r>
            <a:r>
              <a:rPr kumimoji="0" lang="ko-KR" altLang="en-US" sz="1800" b="1">
                <a:latin typeface="휴먼모음T" pitchFamily="18" charset="-127"/>
                <a:ea typeface="휴먼모음T" pitchFamily="18" charset="-127"/>
              </a:rPr>
              <a:t>의해</a:t>
            </a:r>
            <a:r>
              <a:rPr kumimoji="0" lang="ko-KR" altLang="en-US" sz="1800" b="1">
                <a:solidFill>
                  <a:srgbClr val="7F7F7F"/>
                </a:solidFill>
                <a:latin typeface="휴먼모음T" pitchFamily="18" charset="-127"/>
                <a:ea typeface="휴먼모음T" pitchFamily="18" charset="-127"/>
              </a:rPr>
              <a:t> </a:t>
            </a:r>
            <a:r>
              <a:rPr kumimoji="0" lang="ko-KR" altLang="en-US" sz="1800" b="1">
                <a:solidFill>
                  <a:schemeClr val="accent2"/>
                </a:solidFill>
                <a:latin typeface="휴먼모음T" pitchFamily="18" charset="-127"/>
                <a:ea typeface="휴먼모음T" pitchFamily="18" charset="-127"/>
              </a:rPr>
              <a:t>교의</a:t>
            </a:r>
            <a:r>
              <a:rPr kumimoji="0" lang="ko-KR" altLang="en-US" sz="1800" b="1">
                <a:solidFill>
                  <a:srgbClr val="7F7F7F"/>
                </a:solidFill>
                <a:latin typeface="휴먼모음T" pitchFamily="18" charset="-127"/>
                <a:ea typeface="휴먼모음T" pitchFamily="18" charset="-127"/>
              </a:rPr>
              <a:t>로 공식 선포</a:t>
            </a:r>
            <a:r>
              <a:rPr kumimoji="0" lang="en-US" altLang="ko-KR" sz="1800" b="1">
                <a:solidFill>
                  <a:srgbClr val="7F7F7F"/>
                </a:solidFill>
                <a:latin typeface="휴먼모음T" pitchFamily="18" charset="-127"/>
                <a:ea typeface="휴먼모음T" pitchFamily="18" charset="-127"/>
              </a:rPr>
              <a:t>.</a:t>
            </a:r>
          </a:p>
          <a:p>
            <a:pPr eaLnBrk="1" hangingPunct="1">
              <a:lnSpc>
                <a:spcPct val="150000"/>
              </a:lnSpc>
              <a:spcBef>
                <a:spcPct val="0"/>
              </a:spcBef>
              <a:buClrTx/>
              <a:buSzTx/>
              <a:buFontTx/>
              <a:buNone/>
            </a:pPr>
            <a:r>
              <a:rPr lang="ko-KR" altLang="en-US" sz="1800" i="1">
                <a:solidFill>
                  <a:srgbClr val="0B27B5"/>
                </a:solidFill>
                <a:latin typeface="굴림" charset="-127"/>
                <a:ea typeface="굴림" charset="-127"/>
              </a:rPr>
              <a:t> 「</a:t>
            </a:r>
            <a:r>
              <a:rPr lang="ko-KR" altLang="en-US" sz="1600" b="1">
                <a:solidFill>
                  <a:srgbClr val="0B27B5"/>
                </a:solidFill>
                <a:latin typeface="맑은 고딕" pitchFamily="50" charset="-127"/>
              </a:rPr>
              <a:t>누구든지 평생 동정이시며 거룩하신 </a:t>
            </a:r>
            <a:r>
              <a:rPr lang="ko-KR" altLang="en-US" sz="1600" b="1" u="sng">
                <a:solidFill>
                  <a:srgbClr val="0B27B5"/>
                </a:solidFill>
                <a:latin typeface="맑은 고딕" pitchFamily="50" charset="-127"/>
              </a:rPr>
              <a:t>하느님의 모친이시며</a:t>
            </a:r>
            <a:r>
              <a:rPr lang="en-US" altLang="ko-KR" sz="1600" b="1">
                <a:solidFill>
                  <a:srgbClr val="0B27B5"/>
                </a:solidFill>
                <a:latin typeface="맑은 고딕" pitchFamily="50" charset="-127"/>
              </a:rPr>
              <a:t>, </a:t>
            </a:r>
            <a:r>
              <a:rPr lang="ko-KR" altLang="en-US" sz="1600" b="1" u="sng">
                <a:solidFill>
                  <a:srgbClr val="0B27B5"/>
                </a:solidFill>
                <a:latin typeface="맑은 고딕" pitchFamily="50" charset="-127"/>
              </a:rPr>
              <a:t>티 없이 깨끗하신 마리아는</a:t>
            </a:r>
            <a:endParaRPr lang="en-US" altLang="ko-KR" sz="1600" b="1" u="sng">
              <a:solidFill>
                <a:srgbClr val="0B27B5"/>
              </a:solidFill>
              <a:latin typeface="맑은 고딕" pitchFamily="50" charset="-127"/>
            </a:endParaRPr>
          </a:p>
          <a:p>
            <a:pPr eaLnBrk="1" hangingPunct="1">
              <a:spcBef>
                <a:spcPct val="0"/>
              </a:spcBef>
              <a:buClrTx/>
              <a:buSzTx/>
              <a:buFontTx/>
              <a:buNone/>
            </a:pPr>
            <a:r>
              <a:rPr lang="en-US" altLang="ko-KR" sz="1600" b="1">
                <a:solidFill>
                  <a:srgbClr val="0B27B5"/>
                </a:solidFill>
                <a:latin typeface="맑은 고딕" pitchFamily="50" charset="-127"/>
              </a:rPr>
              <a:t>    </a:t>
            </a:r>
            <a:r>
              <a:rPr lang="ko-KR" altLang="en-US" sz="1600" b="1">
                <a:solidFill>
                  <a:srgbClr val="0B27B5"/>
                </a:solidFill>
                <a:latin typeface="맑은 고딕" pitchFamily="50" charset="-127"/>
              </a:rPr>
              <a:t>만물이 생기기 전에 하느님 아버지로부터 태어나신 </a:t>
            </a:r>
            <a:r>
              <a:rPr lang="ko-KR" altLang="en-US" sz="1600" b="1" u="sng">
                <a:solidFill>
                  <a:srgbClr val="0B27B5"/>
                </a:solidFill>
                <a:latin typeface="맑은 고딕" pitchFamily="50" charset="-127"/>
              </a:rPr>
              <a:t>하느님의 말씀을 </a:t>
            </a:r>
            <a:r>
              <a:rPr lang="ko-KR" altLang="en-US" sz="1600" b="1">
                <a:solidFill>
                  <a:srgbClr val="0B27B5"/>
                </a:solidFill>
                <a:latin typeface="맑은 고딕" pitchFamily="50" charset="-127"/>
              </a:rPr>
              <a:t>남자의 씨앗으로서</a:t>
            </a:r>
            <a:endParaRPr lang="en-US" altLang="ko-KR" sz="1600" b="1">
              <a:solidFill>
                <a:srgbClr val="0B27B5"/>
              </a:solidFill>
              <a:latin typeface="맑은 고딕" pitchFamily="50" charset="-127"/>
            </a:endParaRPr>
          </a:p>
          <a:p>
            <a:pPr eaLnBrk="1" hangingPunct="1">
              <a:lnSpc>
                <a:spcPct val="150000"/>
              </a:lnSpc>
              <a:spcBef>
                <a:spcPct val="0"/>
              </a:spcBef>
              <a:buClrTx/>
              <a:buSzTx/>
              <a:buFontTx/>
              <a:buNone/>
            </a:pPr>
            <a:r>
              <a:rPr lang="en-US" altLang="ko-KR" sz="1600" b="1">
                <a:solidFill>
                  <a:srgbClr val="0B27B5"/>
                </a:solidFill>
                <a:latin typeface="맑은 고딕" pitchFamily="50" charset="-127"/>
              </a:rPr>
              <a:t>    </a:t>
            </a:r>
            <a:r>
              <a:rPr lang="ko-KR" altLang="en-US" sz="1600" b="1">
                <a:solidFill>
                  <a:srgbClr val="0B27B5"/>
                </a:solidFill>
                <a:latin typeface="맑은 고딕" pitchFamily="50" charset="-127"/>
              </a:rPr>
              <a:t>가</a:t>
            </a:r>
            <a:r>
              <a:rPr lang="en-US" altLang="ko-KR" sz="1600" b="1">
                <a:solidFill>
                  <a:srgbClr val="0B27B5"/>
                </a:solidFill>
                <a:latin typeface="맑은 고딕" pitchFamily="50" charset="-127"/>
              </a:rPr>
              <a:t>  </a:t>
            </a:r>
            <a:r>
              <a:rPr lang="ko-KR" altLang="en-US" sz="1600" b="1">
                <a:solidFill>
                  <a:srgbClr val="0B27B5"/>
                </a:solidFill>
                <a:latin typeface="맑은 고딕" pitchFamily="50" charset="-127"/>
              </a:rPr>
              <a:t>아니라 </a:t>
            </a:r>
            <a:r>
              <a:rPr lang="ko-KR" altLang="en-US" sz="1600" b="1" u="sng">
                <a:solidFill>
                  <a:srgbClr val="0B27B5"/>
                </a:solidFill>
                <a:latin typeface="맑은 고딕" pitchFamily="50" charset="-127"/>
              </a:rPr>
              <a:t>성령으로 말미암아 잉태하셨으며</a:t>
            </a:r>
            <a:r>
              <a:rPr lang="en-US" altLang="ko-KR" sz="1600" b="1">
                <a:solidFill>
                  <a:srgbClr val="0B27B5"/>
                </a:solidFill>
                <a:latin typeface="맑은 고딕" pitchFamily="50" charset="-127"/>
              </a:rPr>
              <a:t>, </a:t>
            </a:r>
            <a:r>
              <a:rPr lang="ko-KR" altLang="en-US" sz="1600" b="1" u="sng">
                <a:solidFill>
                  <a:srgbClr val="0B27B5"/>
                </a:solidFill>
                <a:latin typeface="맑은 고딕" pitchFamily="50" charset="-127"/>
              </a:rPr>
              <a:t>동정이 손상되지 않고 </a:t>
            </a:r>
            <a:r>
              <a:rPr lang="ko-KR" altLang="en-US" sz="1600" b="1">
                <a:solidFill>
                  <a:srgbClr val="0B27B5"/>
                </a:solidFill>
                <a:latin typeface="맑은 고딕" pitchFamily="50" charset="-127"/>
              </a:rPr>
              <a:t>낳으셨으며</a:t>
            </a:r>
            <a:r>
              <a:rPr lang="en-US" altLang="ko-KR" sz="1600" b="1">
                <a:solidFill>
                  <a:srgbClr val="0B27B5"/>
                </a:solidFill>
                <a:latin typeface="맑은 고딕" pitchFamily="50" charset="-127"/>
              </a:rPr>
              <a:t>,</a:t>
            </a:r>
            <a:r>
              <a:rPr lang="en-US" altLang="ko-KR" sz="1600" b="1">
                <a:solidFill>
                  <a:srgbClr val="C00000"/>
                </a:solidFill>
                <a:latin typeface="맑은 고딕" pitchFamily="50" charset="-127"/>
              </a:rPr>
              <a:t> </a:t>
            </a:r>
            <a:r>
              <a:rPr lang="ko-KR" altLang="en-US" sz="1600" b="1" u="sng">
                <a:solidFill>
                  <a:srgbClr val="C00000"/>
                </a:solidFill>
                <a:latin typeface="맑은 고딕" pitchFamily="50" charset="-127"/>
              </a:rPr>
              <a:t>출산 후</a:t>
            </a:r>
            <a:endParaRPr lang="en-US" altLang="ko-KR" sz="1600" b="1" u="sng">
              <a:solidFill>
                <a:srgbClr val="C00000"/>
              </a:solidFill>
              <a:latin typeface="맑은 고딕" pitchFamily="50" charset="-127"/>
            </a:endParaRPr>
          </a:p>
          <a:p>
            <a:pPr eaLnBrk="1" hangingPunct="1">
              <a:spcBef>
                <a:spcPct val="0"/>
              </a:spcBef>
              <a:buClrTx/>
              <a:buSzTx/>
              <a:buFontTx/>
              <a:buNone/>
            </a:pPr>
            <a:r>
              <a:rPr lang="en-US" altLang="ko-KR" sz="1600" b="1">
                <a:solidFill>
                  <a:srgbClr val="C00000"/>
                </a:solidFill>
                <a:latin typeface="맑은 고딕" pitchFamily="50" charset="-127"/>
              </a:rPr>
              <a:t>    </a:t>
            </a:r>
            <a:r>
              <a:rPr lang="ko-KR" altLang="en-US" sz="1600" b="1" u="sng">
                <a:solidFill>
                  <a:srgbClr val="C00000"/>
                </a:solidFill>
                <a:latin typeface="맑은 고딕" pitchFamily="50" charset="-127"/>
              </a:rPr>
              <a:t>에도 영원히 동정이</a:t>
            </a:r>
            <a:r>
              <a:rPr lang="ko-KR" altLang="en-US" sz="1600" b="1">
                <a:solidFill>
                  <a:srgbClr val="C00000"/>
                </a:solidFill>
                <a:latin typeface="맑은 고딕" pitchFamily="50" charset="-127"/>
              </a:rPr>
              <a:t>시라는 것을 고백하지 않으면 파문을 받을 것이다</a:t>
            </a:r>
            <a:r>
              <a:rPr lang="en-US" altLang="ko-KR" sz="1600" b="1">
                <a:solidFill>
                  <a:srgbClr val="C00000"/>
                </a:solidFill>
                <a:latin typeface="맑은 고딕" pitchFamily="50" charset="-127"/>
              </a:rPr>
              <a:t>.</a:t>
            </a:r>
            <a:r>
              <a:rPr lang="ko-KR" altLang="en-US" sz="1600" b="1">
                <a:solidFill>
                  <a:srgbClr val="C00000"/>
                </a:solidFill>
                <a:latin typeface="맑은 고딕" pitchFamily="50" charset="-127"/>
              </a:rPr>
              <a:t>」</a:t>
            </a:r>
            <a:r>
              <a:rPr lang="en-US" altLang="ko-KR" sz="1600">
                <a:solidFill>
                  <a:srgbClr val="0B27B5"/>
                </a:solidFill>
                <a:latin typeface="휴먼모음T" pitchFamily="18" charset="-127"/>
                <a:ea typeface="휴먼모음T" pitchFamily="18" charset="-127"/>
              </a:rPr>
              <a:t>(DS 503)</a:t>
            </a:r>
          </a:p>
          <a:p>
            <a:pPr eaLnBrk="1" hangingPunct="1">
              <a:spcBef>
                <a:spcPct val="0"/>
              </a:spcBef>
              <a:buClrTx/>
              <a:buSzTx/>
              <a:buFontTx/>
              <a:buNone/>
            </a:pPr>
            <a:endParaRPr lang="en-US" altLang="ko-KR" sz="1600" b="1" i="1">
              <a:solidFill>
                <a:srgbClr val="0B27B5"/>
              </a:solidFill>
              <a:latin typeface="맑은 고딕" pitchFamily="50" charset="-127"/>
            </a:endParaRPr>
          </a:p>
          <a:p>
            <a:pPr eaLnBrk="1" hangingPunct="1">
              <a:lnSpc>
                <a:spcPct val="150000"/>
              </a:lnSpc>
              <a:spcBef>
                <a:spcPct val="0"/>
              </a:spcBef>
              <a:buClrTx/>
              <a:buSzTx/>
              <a:buFontTx/>
              <a:buNone/>
            </a:pPr>
            <a:r>
              <a:rPr kumimoji="0" lang="en-US" altLang="ko-KR" sz="2000" b="1">
                <a:latin typeface="휴먼모음T" pitchFamily="18" charset="-127"/>
                <a:ea typeface="휴먼모음T" pitchFamily="18" charset="-127"/>
              </a:rPr>
              <a:t> 1) </a:t>
            </a:r>
            <a:r>
              <a:rPr kumimoji="0" lang="ko-KR" altLang="en-US" sz="1800" b="1">
                <a:latin typeface="휴먼모음T" pitchFamily="18" charset="-127"/>
                <a:ea typeface="휴먼모음T" pitchFamily="18" charset="-127"/>
              </a:rPr>
              <a:t>동방교부</a:t>
            </a:r>
            <a:r>
              <a:rPr kumimoji="0" lang="ko-KR" altLang="en-US" sz="2000" b="1">
                <a:latin typeface="휴먼모음T" pitchFamily="18" charset="-127"/>
                <a:ea typeface="휴먼모음T" pitchFamily="18" charset="-127"/>
              </a:rPr>
              <a:t> 로마노 멜로데 </a:t>
            </a:r>
            <a:r>
              <a:rPr kumimoji="0" lang="en-US" altLang="ko-KR" sz="1600">
                <a:solidFill>
                  <a:srgbClr val="404040"/>
                </a:solidFill>
                <a:latin typeface="휴먼모음T" pitchFamily="18" charset="-127"/>
                <a:ea typeface="휴먼모음T" pitchFamily="18" charset="-127"/>
              </a:rPr>
              <a:t>(</a:t>
            </a:r>
            <a:r>
              <a:rPr kumimoji="0" lang="en-US" altLang="ko-KR" sz="1600">
                <a:latin typeface="휴먼모음T" pitchFamily="18" charset="-127"/>
                <a:ea typeface="휴먼모음T" pitchFamily="18" charset="-127"/>
              </a:rPr>
              <a:t>+560, </a:t>
            </a:r>
            <a:r>
              <a:rPr kumimoji="0" lang="ko-KR" altLang="en-US" sz="1600">
                <a:latin typeface="휴먼모음T" pitchFamily="18" charset="-127"/>
                <a:ea typeface="휴먼모음T" pitchFamily="18" charset="-127"/>
              </a:rPr>
              <a:t>그리스어 </a:t>
            </a:r>
            <a:r>
              <a:rPr kumimoji="0" lang="ko-KR" altLang="en-US" sz="1600">
                <a:solidFill>
                  <a:srgbClr val="404040"/>
                </a:solidFill>
                <a:latin typeface="휴먼모음T" pitchFamily="18" charset="-127"/>
                <a:ea typeface="휴먼모음T" pitchFamily="18" charset="-127"/>
              </a:rPr>
              <a:t>성모찬가</a:t>
            </a:r>
            <a:r>
              <a:rPr kumimoji="0" lang="en-US" altLang="ko-KR" sz="1600">
                <a:solidFill>
                  <a:srgbClr val="404040"/>
                </a:solidFill>
                <a:latin typeface="휴먼모음T" pitchFamily="18" charset="-127"/>
                <a:ea typeface="휴먼모음T" pitchFamily="18" charset="-127"/>
              </a:rPr>
              <a:t>, </a:t>
            </a:r>
            <a:r>
              <a:rPr kumimoji="0" lang="ko-KR" altLang="en-US" sz="1600">
                <a:solidFill>
                  <a:srgbClr val="404040"/>
                </a:solidFill>
                <a:latin typeface="휴먼모음T" pitchFamily="18" charset="-127"/>
                <a:ea typeface="휴먼모음T" pitchFamily="18" charset="-127"/>
              </a:rPr>
              <a:t>동방의 찬양시인</a:t>
            </a:r>
            <a:r>
              <a:rPr kumimoji="0" lang="en-US" altLang="ko-KR" sz="1600">
                <a:solidFill>
                  <a:srgbClr val="404040"/>
                </a:solidFill>
                <a:latin typeface="휴먼모음T" pitchFamily="18" charset="-127"/>
                <a:ea typeface="휴먼모음T" pitchFamily="18" charset="-127"/>
              </a:rPr>
              <a:t>)</a:t>
            </a:r>
          </a:p>
          <a:p>
            <a:pPr eaLnBrk="1" hangingPunct="1">
              <a:spcBef>
                <a:spcPct val="0"/>
              </a:spcBef>
              <a:buClrTx/>
              <a:buSzTx/>
              <a:buFontTx/>
              <a:buNone/>
            </a:pPr>
            <a:r>
              <a:rPr kumimoji="0" lang="en-US" altLang="ko-KR" sz="1800" b="1">
                <a:solidFill>
                  <a:srgbClr val="404040"/>
                </a:solidFill>
                <a:latin typeface="휴먼모음T" pitchFamily="18" charset="-127"/>
                <a:ea typeface="휴먼모음T" pitchFamily="18" charset="-127"/>
              </a:rPr>
              <a:t>  </a:t>
            </a:r>
            <a:r>
              <a:rPr kumimoji="0" lang="ko-KR" altLang="en-US" sz="1800" b="1">
                <a:latin typeface="휴먼모음T" pitchFamily="18" charset="-127"/>
                <a:ea typeface="휴먼모음T" pitchFamily="18" charset="-127"/>
              </a:rPr>
              <a:t>①</a:t>
            </a:r>
            <a:r>
              <a:rPr kumimoji="0" lang="en-US" altLang="ko-KR" sz="1800">
                <a:solidFill>
                  <a:srgbClr val="0B27B5"/>
                </a:solidFill>
                <a:latin typeface="맑은 고딕" pitchFamily="50" charset="-127"/>
              </a:rPr>
              <a:t>“</a:t>
            </a:r>
            <a:r>
              <a:rPr kumimoji="0" lang="ko-KR" altLang="en-US" sz="1800" b="1">
                <a:solidFill>
                  <a:srgbClr val="0B27B5"/>
                </a:solidFill>
                <a:latin typeface="맑은 고딕" pitchFamily="50" charset="-127"/>
              </a:rPr>
              <a:t>닫힌 문</a:t>
            </a:r>
            <a:r>
              <a:rPr kumimoji="0" lang="en-US" altLang="ko-KR" sz="1600">
                <a:solidFill>
                  <a:srgbClr val="0B27B5"/>
                </a:solidFill>
                <a:latin typeface="맑은 고딕" pitchFamily="50" charset="-127"/>
                <a:ea typeface="굴림" charset="-127"/>
              </a:rPr>
              <a:t>“</a:t>
            </a:r>
            <a:r>
              <a:rPr kumimoji="0" lang="en-US" altLang="ko-KR" sz="1600" b="1">
                <a:solidFill>
                  <a:srgbClr val="0B27B5"/>
                </a:solidFill>
                <a:latin typeface="맑은 고딕" pitchFamily="50" charset="-127"/>
                <a:ea typeface="굴림" charset="-127"/>
              </a:rPr>
              <a:t> </a:t>
            </a:r>
            <a:r>
              <a:rPr kumimoji="0" lang="en-US" altLang="ko-KR" sz="1600">
                <a:solidFill>
                  <a:srgbClr val="0B27B5"/>
                </a:solidFill>
                <a:latin typeface="휴먼모음T" pitchFamily="18" charset="-127"/>
                <a:ea typeface="휴먼모음T" pitchFamily="18" charset="-127"/>
              </a:rPr>
              <a:t>(</a:t>
            </a:r>
            <a:r>
              <a:rPr kumimoji="0" lang="ko-KR" altLang="en-US" sz="1600">
                <a:solidFill>
                  <a:srgbClr val="0B27B5"/>
                </a:solidFill>
                <a:latin typeface="휴먼모음T" pitchFamily="18" charset="-127"/>
                <a:ea typeface="휴먼모음T" pitchFamily="18" charset="-127"/>
              </a:rPr>
              <a:t>에제</a:t>
            </a:r>
            <a:r>
              <a:rPr kumimoji="0" lang="en-US" altLang="ko-KR" sz="1600">
                <a:solidFill>
                  <a:srgbClr val="0B27B5"/>
                </a:solidFill>
                <a:latin typeface="휴먼모음T" pitchFamily="18" charset="-127"/>
                <a:ea typeface="휴먼모음T" pitchFamily="18" charset="-127"/>
              </a:rPr>
              <a:t>44,1)</a:t>
            </a:r>
            <a:r>
              <a:rPr kumimoji="0" lang="en-US" altLang="ko-KR" sz="1800">
                <a:solidFill>
                  <a:srgbClr val="0B27B5"/>
                </a:solidFill>
                <a:latin typeface="휴먼모음T" pitchFamily="18" charset="-127"/>
                <a:ea typeface="휴먼모음T" pitchFamily="18" charset="-127"/>
              </a:rPr>
              <a:t>  </a:t>
            </a:r>
            <a:r>
              <a:rPr kumimoji="0" lang="en-US" altLang="ko-KR" sz="1900" b="1"/>
              <a:t>⇒ </a:t>
            </a:r>
            <a:r>
              <a:rPr kumimoji="0" lang="en-US" altLang="ko-KR" sz="1900"/>
              <a:t>  </a:t>
            </a:r>
            <a:r>
              <a:rPr kumimoji="0" lang="ko-KR" altLang="en-US" sz="1900" b="1">
                <a:solidFill>
                  <a:srgbClr val="595959"/>
                </a:solidFill>
                <a:latin typeface="휴먼모음T" pitchFamily="18" charset="-127"/>
                <a:ea typeface="휴먼모음T" pitchFamily="18" charset="-127"/>
              </a:rPr>
              <a:t>성모마리아의 </a:t>
            </a:r>
            <a:r>
              <a:rPr kumimoji="0" lang="ko-KR" altLang="en-US" sz="1900" b="1">
                <a:solidFill>
                  <a:srgbClr val="C00000"/>
                </a:solidFill>
                <a:latin typeface="휴먼모음T" pitchFamily="18" charset="-127"/>
                <a:ea typeface="휴먼모음T" pitchFamily="18" charset="-127"/>
              </a:rPr>
              <a:t>영원한 동정을</a:t>
            </a:r>
            <a:r>
              <a:rPr kumimoji="0" lang="en-US" altLang="ko-KR" sz="1900" b="1">
                <a:solidFill>
                  <a:srgbClr val="595959"/>
                </a:solidFill>
                <a:latin typeface="휴먼모음T" pitchFamily="18" charset="-127"/>
                <a:ea typeface="휴먼모음T" pitchFamily="18" charset="-127"/>
              </a:rPr>
              <a:t>,</a:t>
            </a:r>
            <a:endParaRPr kumimoji="0" lang="en-US" altLang="ko-KR" sz="1900">
              <a:solidFill>
                <a:srgbClr val="595959"/>
              </a:solidFill>
              <a:latin typeface="맑은 고딕" pitchFamily="50" charset="-127"/>
            </a:endParaRPr>
          </a:p>
          <a:p>
            <a:pPr eaLnBrk="1" hangingPunct="1">
              <a:spcBef>
                <a:spcPct val="0"/>
              </a:spcBef>
              <a:buClrTx/>
              <a:buSzTx/>
              <a:buFontTx/>
              <a:buNone/>
            </a:pPr>
            <a:r>
              <a:rPr kumimoji="0" lang="ko-KR" altLang="en-US" sz="1800" b="1">
                <a:latin typeface="맑은 고딕" pitchFamily="50" charset="-127"/>
              </a:rPr>
              <a:t>   </a:t>
            </a:r>
            <a:r>
              <a:rPr kumimoji="0" lang="ko-KR" altLang="en-US" sz="1800" b="1">
                <a:latin typeface="휴먼모음T" pitchFamily="18" charset="-127"/>
                <a:ea typeface="휴먼모음T" pitchFamily="18" charset="-127"/>
              </a:rPr>
              <a:t>②</a:t>
            </a:r>
            <a:r>
              <a:rPr kumimoji="0" lang="ko-KR" altLang="en-US" sz="1800" b="1">
                <a:latin typeface="맑은 고딕" pitchFamily="50" charset="-127"/>
              </a:rPr>
              <a:t> </a:t>
            </a:r>
            <a:r>
              <a:rPr kumimoji="0" lang="en-US" altLang="ko-KR" sz="1800">
                <a:solidFill>
                  <a:srgbClr val="0B27B5"/>
                </a:solidFill>
                <a:latin typeface="맑은 고딕" pitchFamily="50" charset="-127"/>
              </a:rPr>
              <a:t>“</a:t>
            </a:r>
            <a:r>
              <a:rPr kumimoji="0" lang="ko-KR" altLang="en-US" sz="1800" b="1">
                <a:solidFill>
                  <a:srgbClr val="0B27B5"/>
                </a:solidFill>
                <a:latin typeface="맑은 고딕" pitchFamily="50" charset="-127"/>
              </a:rPr>
              <a:t>돌</a:t>
            </a:r>
            <a:r>
              <a:rPr kumimoji="0" lang="en-US" altLang="ko-KR" sz="1600">
                <a:solidFill>
                  <a:srgbClr val="0B27B5"/>
                </a:solidFill>
                <a:latin typeface="맑은 고딕" pitchFamily="50" charset="-127"/>
                <a:ea typeface="굴림" charset="-127"/>
              </a:rPr>
              <a:t>“ </a:t>
            </a:r>
            <a:r>
              <a:rPr kumimoji="0" lang="en-US" altLang="ko-KR" sz="1600">
                <a:solidFill>
                  <a:srgbClr val="0B27B5"/>
                </a:solidFill>
                <a:latin typeface="휴먼모음T" pitchFamily="18" charset="-127"/>
                <a:ea typeface="휴먼모음T" pitchFamily="18" charset="-127"/>
              </a:rPr>
              <a:t>(</a:t>
            </a:r>
            <a:r>
              <a:rPr kumimoji="0" lang="ko-KR" altLang="en-US" sz="1600">
                <a:solidFill>
                  <a:srgbClr val="0B27B5"/>
                </a:solidFill>
                <a:latin typeface="휴먼모음T" pitchFamily="18" charset="-127"/>
                <a:ea typeface="휴먼모음T" pitchFamily="18" charset="-127"/>
              </a:rPr>
              <a:t>다니엘</a:t>
            </a:r>
            <a:r>
              <a:rPr kumimoji="0" lang="en-US" altLang="ko-KR" sz="1600">
                <a:solidFill>
                  <a:srgbClr val="0B27B5"/>
                </a:solidFill>
                <a:latin typeface="휴먼모음T" pitchFamily="18" charset="-127"/>
                <a:ea typeface="휴먼모음T" pitchFamily="18" charset="-127"/>
              </a:rPr>
              <a:t>2.34)</a:t>
            </a:r>
            <a:r>
              <a:rPr kumimoji="0" lang="en-US" altLang="ko-KR" sz="1800">
                <a:solidFill>
                  <a:srgbClr val="0B27B5"/>
                </a:solidFill>
                <a:latin typeface="휴먼모음T" pitchFamily="18" charset="-127"/>
                <a:ea typeface="휴먼모음T" pitchFamily="18" charset="-127"/>
              </a:rPr>
              <a:t>    </a:t>
            </a:r>
            <a:r>
              <a:rPr kumimoji="0" lang="en-US" altLang="ko-KR" sz="1900" b="1" i="1">
                <a:ea typeface="굴림" charset="-127"/>
              </a:rPr>
              <a:t>⇒    </a:t>
            </a:r>
            <a:r>
              <a:rPr kumimoji="0" lang="ko-KR" altLang="en-US" sz="1900" b="1">
                <a:solidFill>
                  <a:srgbClr val="595959"/>
                </a:solidFill>
                <a:latin typeface="휴먼모음T" pitchFamily="18" charset="-127"/>
                <a:ea typeface="휴먼모음T" pitchFamily="18" charset="-127"/>
              </a:rPr>
              <a:t>성모마리아의 </a:t>
            </a:r>
            <a:r>
              <a:rPr kumimoji="0" lang="ko-KR" altLang="en-US" sz="1900" b="1">
                <a:solidFill>
                  <a:srgbClr val="C00000"/>
                </a:solidFill>
                <a:latin typeface="휴먼모음T" pitchFamily="18" charset="-127"/>
                <a:ea typeface="휴먼모음T" pitchFamily="18" charset="-127"/>
              </a:rPr>
              <a:t>동정적 모성을</a:t>
            </a:r>
            <a:r>
              <a:rPr kumimoji="0" lang="en-US" altLang="ko-KR" sz="1900" b="1">
                <a:solidFill>
                  <a:srgbClr val="595959"/>
                </a:solidFill>
                <a:latin typeface="휴먼모음T" pitchFamily="18" charset="-127"/>
                <a:ea typeface="휴먼모음T" pitchFamily="18" charset="-127"/>
              </a:rPr>
              <a:t>,</a:t>
            </a:r>
            <a:endParaRPr kumimoji="0" lang="en-US" altLang="ko-KR" sz="1900" b="1" i="1">
              <a:solidFill>
                <a:srgbClr val="595959"/>
              </a:solidFill>
              <a:latin typeface="맑은 고딕" pitchFamily="50" charset="-127"/>
            </a:endParaRPr>
          </a:p>
          <a:p>
            <a:pPr eaLnBrk="1" hangingPunct="1">
              <a:spcBef>
                <a:spcPct val="0"/>
              </a:spcBef>
              <a:buClrTx/>
              <a:buSzTx/>
              <a:buFontTx/>
              <a:buNone/>
            </a:pPr>
            <a:r>
              <a:rPr lang="ko-KR" altLang="en-US" sz="1800" b="1" i="1">
                <a:latin typeface="맑은 고딕" pitchFamily="50" charset="-127"/>
              </a:rPr>
              <a:t>   </a:t>
            </a:r>
            <a:r>
              <a:rPr kumimoji="0" lang="ko-KR" altLang="en-US" sz="1800" b="1">
                <a:latin typeface="휴먼모음T" pitchFamily="18" charset="-127"/>
                <a:ea typeface="휴먼모음T" pitchFamily="18" charset="-127"/>
              </a:rPr>
              <a:t>③</a:t>
            </a:r>
            <a:r>
              <a:rPr lang="ko-KR" altLang="en-US" sz="1800" b="1" i="1">
                <a:latin typeface="맑은 고딕" pitchFamily="50" charset="-127"/>
              </a:rPr>
              <a:t> </a:t>
            </a:r>
            <a:r>
              <a:rPr kumimoji="0" lang="en-US" altLang="ko-KR" sz="1800">
                <a:solidFill>
                  <a:srgbClr val="0B27B5"/>
                </a:solidFill>
                <a:latin typeface="맑은 고딕" pitchFamily="50" charset="-127"/>
                <a:ea typeface="굴림" charset="-127"/>
              </a:rPr>
              <a:t>“</a:t>
            </a:r>
            <a:r>
              <a:rPr lang="ko-KR" altLang="en-US" sz="1800" b="1">
                <a:solidFill>
                  <a:srgbClr val="0B27B5"/>
                </a:solidFill>
                <a:latin typeface="맑은 고딕" pitchFamily="50" charset="-127"/>
              </a:rPr>
              <a:t>이사야의 그루터기의 싹</a:t>
            </a:r>
            <a:r>
              <a:rPr kumimoji="0" lang="en-US" altLang="ko-KR" sz="1600">
                <a:solidFill>
                  <a:srgbClr val="0B27B5"/>
                </a:solidFill>
                <a:latin typeface="맑은 고딕" pitchFamily="50" charset="-127"/>
                <a:ea typeface="굴림" charset="-127"/>
              </a:rPr>
              <a:t>“ </a:t>
            </a:r>
            <a:r>
              <a:rPr lang="en-US" altLang="ko-KR" sz="1600">
                <a:solidFill>
                  <a:srgbClr val="0B27B5"/>
                </a:solidFill>
                <a:latin typeface="휴먼모음T" pitchFamily="18" charset="-127"/>
                <a:ea typeface="휴먼모음T" pitchFamily="18" charset="-127"/>
              </a:rPr>
              <a:t>(</a:t>
            </a:r>
            <a:r>
              <a:rPr lang="ko-KR" altLang="en-US" sz="1600">
                <a:solidFill>
                  <a:srgbClr val="0B27B5"/>
                </a:solidFill>
                <a:latin typeface="휴먼모음T" pitchFamily="18" charset="-127"/>
                <a:ea typeface="휴먼모음T" pitchFamily="18" charset="-127"/>
              </a:rPr>
              <a:t>이사야</a:t>
            </a:r>
            <a:r>
              <a:rPr lang="en-US" altLang="ko-KR" sz="1600">
                <a:solidFill>
                  <a:srgbClr val="0B27B5"/>
                </a:solidFill>
                <a:latin typeface="휴먼모음T" pitchFamily="18" charset="-127"/>
                <a:ea typeface="휴먼모음T" pitchFamily="18" charset="-127"/>
              </a:rPr>
              <a:t>11.1</a:t>
            </a:r>
            <a:r>
              <a:rPr lang="en-US" altLang="ko-KR" sz="1600">
                <a:solidFill>
                  <a:srgbClr val="0B27B5"/>
                </a:solidFill>
                <a:latin typeface="맑은 고딕" pitchFamily="50" charset="-127"/>
              </a:rPr>
              <a:t>)</a:t>
            </a:r>
            <a:r>
              <a:rPr kumimoji="0" lang="en-US" altLang="ko-KR" sz="1600">
                <a:solidFill>
                  <a:srgbClr val="0B27B5"/>
                </a:solidFill>
                <a:latin typeface="맑은 고딕" pitchFamily="50" charset="-127"/>
                <a:ea typeface="굴림" charset="-127"/>
              </a:rPr>
              <a:t> </a:t>
            </a:r>
            <a:r>
              <a:rPr kumimoji="0" lang="en-US" altLang="ko-KR" sz="2000" b="1" i="1">
                <a:ea typeface="굴림" charset="-127"/>
              </a:rPr>
              <a:t>⇒  </a:t>
            </a:r>
            <a:r>
              <a:rPr kumimoji="0" lang="ko-KR" altLang="en-US" sz="1900" b="1">
                <a:solidFill>
                  <a:srgbClr val="C00000"/>
                </a:solidFill>
                <a:latin typeface="휴먼모음T" pitchFamily="18" charset="-127"/>
                <a:ea typeface="휴먼모음T" pitchFamily="18" charset="-127"/>
              </a:rPr>
              <a:t>그리스도의 탄생을</a:t>
            </a:r>
            <a:r>
              <a:rPr kumimoji="0" lang="en-US" altLang="ko-KR" sz="1900" b="1">
                <a:solidFill>
                  <a:srgbClr val="C00000"/>
                </a:solidFill>
                <a:latin typeface="휴먼모음T" pitchFamily="18" charset="-127"/>
                <a:ea typeface="휴먼모음T" pitchFamily="18" charset="-127"/>
              </a:rPr>
              <a:t>,</a:t>
            </a:r>
            <a:endParaRPr lang="en-US" altLang="ko-KR" sz="1900" i="1">
              <a:solidFill>
                <a:srgbClr val="C00000"/>
              </a:solidFill>
              <a:latin typeface="맑은 고딕" pitchFamily="50" charset="-127"/>
            </a:endParaRPr>
          </a:p>
          <a:p>
            <a:pPr eaLnBrk="1" hangingPunct="1">
              <a:lnSpc>
                <a:spcPts val="2300"/>
              </a:lnSpc>
              <a:spcBef>
                <a:spcPct val="0"/>
              </a:spcBef>
              <a:buClrTx/>
              <a:buSzTx/>
              <a:buFontTx/>
              <a:buNone/>
            </a:pPr>
            <a:r>
              <a:rPr lang="en-US" altLang="ko-KR" sz="1600" i="1">
                <a:latin typeface="맑은 고딕" pitchFamily="50" charset="-127"/>
              </a:rPr>
              <a:t>        </a:t>
            </a:r>
            <a:r>
              <a:rPr kumimoji="0" lang="en-US" altLang="ko-KR" sz="1600">
                <a:solidFill>
                  <a:srgbClr val="0B27B5"/>
                </a:solidFill>
                <a:latin typeface="맑은 고딕" pitchFamily="50" charset="-127"/>
                <a:ea typeface="굴림" charset="-127"/>
              </a:rPr>
              <a:t>“</a:t>
            </a:r>
            <a:r>
              <a:rPr lang="ko-KR" altLang="en-US" sz="1800" b="1">
                <a:solidFill>
                  <a:srgbClr val="0B27B5"/>
                </a:solidFill>
                <a:latin typeface="맑은 고딕" pitchFamily="50" charset="-127"/>
              </a:rPr>
              <a:t>계약의 궤</a:t>
            </a:r>
            <a:r>
              <a:rPr kumimoji="0" lang="en-US" altLang="ko-KR" sz="1600">
                <a:solidFill>
                  <a:srgbClr val="0B27B5"/>
                </a:solidFill>
                <a:latin typeface="맑은 고딕" pitchFamily="50" charset="-127"/>
                <a:ea typeface="굴림" charset="-127"/>
              </a:rPr>
              <a:t>“ </a:t>
            </a:r>
            <a:r>
              <a:rPr kumimoji="0" lang="en-US" altLang="ko-KR" sz="1600">
                <a:solidFill>
                  <a:srgbClr val="0B27B5"/>
                </a:solidFill>
                <a:latin typeface="휴먼모음T" pitchFamily="18" charset="-127"/>
                <a:ea typeface="휴먼모음T" pitchFamily="18" charset="-127"/>
              </a:rPr>
              <a:t>(</a:t>
            </a:r>
            <a:r>
              <a:rPr kumimoji="0" lang="ko-KR" altLang="en-US" sz="1600">
                <a:solidFill>
                  <a:srgbClr val="0B27B5"/>
                </a:solidFill>
                <a:latin typeface="휴먼모음T" pitchFamily="18" charset="-127"/>
                <a:ea typeface="휴먼모음T" pitchFamily="18" charset="-127"/>
              </a:rPr>
              <a:t>다니엘</a:t>
            </a:r>
            <a:r>
              <a:rPr kumimoji="0" lang="en-US" altLang="ko-KR" sz="1600">
                <a:solidFill>
                  <a:srgbClr val="0B27B5"/>
                </a:solidFill>
                <a:latin typeface="휴먼모음T" pitchFamily="18" charset="-127"/>
                <a:ea typeface="휴먼모음T" pitchFamily="18" charset="-127"/>
              </a:rPr>
              <a:t>2.34) </a:t>
            </a:r>
            <a:r>
              <a:rPr kumimoji="0" lang="en-US" altLang="ko-KR" sz="2000" b="1" i="1">
                <a:ea typeface="굴림" charset="-127"/>
              </a:rPr>
              <a:t>⇒</a:t>
            </a:r>
            <a:r>
              <a:rPr kumimoji="0" lang="en-US" altLang="ko-KR" sz="1800" b="1" i="1">
                <a:ea typeface="굴림" charset="-127"/>
              </a:rPr>
              <a:t>  </a:t>
            </a:r>
            <a:r>
              <a:rPr kumimoji="0" lang="ko-KR" altLang="en-US" sz="1800" b="1">
                <a:latin typeface="휴먼모음T" pitchFamily="18" charset="-127"/>
                <a:ea typeface="휴먼모음T" pitchFamily="18" charset="-127"/>
              </a:rPr>
              <a:t>하느님의 현존을 드러내는 </a:t>
            </a:r>
            <a:r>
              <a:rPr kumimoji="0" lang="ko-KR" altLang="en-US" sz="1800" b="1">
                <a:solidFill>
                  <a:srgbClr val="0B27B5"/>
                </a:solidFill>
                <a:latin typeface="휴먼모음T" pitchFamily="18" charset="-127"/>
                <a:ea typeface="휴먼모음T" pitchFamily="18" charset="-127"/>
              </a:rPr>
              <a:t>계약의 궤는</a:t>
            </a:r>
            <a:r>
              <a:rPr kumimoji="0" lang="en-US" altLang="ko-KR" sz="1800" b="1">
                <a:latin typeface="휴먼모음T" pitchFamily="18" charset="-127"/>
                <a:ea typeface="휴먼모음T" pitchFamily="18" charset="-127"/>
              </a:rPr>
              <a:t>,</a:t>
            </a:r>
            <a:r>
              <a:rPr kumimoji="0" lang="ko-KR" altLang="en-US" sz="1800" b="1">
                <a:latin typeface="휴먼모음T" pitchFamily="18" charset="-127"/>
                <a:ea typeface="휴먼모음T" pitchFamily="18" charset="-127"/>
              </a:rPr>
              <a:t> </a:t>
            </a:r>
            <a:endParaRPr kumimoji="0" lang="en-US" altLang="ko-KR" sz="1800" b="1">
              <a:latin typeface="휴먼모음T" pitchFamily="18" charset="-127"/>
              <a:ea typeface="휴먼모음T" pitchFamily="18" charset="-127"/>
            </a:endParaRPr>
          </a:p>
          <a:p>
            <a:pPr eaLnBrk="1" hangingPunct="1">
              <a:lnSpc>
                <a:spcPts val="2300"/>
              </a:lnSpc>
              <a:spcBef>
                <a:spcPct val="0"/>
              </a:spcBef>
              <a:buClrTx/>
              <a:buSzTx/>
              <a:buFontTx/>
              <a:buNone/>
            </a:pPr>
            <a:r>
              <a:rPr kumimoji="0" lang="ko-KR" altLang="en-US" sz="1800" b="1">
                <a:latin typeface="휴먼모음T" pitchFamily="18" charset="-127"/>
                <a:ea typeface="휴먼모음T" pitchFamily="18" charset="-127"/>
              </a:rPr>
              <a:t>     </a:t>
            </a:r>
            <a:r>
              <a:rPr kumimoji="0" lang="ko-KR" altLang="en-US" sz="1900" b="1">
                <a:solidFill>
                  <a:srgbClr val="0B27B5"/>
                </a:solidFill>
                <a:latin typeface="휴먼모음T" pitchFamily="18" charset="-127"/>
                <a:ea typeface="휴먼모음T" pitchFamily="18" charset="-127"/>
              </a:rPr>
              <a:t>예수님을</a:t>
            </a:r>
            <a:r>
              <a:rPr kumimoji="0" lang="ko-KR" altLang="en-US" sz="1900" b="1">
                <a:latin typeface="휴먼모음T" pitchFamily="18" charset="-127"/>
                <a:ea typeface="휴먼모음T" pitchFamily="18" charset="-127"/>
              </a:rPr>
              <a:t> </a:t>
            </a:r>
            <a:r>
              <a:rPr kumimoji="0" lang="ko-KR" altLang="en-US" sz="1900" b="1">
                <a:solidFill>
                  <a:srgbClr val="0B27B5"/>
                </a:solidFill>
                <a:latin typeface="휴먼모음T" pitchFamily="18" charset="-127"/>
                <a:ea typeface="휴먼모음T" pitchFamily="18" charset="-127"/>
              </a:rPr>
              <a:t>잉태하신</a:t>
            </a:r>
            <a:r>
              <a:rPr kumimoji="0" lang="ko-KR" altLang="en-US" sz="1900" b="1">
                <a:latin typeface="휴먼모음T" pitchFamily="18" charset="-127"/>
                <a:ea typeface="휴먼모음T" pitchFamily="18" charset="-127"/>
              </a:rPr>
              <a:t> 성모마리아의 </a:t>
            </a:r>
            <a:r>
              <a:rPr kumimoji="0" lang="ko-KR" altLang="en-US" sz="1900" b="1">
                <a:solidFill>
                  <a:srgbClr val="C00000"/>
                </a:solidFill>
                <a:latin typeface="휴먼모음T" pitchFamily="18" charset="-127"/>
                <a:ea typeface="휴먼모음T" pitchFamily="18" charset="-127"/>
              </a:rPr>
              <a:t>상징</a:t>
            </a:r>
            <a:r>
              <a:rPr kumimoji="0" lang="en-US" altLang="ko-KR" sz="1900" b="1">
                <a:solidFill>
                  <a:srgbClr val="C00000"/>
                </a:solidFill>
                <a:latin typeface="휴먼모음T" pitchFamily="18" charset="-127"/>
                <a:ea typeface="휴먼모음T" pitchFamily="18" charset="-127"/>
              </a:rPr>
              <a:t>(</a:t>
            </a:r>
            <a:r>
              <a:rPr kumimoji="0" lang="ko-KR" altLang="en-US" sz="1900" b="1">
                <a:solidFill>
                  <a:srgbClr val="C00000"/>
                </a:solidFill>
                <a:latin typeface="휴먼모음T" pitchFamily="18" charset="-127"/>
                <a:ea typeface="휴먼모음T" pitchFamily="18" charset="-127"/>
              </a:rPr>
              <a:t>권능의 궤</a:t>
            </a:r>
            <a:r>
              <a:rPr kumimoji="0" lang="en-US" altLang="ko-KR" sz="1900" b="1">
                <a:solidFill>
                  <a:srgbClr val="C00000"/>
                </a:solidFill>
                <a:latin typeface="휴먼모음T" pitchFamily="18" charset="-127"/>
                <a:ea typeface="휴먼모음T" pitchFamily="18" charset="-127"/>
              </a:rPr>
              <a:t>)</a:t>
            </a:r>
            <a:r>
              <a:rPr kumimoji="0" lang="ko-KR" altLang="en-US" sz="1900" b="1">
                <a:solidFill>
                  <a:srgbClr val="C00000"/>
                </a:solidFill>
                <a:latin typeface="휴먼모음T" pitchFamily="18" charset="-127"/>
                <a:ea typeface="휴먼모음T" pitchFamily="18" charset="-127"/>
              </a:rPr>
              <a:t>으로 이해</a:t>
            </a:r>
            <a:r>
              <a:rPr kumimoji="0" lang="en-US" altLang="ko-KR" sz="1900" b="1">
                <a:solidFill>
                  <a:srgbClr val="C00000"/>
                </a:solidFill>
                <a:latin typeface="휴먼모음T" pitchFamily="18" charset="-127"/>
                <a:ea typeface="휴먼모음T" pitchFamily="18" charset="-127"/>
              </a:rPr>
              <a:t>.</a:t>
            </a:r>
            <a:endParaRPr kumimoji="0" lang="en-US" altLang="ko-KR" sz="1800" b="1">
              <a:solidFill>
                <a:srgbClr val="404040"/>
              </a:solidFill>
              <a:latin typeface="휴먼모음T" pitchFamily="18" charset="-127"/>
              <a:ea typeface="휴먼모음T" pitchFamily="18" charset="-127"/>
            </a:endParaRPr>
          </a:p>
        </p:txBody>
      </p:sp>
      <p:sp>
        <p:nvSpPr>
          <p:cNvPr id="20485" name="TextBox 10"/>
          <p:cNvSpPr txBox="1">
            <a:spLocks noChangeArrowheads="1"/>
          </p:cNvSpPr>
          <p:nvPr/>
        </p:nvSpPr>
        <p:spPr bwMode="auto">
          <a:xfrm>
            <a:off x="36513" y="87313"/>
            <a:ext cx="9144000"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ea typeface="맑은 고딕" pitchFamily="50" charset="-127"/>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ea typeface="맑은 고딕" pitchFamily="50" charset="-127"/>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ea typeface="맑은 고딕" pitchFamily="50" charset="-127"/>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ea typeface="맑은 고딕" pitchFamily="50" charset="-127"/>
              </a:defRPr>
            </a:lvl4pPr>
            <a:lvl5pPr marL="2057400" indent="-228600" eaLnBrk="0" hangingPunct="0">
              <a:spcBef>
                <a:spcPts val="350"/>
              </a:spcBef>
              <a:buClr>
                <a:schemeClr val="accent2"/>
              </a:buClr>
              <a:buFont typeface="Wingdings 2" pitchFamily="18" charset="2"/>
              <a:buChar char=""/>
              <a:defRPr sz="2000">
                <a:solidFill>
                  <a:schemeClr val="tx1"/>
                </a:solidFill>
                <a:latin typeface="Lucida Sans Unicode" pitchFamily="34" charset="0"/>
                <a:ea typeface="맑은 고딕" pitchFamily="50" charset="-127"/>
              </a:defRPr>
            </a:lvl5pPr>
            <a:lvl6pPr marL="25146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6pPr>
            <a:lvl7pPr marL="29718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7pPr>
            <a:lvl8pPr marL="34290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8pPr>
            <a:lvl9pPr marL="38862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9pPr>
          </a:lstStyle>
          <a:p>
            <a:pPr eaLnBrk="1" hangingPunct="1">
              <a:spcBef>
                <a:spcPct val="0"/>
              </a:spcBef>
              <a:buClrTx/>
              <a:buSzTx/>
              <a:buFontTx/>
              <a:buNone/>
            </a:pPr>
            <a:r>
              <a:rPr kumimoji="0" lang="en-US" altLang="ko-KR" sz="3800" b="1">
                <a:solidFill>
                  <a:srgbClr val="0070C0"/>
                </a:solidFill>
                <a:latin typeface="HY백송B" pitchFamily="18" charset="-127"/>
                <a:ea typeface="HY백송B" pitchFamily="18" charset="-127"/>
              </a:rPr>
              <a:t>4.</a:t>
            </a:r>
            <a:r>
              <a:rPr kumimoji="0" lang="ko-KR" altLang="en-US" sz="3800" b="1">
                <a:solidFill>
                  <a:srgbClr val="0070C0"/>
                </a:solidFill>
                <a:latin typeface="HY백송B" pitchFamily="18" charset="-127"/>
                <a:ea typeface="HY백송B" pitchFamily="18" charset="-127"/>
              </a:rPr>
              <a:t>후기교부들이  칭송하는 성모마리아</a:t>
            </a:r>
            <a:endParaRPr lang="ko-KR" altLang="en-US" sz="1800">
              <a:latin typeface="굴림" charset="-127"/>
              <a:ea typeface="굴림" charset="-127"/>
            </a:endParaRPr>
          </a:p>
        </p:txBody>
      </p:sp>
      <p:pic>
        <p:nvPicPr>
          <p:cNvPr id="8"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468313" y="3357563"/>
            <a:ext cx="8389937" cy="3095625"/>
          </a:xfrm>
          <a:prstGeom prst="rect">
            <a:avLst/>
          </a:prstGeom>
          <a:solidFill>
            <a:srgbClr val="D6F8C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0" name="직사각형 9"/>
          <p:cNvSpPr/>
          <p:nvPr/>
        </p:nvSpPr>
        <p:spPr>
          <a:xfrm>
            <a:off x="468313" y="765175"/>
            <a:ext cx="8389937" cy="2303463"/>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2" name="직사각형 11"/>
          <p:cNvSpPr/>
          <p:nvPr/>
        </p:nvSpPr>
        <p:spPr>
          <a:xfrm>
            <a:off x="468313" y="836613"/>
            <a:ext cx="8278812" cy="5561012"/>
          </a:xfrm>
          <a:prstGeom prst="rect">
            <a:avLst/>
          </a:prstGeom>
        </p:spPr>
        <p:txBody>
          <a:bodyPr>
            <a:spAutoFit/>
          </a:bodyPr>
          <a:lstStyle/>
          <a:p>
            <a:pPr marL="342900" indent="-342900" fontAlgn="auto">
              <a:lnSpc>
                <a:spcPts val="1200"/>
              </a:lnSpc>
              <a:spcBef>
                <a:spcPts val="0"/>
              </a:spcBef>
              <a:spcAft>
                <a:spcPts val="0"/>
              </a:spcAft>
              <a:defRPr/>
            </a:pPr>
            <a:endParaRPr kumimoji="0" lang="en-US" altLang="ko-KR" sz="2800" b="1" u="sng" dirty="0">
              <a:solidFill>
                <a:srgbClr val="0070C0"/>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latin typeface="휴먼모음T"/>
                <a:ea typeface="휴먼모음T"/>
              </a:rPr>
              <a:t>2</a:t>
            </a:r>
            <a:r>
              <a:rPr kumimoji="0" lang="en-US" altLang="ko-KR" b="1" dirty="0">
                <a:latin typeface="휴먼모음T" pitchFamily="18" charset="-127"/>
                <a:ea typeface="휴먼모음T" pitchFamily="18" charset="-127"/>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b="1" dirty="0" err="1">
                <a:latin typeface="휴먼모음T" pitchFamily="18" charset="-127"/>
                <a:ea typeface="휴먼모음T" pitchFamily="18" charset="-127"/>
              </a:rPr>
              <a:t>투르의</a:t>
            </a:r>
            <a:r>
              <a:rPr kumimoji="0" lang="ko-KR" altLang="en-US" b="1" dirty="0">
                <a:latin typeface="휴먼모음T" pitchFamily="18" charset="-127"/>
                <a:ea typeface="휴먼모음T" pitchFamily="18" charset="-127"/>
              </a:rPr>
              <a:t> 주교 </a:t>
            </a:r>
            <a:r>
              <a:rPr kumimoji="0" lang="ko-KR" altLang="en-US" sz="2000" b="1" dirty="0" err="1">
                <a:latin typeface="휴먼모음T" pitchFamily="18" charset="-127"/>
                <a:ea typeface="휴먼모음T" pitchFamily="18" charset="-127"/>
              </a:rPr>
              <a:t>그레고리오</a:t>
            </a:r>
            <a:endParaRPr kumimoji="0" lang="en-US" altLang="ko-KR" sz="1400" b="1" dirty="0">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b="1" i="1" dirty="0">
                <a:solidFill>
                  <a:schemeClr val="accent2"/>
                </a:solidFill>
                <a:latin typeface="Lucida Sans Unicode"/>
                <a:ea typeface="휴먼모음T" pitchFamily="18" charset="-127"/>
                <a:cs typeface="Lucida Sans Unicode"/>
              </a:rPr>
              <a:t>  </a:t>
            </a:r>
            <a:r>
              <a:rPr kumimoji="0" lang="ko-KR" altLang="en-US" sz="2000" b="1" i="1" dirty="0">
                <a:latin typeface="Lucida Sans Unicode"/>
                <a:ea typeface="휴먼모음T" pitchFamily="18" charset="-127"/>
                <a:cs typeface="Lucida Sans Unicode"/>
              </a:rPr>
              <a:t>►</a:t>
            </a:r>
            <a:r>
              <a:rPr kumimoji="0" lang="ko-KR" altLang="en-US" sz="2000" b="1" i="1" dirty="0">
                <a:solidFill>
                  <a:schemeClr val="accent2"/>
                </a:solidFill>
                <a:latin typeface="Lucida Sans Unicode"/>
                <a:ea typeface="휴먼모음T" pitchFamily="18" charset="-127"/>
                <a:cs typeface="Lucida Sans Unicode"/>
              </a:rPr>
              <a:t>  </a:t>
            </a:r>
            <a:r>
              <a:rPr kumimoji="0" lang="ko-KR" altLang="en-US" sz="2000" b="1" dirty="0">
                <a:solidFill>
                  <a:schemeClr val="tx1">
                    <a:lumMod val="65000"/>
                    <a:lumOff val="35000"/>
                  </a:schemeClr>
                </a:solidFill>
                <a:latin typeface="휴먼모음T" pitchFamily="18" charset="-127"/>
                <a:ea typeface="휴먼모음T" pitchFamily="18" charset="-127"/>
              </a:rPr>
              <a:t>서방교부로 최초로 </a:t>
            </a:r>
            <a:r>
              <a:rPr kumimoji="0" lang="ko-KR" altLang="en-US" sz="2000" b="1" dirty="0">
                <a:solidFill>
                  <a:srgbClr val="C00000"/>
                </a:solidFill>
                <a:latin typeface="휴먼모음T" pitchFamily="18" charset="-127"/>
                <a:ea typeface="휴먼모음T" pitchFamily="18" charset="-127"/>
              </a:rPr>
              <a:t>성모의 중재기도로 이루어진 기적 외 다수 이야기 수집</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성모의 마지막 삶과 중재기도의 </a:t>
            </a:r>
            <a:r>
              <a:rPr kumimoji="0" lang="ko-KR" altLang="en-US" sz="2000" b="1" dirty="0" err="1">
                <a:solidFill>
                  <a:srgbClr val="0070C0"/>
                </a:solidFill>
                <a:latin typeface="휴먼모음T" pitchFamily="18" charset="-127"/>
                <a:ea typeface="휴먼모음T" pitchFamily="18" charset="-127"/>
              </a:rPr>
              <a:t>기적등</a:t>
            </a:r>
            <a:r>
              <a:rPr kumimoji="0" lang="en-US" altLang="ko-KR" sz="2000" b="1" dirty="0">
                <a:solidFill>
                  <a:srgbClr val="0070C0"/>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대중화된 성모신심 전함</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성모께서 돌아가시자</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제자들이 모였고</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 성모님을 무덤에 안장하자</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성모님의 영혼과 육신이 분리되어 영혼이 하늘로 올라갔다는 </a:t>
            </a:r>
            <a:r>
              <a:rPr kumimoji="0" lang="ko-KR" altLang="en-US" sz="2000" b="1" dirty="0">
                <a:solidFill>
                  <a:schemeClr val="accent2"/>
                </a:solidFill>
                <a:latin typeface="휴먼모음T" pitchFamily="18" charset="-127"/>
                <a:ea typeface="휴먼모음T" pitchFamily="18" charset="-127"/>
              </a:rPr>
              <a:t>성모승천 </a:t>
            </a:r>
            <a:r>
              <a:rPr kumimoji="0" lang="ko-KR" altLang="en-US" sz="2000" b="1" dirty="0">
                <a:solidFill>
                  <a:schemeClr val="tx1">
                    <a:lumMod val="65000"/>
                    <a:lumOff val="35000"/>
                  </a:schemeClr>
                </a:solidFill>
                <a:latin typeface="휴먼모음T" pitchFamily="18" charset="-127"/>
                <a:ea typeface="휴먼모음T" pitchFamily="18" charset="-127"/>
              </a:rPr>
              <a:t>전함</a:t>
            </a:r>
            <a:r>
              <a:rPr kumimoji="0" lang="en-US" altLang="ko-KR" sz="2000" b="1" dirty="0">
                <a:solidFill>
                  <a:schemeClr val="tx1">
                    <a:lumMod val="65000"/>
                    <a:lumOff val="35000"/>
                  </a:schemeClr>
                </a:solidFill>
                <a:latin typeface="휴먼모음T" pitchFamily="18" charset="-127"/>
                <a:ea typeface="휴먼모음T" pitchFamily="18" charset="-127"/>
              </a:rPr>
              <a:t>.</a:t>
            </a:r>
            <a:endParaRPr kumimoji="0" lang="en-US" altLang="ko-KR" sz="2000" b="1" dirty="0">
              <a:solidFill>
                <a:schemeClr val="tx1">
                  <a:lumMod val="50000"/>
                  <a:lumOff val="50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endParaRPr kumimoji="0" lang="en-US" altLang="ko-KR" b="1" dirty="0">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latin typeface="휴먼모음T" pitchFamily="18" charset="-127"/>
                <a:ea typeface="휴먼모음T" pitchFamily="18" charset="-127"/>
              </a:rPr>
              <a:t>3)</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리비아주교</a:t>
            </a:r>
            <a:r>
              <a:rPr kumimoji="0" lang="en-US" altLang="ko-KR" b="1" dirty="0">
                <a:latin typeface="휴먼모음T" pitchFamily="18" charset="-127"/>
                <a:ea typeface="휴먼모음T" pitchFamily="18" charset="-127"/>
              </a:rPr>
              <a:t> </a:t>
            </a:r>
            <a:r>
              <a:rPr kumimoji="0" lang="ko-KR" altLang="en-US" sz="2000" b="1" dirty="0" err="1">
                <a:latin typeface="휴먼모음T" pitchFamily="18" charset="-127"/>
                <a:ea typeface="휴먼모음T" pitchFamily="18" charset="-127"/>
              </a:rPr>
              <a:t>테오테크노</a:t>
            </a:r>
            <a:endParaRPr kumimoji="0" lang="en-US" altLang="ko-KR" sz="1400" b="1" dirty="0">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chemeClr val="tx1">
                    <a:lumMod val="50000"/>
                    <a:lumOff val="50000"/>
                  </a:schemeClr>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①</a:t>
            </a:r>
            <a:r>
              <a:rPr kumimoji="0" lang="ko-KR" altLang="en-US"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부활 승천하신 예수님의 육신은 성모님께로부터 왔기에 </a:t>
            </a:r>
            <a:r>
              <a:rPr kumimoji="0" lang="ko-KR" altLang="en-US" sz="2000" b="1" dirty="0">
                <a:solidFill>
                  <a:schemeClr val="accent2"/>
                </a:solidFill>
                <a:latin typeface="휴먼모음T" pitchFamily="18" charset="-127"/>
                <a:ea typeface="휴먼모음T" pitchFamily="18" charset="-127"/>
              </a:rPr>
              <a:t>성모승천은 당연</a:t>
            </a:r>
            <a:r>
              <a:rPr kumimoji="0" lang="en-US" altLang="ko-KR" sz="2000" b="1" dirty="0">
                <a:solidFill>
                  <a:schemeClr val="accent2"/>
                </a:solidFill>
                <a:latin typeface="휴먼모음T" pitchFamily="18" charset="-127"/>
                <a:ea typeface="휴먼모음T" pitchFamily="18" charset="-127"/>
              </a:rPr>
              <a:t>,</a:t>
            </a:r>
            <a:r>
              <a:rPr kumimoji="0" lang="ko-KR" altLang="en-US" sz="2000" b="1" dirty="0">
                <a:solidFill>
                  <a:schemeClr val="accent2"/>
                </a:solidFill>
                <a:latin typeface="휴먼모음T" pitchFamily="18" charset="-127"/>
                <a:ea typeface="휴먼모음T" pitchFamily="18" charset="-127"/>
              </a:rPr>
              <a:t>  </a:t>
            </a:r>
            <a:endParaRPr kumimoji="0" lang="en-US" altLang="ko-KR" sz="2000" b="1" dirty="0">
              <a:solidFill>
                <a:schemeClr val="accent2"/>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sz="2000" b="1" dirty="0">
                <a:latin typeface="휴먼모음T" pitchFamily="18" charset="-127"/>
                <a:ea typeface="휴먼모음T" pitchFamily="18" charset="-127"/>
              </a:rPr>
              <a:t> </a:t>
            </a:r>
            <a:endParaRPr kumimoji="0" lang="en-US" altLang="ko-KR" sz="2000" b="1" dirty="0">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②</a:t>
            </a:r>
            <a:r>
              <a:rPr kumimoji="0" lang="ko-KR" altLang="en-US"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그리스도께서 하늘나라에 사도들에게 자리를 마련해 주신다고 하셨는데</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성모님을 위해 자리를 마련하심은 더 더욱 당연한 일이며</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③</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구약성경에 </a:t>
            </a:r>
            <a:r>
              <a:rPr kumimoji="0" lang="ko-KR" altLang="en-US" sz="2000" b="1" dirty="0" err="1">
                <a:solidFill>
                  <a:srgbClr val="0070C0"/>
                </a:solidFill>
                <a:latin typeface="휴먼모음T" pitchFamily="18" charset="-127"/>
                <a:ea typeface="휴먼모음T" pitchFamily="18" charset="-127"/>
              </a:rPr>
              <a:t>에녹과</a:t>
            </a:r>
            <a:r>
              <a:rPr kumimoji="0" lang="ko-KR" altLang="en-US" sz="2000" b="1" dirty="0">
                <a:solidFill>
                  <a:srgbClr val="0070C0"/>
                </a:solidFill>
                <a:latin typeface="휴먼모음T" pitchFamily="18" charset="-127"/>
                <a:ea typeface="휴먼모음T" pitchFamily="18" charset="-127"/>
              </a:rPr>
              <a:t> </a:t>
            </a:r>
            <a:r>
              <a:rPr kumimoji="0" lang="ko-KR" altLang="en-US" sz="2000" b="1" dirty="0" err="1">
                <a:solidFill>
                  <a:srgbClr val="0070C0"/>
                </a:solidFill>
                <a:latin typeface="휴먼모음T" pitchFamily="18" charset="-127"/>
                <a:ea typeface="휴먼모음T" pitchFamily="18" charset="-127"/>
              </a:rPr>
              <a:t>엘리야의</a:t>
            </a:r>
            <a:r>
              <a:rPr kumimoji="0" lang="ko-KR" altLang="en-US" sz="2000" b="1" dirty="0">
                <a:solidFill>
                  <a:srgbClr val="0070C0"/>
                </a:solidFill>
                <a:latin typeface="휴먼모음T" pitchFamily="18" charset="-127"/>
                <a:ea typeface="휴먼모음T" pitchFamily="18" charset="-127"/>
              </a:rPr>
              <a:t> 승천 </a:t>
            </a:r>
            <a:r>
              <a:rPr kumimoji="0" lang="ko-KR" altLang="en-US" sz="2000" b="1" dirty="0">
                <a:solidFill>
                  <a:schemeClr val="tx1">
                    <a:lumMod val="65000"/>
                    <a:lumOff val="35000"/>
                  </a:schemeClr>
                </a:solidFill>
                <a:latin typeface="휴먼모음T" pitchFamily="18" charset="-127"/>
                <a:ea typeface="휴먼모음T" pitchFamily="18" charset="-127"/>
              </a:rPr>
              <a:t>이야기가 나오는데 성모님은 그들보다</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더 순수하고 오점 없는 영혼을 지니신 분이시기에  </a:t>
            </a:r>
            <a:r>
              <a:rPr kumimoji="0" lang="ko-KR" altLang="en-US" sz="2000" b="1" dirty="0">
                <a:solidFill>
                  <a:schemeClr val="accent2"/>
                </a:solidFill>
                <a:latin typeface="휴먼모음T" pitchFamily="18" charset="-127"/>
                <a:ea typeface="휴먼모음T" pitchFamily="18" charset="-127"/>
              </a:rPr>
              <a:t>성모승천의 </a:t>
            </a:r>
            <a:r>
              <a:rPr kumimoji="0" lang="ko-KR" altLang="en-US" sz="2000" b="1" dirty="0">
                <a:solidFill>
                  <a:srgbClr val="C00000"/>
                </a:solidFill>
                <a:latin typeface="휴먼모음T" pitchFamily="18" charset="-127"/>
                <a:ea typeface="휴먼모음T" pitchFamily="18" charset="-127"/>
              </a:rPr>
              <a:t>당연함을 강조</a:t>
            </a:r>
            <a:r>
              <a:rPr kumimoji="0" lang="en-US" altLang="ko-KR" sz="2000" b="1" dirty="0">
                <a:solidFill>
                  <a:srgbClr val="C00000"/>
                </a:solidFill>
                <a:latin typeface="휴먼모음T" pitchFamily="18" charset="-127"/>
                <a:ea typeface="휴먼모음T" pitchFamily="18" charset="-127"/>
              </a:rPr>
              <a:t>.</a:t>
            </a:r>
            <a:endParaRPr kumimoji="0" lang="en-US" altLang="ko-KR" i="1" dirty="0">
              <a:latin typeface="+mn-ea"/>
              <a:ea typeface="+mn-ea"/>
            </a:endParaRPr>
          </a:p>
        </p:txBody>
      </p:sp>
      <p:pic>
        <p:nvPicPr>
          <p:cNvPr id="8"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직사각형 6"/>
          <p:cNvSpPr/>
          <p:nvPr/>
        </p:nvSpPr>
        <p:spPr>
          <a:xfrm>
            <a:off x="395288" y="2781300"/>
            <a:ext cx="8280400" cy="3887788"/>
          </a:xfrm>
          <a:prstGeom prst="rect">
            <a:avLst/>
          </a:prstGeom>
          <a:solidFill>
            <a:srgbClr val="FFE5F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2" name="직사각형 11"/>
          <p:cNvSpPr/>
          <p:nvPr/>
        </p:nvSpPr>
        <p:spPr>
          <a:xfrm>
            <a:off x="395288" y="333375"/>
            <a:ext cx="8278812" cy="6216650"/>
          </a:xfrm>
          <a:prstGeom prst="rect">
            <a:avLst/>
          </a:prstGeom>
        </p:spPr>
        <p:txBody>
          <a:bodyPr>
            <a:spAutoFit/>
          </a:bodyPr>
          <a:lstStyle/>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4)</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종들의 종</a:t>
            </a:r>
            <a:r>
              <a:rPr kumimoji="0" lang="en-US" altLang="ko-KR" sz="1600" b="1" dirty="0" err="1">
                <a:latin typeface="휴먼모음T" pitchFamily="18" charset="-127"/>
                <a:ea typeface="휴먼모음T" pitchFamily="18" charset="-127"/>
              </a:rPr>
              <a:t>Servus</a:t>
            </a:r>
            <a:r>
              <a:rPr kumimoji="0" lang="en-US" altLang="ko-KR" sz="1600" b="1" dirty="0">
                <a:latin typeface="휴먼모음T" pitchFamily="18" charset="-127"/>
                <a:ea typeface="휴먼모음T" pitchFamily="18" charset="-127"/>
              </a:rPr>
              <a:t> </a:t>
            </a:r>
            <a:r>
              <a:rPr kumimoji="0" lang="en-US" altLang="ko-KR" sz="1600" b="1" dirty="0" err="1">
                <a:latin typeface="휴먼모음T" pitchFamily="18" charset="-127"/>
                <a:ea typeface="휴먼모음T" pitchFamily="18" charset="-127"/>
              </a:rPr>
              <a:t>Serviorum</a:t>
            </a:r>
            <a:r>
              <a:rPr kumimoji="0" lang="en-US" altLang="ko-KR" sz="1600" b="1" dirty="0">
                <a:latin typeface="휴먼모음T" pitchFamily="18" charset="-127"/>
                <a:ea typeface="휴먼모음T" pitchFamily="18" charset="-127"/>
              </a:rPr>
              <a:t>, </a:t>
            </a:r>
            <a:r>
              <a:rPr kumimoji="0" lang="ko-KR" altLang="en-US" b="1" dirty="0" err="1">
                <a:latin typeface="휴먼모음T" pitchFamily="18" charset="-127"/>
                <a:ea typeface="휴먼모음T" pitchFamily="18" charset="-127"/>
              </a:rPr>
              <a:t>大</a:t>
            </a:r>
            <a:r>
              <a:rPr kumimoji="0" lang="ko-KR" altLang="en-US" sz="2000" b="1" dirty="0" err="1">
                <a:latin typeface="휴먼모음T" pitchFamily="18" charset="-127"/>
                <a:ea typeface="휴먼모음T" pitchFamily="18" charset="-127"/>
              </a:rPr>
              <a:t>그레고리오</a:t>
            </a:r>
            <a:r>
              <a:rPr kumimoji="0" lang="en-US" altLang="ko-KR" sz="2000" b="1" dirty="0">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교황</a:t>
            </a:r>
            <a:endParaRPr kumimoji="0" lang="en-US" altLang="ko-KR" sz="1400" b="1" dirty="0">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50000"/>
                    <a:lumOff val="50000"/>
                  </a:schemeClr>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endParaRPr kumimoji="0" lang="en-US" altLang="ko-KR" sz="2000" b="1" dirty="0">
              <a:solidFill>
                <a:schemeClr val="tx1">
                  <a:lumMod val="50000"/>
                  <a:lumOff val="50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sz="2000" b="1" dirty="0">
              <a:solidFill>
                <a:schemeClr val="tx1">
                  <a:lumMod val="50000"/>
                  <a:lumOff val="50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sz="2000" b="1" dirty="0">
              <a:solidFill>
                <a:schemeClr val="tx1">
                  <a:lumMod val="50000"/>
                  <a:lumOff val="50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sz="2000" b="1" dirty="0">
              <a:solidFill>
                <a:schemeClr val="tx1">
                  <a:lumMod val="50000"/>
                  <a:lumOff val="50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5)</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콘스탄티노의</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err="1">
                <a:latin typeface="휴먼모음T" pitchFamily="18" charset="-127"/>
                <a:ea typeface="휴먼모음T" pitchFamily="18" charset="-127"/>
              </a:rPr>
              <a:t>젤마노</a:t>
            </a:r>
            <a:r>
              <a:rPr kumimoji="0" lang="ko-KR" altLang="en-US" sz="2000" b="1" dirty="0">
                <a:latin typeface="휴먼모음T" pitchFamily="18" charset="-127"/>
                <a:ea typeface="휴먼모음T" pitchFamily="18" charset="-127"/>
              </a:rPr>
              <a:t> 주교</a:t>
            </a:r>
            <a:endParaRPr kumimoji="0" lang="en-US" altLang="ko-KR" sz="2000" b="1" dirty="0">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sz="2000" b="1" i="1" dirty="0">
                <a:latin typeface="Lucida Sans Unicode"/>
                <a:ea typeface="휴먼모음T" pitchFamily="18" charset="-127"/>
                <a:cs typeface="Lucida Sans Unicode"/>
              </a:rPr>
              <a:t>►</a:t>
            </a:r>
            <a:r>
              <a:rPr kumimoji="0" lang="ko-KR" altLang="en-US" sz="2000" b="1" dirty="0">
                <a:solidFill>
                  <a:schemeClr val="tx1">
                    <a:lumMod val="50000"/>
                    <a:lumOff val="50000"/>
                  </a:schemeClr>
                </a:solidFill>
                <a:latin typeface="Lucida Sans Unicode"/>
                <a:ea typeface="휴먼모음T" pitchFamily="18" charset="-127"/>
                <a:cs typeface="Lucida Sans Unicode"/>
              </a:rPr>
              <a:t> </a:t>
            </a:r>
            <a:r>
              <a:rPr kumimoji="0" lang="ko-KR" altLang="en-US" sz="2000" dirty="0">
                <a:latin typeface="휴먼모음T" pitchFamily="18" charset="-127"/>
                <a:ea typeface="휴먼모음T" pitchFamily="18" charset="-127"/>
              </a:rPr>
              <a:t>성모님의</a:t>
            </a:r>
            <a:r>
              <a:rPr kumimoji="0" lang="ko-KR" altLang="en-US"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chemeClr val="accent2"/>
                </a:solidFill>
                <a:latin typeface="휴먼모음T" pitchFamily="18" charset="-127"/>
                <a:ea typeface="휴먼모음T" pitchFamily="18" charset="-127"/>
              </a:rPr>
              <a:t>삶의 마지막에 관한 탁월한 강론</a:t>
            </a:r>
            <a:r>
              <a:rPr kumimoji="0" lang="en-US" altLang="ko-KR"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chemeClr val="tx1">
                    <a:lumMod val="75000"/>
                    <a:lumOff val="25000"/>
                  </a:schemeClr>
                </a:solidFill>
                <a:latin typeface="휴먼모음T" pitchFamily="18" charset="-127"/>
                <a:ea typeface="휴먼모음T" pitchFamily="18" charset="-127"/>
              </a:rPr>
              <a:t>이는 귀중한 신학적 유산</a:t>
            </a:r>
            <a:r>
              <a:rPr kumimoji="0" lang="en-US" altLang="ko-KR" sz="2000" b="1" dirty="0">
                <a:solidFill>
                  <a:schemeClr val="tx1">
                    <a:lumMod val="75000"/>
                    <a:lumOff val="2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이 이론은 성모님의 </a:t>
            </a:r>
            <a:r>
              <a:rPr kumimoji="0" lang="ko-KR" altLang="en-US" sz="2000" b="1" dirty="0">
                <a:solidFill>
                  <a:schemeClr val="tx1">
                    <a:lumMod val="75000"/>
                    <a:lumOff val="25000"/>
                  </a:schemeClr>
                </a:solidFill>
                <a:latin typeface="휴먼모음T" pitchFamily="18" charset="-127"/>
                <a:ea typeface="휴먼모음T" pitchFamily="18" charset="-127"/>
              </a:rPr>
              <a:t>무죄한 잉태와 승천교의와 교회헌장 </a:t>
            </a:r>
            <a:r>
              <a:rPr kumimoji="0" lang="en-US" altLang="ko-KR" sz="2000" b="1" dirty="0">
                <a:solidFill>
                  <a:schemeClr val="tx1">
                    <a:lumMod val="75000"/>
                    <a:lumOff val="25000"/>
                  </a:schemeClr>
                </a:solidFill>
                <a:latin typeface="휴먼모음T" pitchFamily="18" charset="-127"/>
                <a:ea typeface="휴먼모음T" pitchFamily="18" charset="-127"/>
              </a:rPr>
              <a:t>8</a:t>
            </a:r>
            <a:r>
              <a:rPr kumimoji="0" lang="ko-KR" altLang="en-US" sz="2000" b="1" dirty="0">
                <a:solidFill>
                  <a:schemeClr val="tx1">
                    <a:lumMod val="75000"/>
                    <a:lumOff val="25000"/>
                  </a:schemeClr>
                </a:solidFill>
                <a:latin typeface="휴먼모음T" pitchFamily="18" charset="-127"/>
                <a:ea typeface="휴먼모음T" pitchFamily="18" charset="-127"/>
              </a:rPr>
              <a:t>장 등에서 인용됨</a:t>
            </a:r>
            <a:r>
              <a:rPr kumimoji="0" lang="en-US" altLang="ko-KR" sz="2000" b="1" dirty="0">
                <a:solidFill>
                  <a:schemeClr val="tx1">
                    <a:lumMod val="75000"/>
                    <a:lumOff val="2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ko-KR" altLang="en-US" sz="2000" b="1" i="1" dirty="0">
                <a:latin typeface="Lucida Sans Unicode"/>
                <a:ea typeface="휴먼모음T" pitchFamily="18" charset="-127"/>
                <a:cs typeface="Lucida Sans Unicode"/>
              </a:rPr>
              <a:t>►</a:t>
            </a:r>
            <a:r>
              <a:rPr kumimoji="0" lang="en-US" altLang="ko-KR" sz="2000" b="1" dirty="0">
                <a:solidFill>
                  <a:srgbClr val="0B27B5"/>
                </a:solidFill>
                <a:latin typeface="휴먼모음T" pitchFamily="18" charset="-127"/>
                <a:ea typeface="휴먼모음T" pitchFamily="18" charset="-127"/>
              </a:rPr>
              <a:t>“</a:t>
            </a:r>
            <a:r>
              <a:rPr kumimoji="0" lang="ko-KR" altLang="en-US" sz="2000" dirty="0">
                <a:solidFill>
                  <a:srgbClr val="0B27B5"/>
                </a:solidFill>
                <a:latin typeface="휴먼모음T" pitchFamily="18" charset="-127"/>
                <a:ea typeface="휴먼모음T" pitchFamily="18" charset="-127"/>
              </a:rPr>
              <a:t>하느님의 어머니</a:t>
            </a:r>
            <a:r>
              <a:rPr kumimoji="0" lang="en-US" altLang="ko-KR" sz="2000" dirty="0">
                <a:solidFill>
                  <a:srgbClr val="0B27B5"/>
                </a:solidFill>
                <a:latin typeface="휴먼모음T" pitchFamily="18" charset="-127"/>
                <a:ea typeface="휴먼모음T" pitchFamily="18" charset="-127"/>
              </a:rPr>
              <a:t>, </a:t>
            </a:r>
            <a:r>
              <a:rPr kumimoji="0" lang="ko-KR" altLang="en-US" sz="2000" dirty="0">
                <a:solidFill>
                  <a:srgbClr val="0B27B5"/>
                </a:solidFill>
                <a:latin typeface="휴먼모음T" pitchFamily="18" charset="-127"/>
                <a:ea typeface="휴먼모음T" pitchFamily="18" charset="-127"/>
              </a:rPr>
              <a:t>영원한 동정녀</a:t>
            </a:r>
            <a:r>
              <a:rPr kumimoji="0" lang="en-US" altLang="ko-KR" sz="2000" dirty="0">
                <a:solidFill>
                  <a:srgbClr val="0B27B5"/>
                </a:solidFill>
                <a:latin typeface="휴먼모음T" pitchFamily="18" charset="-127"/>
                <a:ea typeface="휴먼모음T" pitchFamily="18" charset="-127"/>
              </a:rPr>
              <a:t>, </a:t>
            </a:r>
            <a:r>
              <a:rPr kumimoji="0" lang="ko-KR" altLang="en-US" sz="2000" dirty="0">
                <a:solidFill>
                  <a:srgbClr val="0B27B5"/>
                </a:solidFill>
                <a:latin typeface="휴먼모음T" pitchFamily="18" charset="-127"/>
                <a:ea typeface="휴먼모음T" pitchFamily="18" charset="-127"/>
              </a:rPr>
              <a:t>완전한 성덕</a:t>
            </a:r>
            <a:r>
              <a:rPr kumimoji="0" lang="en-US" altLang="ko-KR" sz="2000" dirty="0">
                <a:solidFill>
                  <a:srgbClr val="0B27B5"/>
                </a:solidFill>
                <a:latin typeface="휴먼모음T" pitchFamily="18" charset="-127"/>
                <a:ea typeface="휴먼모음T" pitchFamily="18" charset="-127"/>
              </a:rPr>
              <a:t>”</a:t>
            </a:r>
            <a:r>
              <a:rPr kumimoji="0" lang="ko-KR" altLang="en-US" sz="2000" b="1" dirty="0">
                <a:solidFill>
                  <a:srgbClr val="0B27B5"/>
                </a:solidFill>
                <a:latin typeface="휴먼모음T" pitchFamily="18" charset="-127"/>
                <a:ea typeface="휴먼모음T" pitchFamily="18" charset="-127"/>
              </a:rPr>
              <a:t>등  </a:t>
            </a:r>
            <a:r>
              <a:rPr kumimoji="0" lang="ko-KR" altLang="en-US" sz="2000" b="1" dirty="0">
                <a:solidFill>
                  <a:schemeClr val="tx1">
                    <a:lumMod val="75000"/>
                    <a:lumOff val="25000"/>
                  </a:schemeClr>
                </a:solidFill>
                <a:latin typeface="휴먼모음T" pitchFamily="18" charset="-127"/>
                <a:ea typeface="휴먼모음T" pitchFamily="18" charset="-127"/>
              </a:rPr>
              <a:t>칭호 사용</a:t>
            </a:r>
            <a:endParaRPr kumimoji="0" lang="en-US" altLang="ko-KR" sz="2000" b="1" dirty="0">
              <a:solidFill>
                <a:schemeClr val="tx1">
                  <a:lumMod val="75000"/>
                  <a:lumOff val="2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sz="2000" b="1" i="1" dirty="0">
                <a:latin typeface="Lucida Sans Unicode"/>
                <a:ea typeface="휴먼모음T" pitchFamily="18" charset="-127"/>
                <a:cs typeface="Lucida Sans Unicode"/>
              </a:rPr>
              <a:t>► </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accent2"/>
                </a:solidFill>
                <a:latin typeface="휴먼모음T" pitchFamily="18" charset="-127"/>
                <a:ea typeface="휴먼모음T" pitchFamily="18" charset="-127"/>
              </a:rPr>
              <a:t>성모승천 이론</a:t>
            </a:r>
            <a:r>
              <a:rPr kumimoji="0" lang="ko-KR" altLang="en-US" sz="2000" b="1" dirty="0">
                <a:solidFill>
                  <a:schemeClr val="accent2"/>
                </a:solidFill>
                <a:latin typeface="Lucida Sans Unicode"/>
                <a:ea typeface="휴먼모음T" pitchFamily="18" charset="-127"/>
                <a:cs typeface="Lucida Sans Unicode"/>
              </a:rPr>
              <a:t>⇒</a:t>
            </a:r>
            <a:r>
              <a:rPr kumimoji="0" lang="en-US" altLang="ko-KR" sz="2000" b="1" dirty="0">
                <a:solidFill>
                  <a:srgbClr val="0070C0"/>
                </a:solidFill>
                <a:latin typeface="휴먼모음T" pitchFamily="18" charset="-127"/>
                <a:ea typeface="휴먼모음T" pitchFamily="18" charset="-127"/>
              </a:rPr>
              <a:t> </a:t>
            </a:r>
            <a:r>
              <a:rPr kumimoji="0" lang="en-US" altLang="ko-KR" sz="2000" b="1" dirty="0">
                <a:latin typeface="바탕"/>
                <a:ea typeface="바탕"/>
              </a:rPr>
              <a:t>∴</a:t>
            </a:r>
            <a:r>
              <a:rPr kumimoji="0" lang="ko-KR" altLang="en-US" sz="2000" b="1" dirty="0">
                <a:latin typeface="휴먼모음T" pitchFamily="18" charset="-127"/>
                <a:ea typeface="휴먼모음T" pitchFamily="18" charset="-127"/>
              </a:rPr>
              <a:t>거룩한 동정녀이신 성모는 육체와 더불어 승천하심은 </a:t>
            </a:r>
            <a:endParaRPr kumimoji="0" lang="en-US" altLang="ko-KR" sz="2000" b="1" dirty="0">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당연한 특권                  </a:t>
            </a:r>
            <a:endParaRPr kumimoji="0" lang="en-US" altLang="ko-KR" sz="2000" b="1" dirty="0">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rgbClr val="0070C0"/>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①</a:t>
            </a:r>
            <a:r>
              <a:rPr kumimoji="0" lang="ko-KR" altLang="en-US"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예수님이 지상에서 성모로부터 받은 모든 것에 대한 보답으로</a:t>
            </a:r>
            <a:r>
              <a:rPr kumimoji="0" lang="en-US" altLang="ko-KR" sz="2000" b="1" dirty="0">
                <a:solidFill>
                  <a:srgbClr val="0070C0"/>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sz="2000" b="1" dirty="0">
                <a:solidFill>
                  <a:srgbClr val="0070C0"/>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②</a:t>
            </a:r>
            <a:r>
              <a:rPr kumimoji="0" lang="ko-KR" altLang="en-US"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예수님의 어머님께 대한 당신의 사랑으로</a:t>
            </a:r>
            <a:r>
              <a:rPr kumimoji="0" lang="en-US" altLang="ko-KR" sz="2000" b="1" dirty="0">
                <a:solidFill>
                  <a:srgbClr val="0070C0"/>
                </a:solidFill>
                <a:latin typeface="휴먼모음T" pitchFamily="18" charset="-127"/>
                <a:ea typeface="휴먼모음T" pitchFamily="18" charset="-127"/>
              </a:rPr>
              <a:t> </a:t>
            </a:r>
            <a:r>
              <a:rPr kumimoji="0" lang="en-US" altLang="ko-KR" sz="2000" b="1" i="1" dirty="0">
                <a:latin typeface="휴먼모음T" pitchFamily="18" charset="-127"/>
                <a:ea typeface="휴먼모음T" pitchFamily="18" charset="-127"/>
              </a:rPr>
              <a:t>– `</a:t>
            </a:r>
            <a:r>
              <a:rPr kumimoji="0" lang="ko-KR" altLang="en-US" sz="2000" b="1" i="1" dirty="0">
                <a:latin typeface="휴먼모음T" pitchFamily="18" charset="-127"/>
                <a:ea typeface="휴먼모음T" pitchFamily="18" charset="-127"/>
              </a:rPr>
              <a:t>이 분이 너의어머니이시다</a:t>
            </a:r>
            <a:r>
              <a:rPr kumimoji="0" lang="en-US" altLang="ko-KR" sz="2000" b="1" i="1" dirty="0">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sz="2000" b="1" dirty="0">
                <a:solidFill>
                  <a:srgbClr val="0070C0"/>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③</a:t>
            </a:r>
            <a:r>
              <a:rPr kumimoji="0" lang="ko-KR" altLang="en-US" sz="2000" b="1" dirty="0">
                <a:solidFill>
                  <a:schemeClr val="tx1">
                    <a:lumMod val="50000"/>
                    <a:lumOff val="50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성모님의 온전한 순수함 때문</a:t>
            </a:r>
            <a:r>
              <a:rPr kumimoji="0" lang="en-US" altLang="ko-KR" sz="2000" b="1" dirty="0">
                <a:solidFill>
                  <a:srgbClr val="0070C0"/>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en-US" altLang="ko-KR" sz="2000" b="1" dirty="0">
                <a:solidFill>
                  <a:srgbClr val="0070C0"/>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④ </a:t>
            </a:r>
            <a:r>
              <a:rPr kumimoji="0" lang="ko-KR" altLang="en-US" sz="2000" b="1" dirty="0">
                <a:solidFill>
                  <a:schemeClr val="accent2">
                    <a:lumMod val="75000"/>
                  </a:schemeClr>
                </a:solidFill>
                <a:latin typeface="휴먼모음T" pitchFamily="18" charset="-127"/>
                <a:ea typeface="휴먼모음T" pitchFamily="18" charset="-127"/>
              </a:rPr>
              <a:t>성모는 하느님을 담은 그릇</a:t>
            </a:r>
            <a:r>
              <a:rPr kumimoji="0" lang="en-US" altLang="ko-KR" sz="2000" b="1" dirty="0">
                <a:solidFill>
                  <a:schemeClr val="accent2">
                    <a:lumMod val="75000"/>
                  </a:schemeClr>
                </a:solidFill>
                <a:latin typeface="휴먼모음T" pitchFamily="18" charset="-127"/>
                <a:ea typeface="휴먼모음T" pitchFamily="18" charset="-127"/>
              </a:rPr>
              <a:t>, </a:t>
            </a:r>
            <a:r>
              <a:rPr kumimoji="0" lang="ko-KR" altLang="en-US" sz="2000" b="1" dirty="0">
                <a:solidFill>
                  <a:schemeClr val="accent2">
                    <a:lumMod val="75000"/>
                  </a:schemeClr>
                </a:solidFill>
                <a:latin typeface="휴먼모음T" pitchFamily="18" charset="-127"/>
                <a:ea typeface="휴먼모음T" pitchFamily="18" charset="-127"/>
              </a:rPr>
              <a:t>성자의 성전이기에</a:t>
            </a:r>
            <a:r>
              <a:rPr kumimoji="0" lang="en-US" altLang="ko-KR" sz="2000" b="1" dirty="0">
                <a:solidFill>
                  <a:schemeClr val="accent2">
                    <a:lumMod val="75000"/>
                  </a:schemeClr>
                </a:solidFill>
                <a:latin typeface="휴먼모음T" pitchFamily="18" charset="-127"/>
                <a:ea typeface="휴먼모음T" pitchFamily="18" charset="-127"/>
              </a:rPr>
              <a:t>.</a:t>
            </a:r>
            <a:endParaRPr kumimoji="0" lang="en-US" altLang="ko-KR" b="1" dirty="0">
              <a:solidFill>
                <a:schemeClr val="tx1">
                  <a:lumMod val="65000"/>
                  <a:lumOff val="35000"/>
                </a:schemeClr>
              </a:solidFill>
              <a:latin typeface="휴먼모음T" pitchFamily="18" charset="-127"/>
              <a:ea typeface="휴먼모음T" pitchFamily="18" charset="-127"/>
            </a:endParaRPr>
          </a:p>
        </p:txBody>
      </p:sp>
      <p:sp>
        <p:nvSpPr>
          <p:cNvPr id="13" name="모서리가 둥근 직사각형 12"/>
          <p:cNvSpPr/>
          <p:nvPr/>
        </p:nvSpPr>
        <p:spPr>
          <a:xfrm>
            <a:off x="395288" y="836613"/>
            <a:ext cx="4032250" cy="1728787"/>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spcBef>
                <a:spcPts val="0"/>
              </a:spcBef>
              <a:spcAft>
                <a:spcPts val="0"/>
              </a:spcAft>
              <a:defRPr/>
            </a:pPr>
            <a:endParaRPr kumimoji="0" lang="en-US" altLang="ko-KR" b="1" dirty="0">
              <a:solidFill>
                <a:schemeClr val="tx1">
                  <a:lumMod val="50000"/>
                  <a:lumOff val="50000"/>
                </a:schemeClr>
              </a:solidFill>
              <a:latin typeface="휴먼모음T" pitchFamily="18" charset="-127"/>
              <a:ea typeface="휴먼모음T" pitchFamily="18" charset="-127"/>
            </a:endParaRPr>
          </a:p>
          <a:p>
            <a:pPr marL="342900" indent="-342900" fontAlgn="auto">
              <a:spcBef>
                <a:spcPts val="0"/>
              </a:spcBef>
              <a:spcAft>
                <a:spcPts val="0"/>
              </a:spcAft>
              <a:defRPr/>
            </a:pPr>
            <a:r>
              <a:rPr lang="en-US" altLang="ko-KR" b="1" i="1" dirty="0">
                <a:solidFill>
                  <a:schemeClr val="tx1">
                    <a:lumMod val="65000"/>
                    <a:lumOff val="35000"/>
                  </a:schemeClr>
                </a:solidFill>
                <a:latin typeface="+mn-ea"/>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성모는 모든 선택된 창조물 가운데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으뜸이며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하느님의 선택이 그 근거이며</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lang="en-US" altLang="ko-KR" b="1" i="1" dirty="0">
                <a:solidFill>
                  <a:schemeClr val="tx1">
                    <a:lumMod val="65000"/>
                    <a:lumOff val="35000"/>
                  </a:schemeClr>
                </a:solidFill>
                <a:latin typeface="+mn-ea"/>
                <a:cs typeface="Lucida Sans Unicode"/>
              </a:rPr>
              <a:t>► </a:t>
            </a:r>
            <a:r>
              <a:rPr kumimoji="0" lang="ko-KR" altLang="en-US" b="1" dirty="0">
                <a:solidFill>
                  <a:srgbClr val="C00000"/>
                </a:solidFill>
                <a:latin typeface="휴먼모음T" pitchFamily="18" charset="-127"/>
                <a:ea typeface="휴먼모음T" pitchFamily="18" charset="-127"/>
              </a:rPr>
              <a:t>마리아의 </a:t>
            </a:r>
            <a:r>
              <a:rPr kumimoji="0" lang="ko-KR" altLang="en-US" b="1" dirty="0" err="1">
                <a:solidFill>
                  <a:srgbClr val="C00000"/>
                </a:solidFill>
                <a:latin typeface="휴먼모음T" pitchFamily="18" charset="-127"/>
                <a:ea typeface="휴먼모음T" pitchFamily="18" charset="-127"/>
              </a:rPr>
              <a:t>동정성</a:t>
            </a:r>
            <a:r>
              <a:rPr kumimoji="0" lang="ko-KR" altLang="en-US" b="1" dirty="0">
                <a:solidFill>
                  <a:srgbClr val="C00000"/>
                </a:solidFill>
                <a:latin typeface="휴먼모음T" pitchFamily="18" charset="-127"/>
                <a:ea typeface="휴먼모음T" pitchFamily="18" charset="-127"/>
              </a:rPr>
              <a:t> </a:t>
            </a:r>
            <a:r>
              <a:rPr kumimoji="0" lang="en-US" altLang="ko-KR" b="1" dirty="0">
                <a:solidFill>
                  <a:srgbClr val="C00000"/>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sz="1600" b="1" dirty="0">
                <a:solidFill>
                  <a:schemeClr val="tx1">
                    <a:lumMod val="65000"/>
                    <a:lumOff val="35000"/>
                  </a:schemeClr>
                </a:solidFill>
                <a:latin typeface="휴먼모음T" pitchFamily="18" charset="-127"/>
                <a:ea typeface="휴먼모음T" pitchFamily="18" charset="-127"/>
              </a:rPr>
              <a:t>①</a:t>
            </a:r>
            <a:r>
              <a:rPr kumimoji="0" lang="ko-KR" altLang="en-US" b="1" dirty="0">
                <a:solidFill>
                  <a:schemeClr val="tx1"/>
                </a:solidFill>
                <a:latin typeface="휴먼모음T" pitchFamily="18" charset="-127"/>
                <a:ea typeface="휴먼모음T" pitchFamily="18" charset="-127"/>
              </a:rPr>
              <a:t>모세의 지팡이로 </a:t>
            </a:r>
            <a:r>
              <a:rPr kumimoji="0" lang="ko-KR" altLang="en-US" b="1" dirty="0">
                <a:solidFill>
                  <a:schemeClr val="tx1">
                    <a:lumMod val="65000"/>
                    <a:lumOff val="35000"/>
                  </a:schemeClr>
                </a:solidFill>
                <a:latin typeface="휴먼모음T" pitchFamily="18" charset="-127"/>
                <a:ea typeface="휴먼모음T" pitchFamily="18" charset="-127"/>
              </a:rPr>
              <a:t>홍해 가르고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돌을 쳐 물을 샘솟게 한 일</a:t>
            </a:r>
            <a:r>
              <a:rPr kumimoji="0" lang="en-US" altLang="ko-KR" b="1" dirty="0">
                <a:solidFill>
                  <a:schemeClr val="tx1">
                    <a:lumMod val="65000"/>
                    <a:lumOff val="35000"/>
                  </a:schemeClr>
                </a:solidFill>
                <a:latin typeface="휴먼모음T" pitchFamily="18" charset="-127"/>
                <a:ea typeface="휴먼모음T" pitchFamily="18" charset="-127"/>
              </a:rPr>
              <a:t>,</a:t>
            </a:r>
          </a:p>
          <a:p>
            <a:pPr algn="ctr">
              <a:defRPr/>
            </a:pPr>
            <a:endParaRPr lang="ko-KR" altLang="en-US" dirty="0"/>
          </a:p>
        </p:txBody>
      </p:sp>
      <p:sp>
        <p:nvSpPr>
          <p:cNvPr id="14" name="모서리가 둥근 직사각형 13"/>
          <p:cNvSpPr/>
          <p:nvPr/>
        </p:nvSpPr>
        <p:spPr>
          <a:xfrm>
            <a:off x="4500563" y="836613"/>
            <a:ext cx="4103687" cy="1728787"/>
          </a:xfrm>
          <a:prstGeom prst="round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2300"/>
              </a:lnSpc>
              <a:spcBef>
                <a:spcPts val="0"/>
              </a:spcBef>
              <a:spcAft>
                <a:spcPts val="0"/>
              </a:spcAft>
              <a:defRPr/>
            </a:pPr>
            <a:endParaRPr kumimoji="0" lang="en-US" altLang="ko-KR" b="1" dirty="0">
              <a:solidFill>
                <a:schemeClr val="tx1">
                  <a:lumMod val="50000"/>
                  <a:lumOff val="50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1600" b="1" dirty="0">
                <a:solidFill>
                  <a:schemeClr val="tx1">
                    <a:lumMod val="65000"/>
                    <a:lumOff val="35000"/>
                  </a:schemeClr>
                </a:solidFill>
                <a:latin typeface="휴먼모음T" pitchFamily="18" charset="-127"/>
                <a:ea typeface="휴먼모음T" pitchFamily="18" charset="-127"/>
              </a:rPr>
              <a:t>②</a:t>
            </a:r>
            <a:r>
              <a:rPr kumimoji="0" lang="ko-KR" altLang="en-US" b="1" dirty="0" err="1">
                <a:solidFill>
                  <a:schemeClr val="tx1"/>
                </a:solidFill>
                <a:latin typeface="휴먼모음T" pitchFamily="18" charset="-127"/>
                <a:ea typeface="휴먼모음T" pitchFamily="18" charset="-127"/>
              </a:rPr>
              <a:t>아론의</a:t>
            </a:r>
            <a:r>
              <a:rPr kumimoji="0" lang="ko-KR" altLang="en-US" b="1" dirty="0">
                <a:solidFill>
                  <a:schemeClr val="tx1"/>
                </a:solidFill>
                <a:latin typeface="휴먼모음T" pitchFamily="18" charset="-127"/>
                <a:ea typeface="휴먼모음T" pitchFamily="18" charset="-127"/>
              </a:rPr>
              <a:t> 마른 지팡이에 </a:t>
            </a:r>
            <a:r>
              <a:rPr kumimoji="0" lang="ko-KR" altLang="en-US" b="1" dirty="0">
                <a:solidFill>
                  <a:schemeClr val="tx1">
                    <a:lumMod val="65000"/>
                    <a:lumOff val="35000"/>
                  </a:schemeClr>
                </a:solidFill>
                <a:latin typeface="휴먼모음T" pitchFamily="18" charset="-127"/>
                <a:ea typeface="휴먼모음T" pitchFamily="18" charset="-127"/>
              </a:rPr>
              <a:t>꽃이 피는 기적</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ko-KR" altLang="en-US" sz="1600" b="1" dirty="0">
                <a:solidFill>
                  <a:schemeClr val="tx1">
                    <a:lumMod val="65000"/>
                    <a:lumOff val="35000"/>
                  </a:schemeClr>
                </a:solidFill>
                <a:latin typeface="휴먼모음T" pitchFamily="18" charset="-127"/>
                <a:ea typeface="휴먼모음T" pitchFamily="18" charset="-127"/>
              </a:rPr>
              <a:t>③</a:t>
            </a:r>
            <a:r>
              <a:rPr kumimoji="0" lang="ko-KR" altLang="en-US" b="1" dirty="0">
                <a:solidFill>
                  <a:schemeClr val="tx1">
                    <a:lumMod val="65000"/>
                    <a:lumOff val="35000"/>
                  </a:schemeClr>
                </a:solidFill>
                <a:latin typeface="휴먼모음T" pitchFamily="18" charset="-127"/>
                <a:ea typeface="휴먼모음T" pitchFamily="18" charset="-127"/>
              </a:rPr>
              <a:t>그리스도께서 </a:t>
            </a:r>
            <a:r>
              <a:rPr kumimoji="0" lang="ko-KR" altLang="en-US" b="1" dirty="0">
                <a:solidFill>
                  <a:schemeClr val="tx1"/>
                </a:solidFill>
                <a:latin typeface="휴먼모음T" pitchFamily="18" charset="-127"/>
                <a:ea typeface="휴먼모음T" pitchFamily="18" charset="-127"/>
              </a:rPr>
              <a:t>잠긴 문을 통해 </a:t>
            </a:r>
            <a:r>
              <a:rPr kumimoji="0" lang="ko-KR" altLang="en-US" b="1" dirty="0">
                <a:solidFill>
                  <a:schemeClr val="tx1">
                    <a:lumMod val="65000"/>
                    <a:lumOff val="35000"/>
                  </a:schemeClr>
                </a:solidFill>
                <a:latin typeface="휴먼모음T" pitchFamily="18" charset="-127"/>
                <a:ea typeface="휴먼모음T" pitchFamily="18" charset="-127"/>
              </a:rPr>
              <a:t>다락방에</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발현하신 것과 같은 기적</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lang="en-US" altLang="ko-KR" b="1" i="1" dirty="0">
                <a:solidFill>
                  <a:schemeClr val="tx1">
                    <a:lumMod val="65000"/>
                    <a:lumOff val="35000"/>
                  </a:schemeClr>
                </a:solidFill>
                <a:latin typeface="+mn-ea"/>
                <a:cs typeface="Lucida Sans Unicode"/>
              </a:rPr>
              <a:t>►</a:t>
            </a:r>
            <a:r>
              <a:rPr kumimoji="0" lang="ko-KR" altLang="en-US" b="1" dirty="0">
                <a:solidFill>
                  <a:schemeClr val="tx1">
                    <a:lumMod val="65000"/>
                    <a:lumOff val="35000"/>
                  </a:schemeClr>
                </a:solidFill>
                <a:latin typeface="휴먼모음T" pitchFamily="18" charset="-127"/>
                <a:ea typeface="휴먼모음T" pitchFamily="18" charset="-127"/>
              </a:rPr>
              <a:t> 성모마리아의 </a:t>
            </a:r>
            <a:r>
              <a:rPr kumimoji="0" lang="ko-KR" altLang="en-US" b="1" dirty="0">
                <a:solidFill>
                  <a:schemeClr val="tx1"/>
                </a:solidFill>
                <a:latin typeface="휴먼모음T" pitchFamily="18" charset="-127"/>
                <a:ea typeface="휴먼모음T" pitchFamily="18" charset="-127"/>
              </a:rPr>
              <a:t>발현과 기적 이야기를</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전하며</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성모발현이 가능함을 인정</a:t>
            </a:r>
            <a:r>
              <a:rPr kumimoji="0" lang="en-US" altLang="ko-KR" b="1" dirty="0">
                <a:solidFill>
                  <a:schemeClr val="tx1">
                    <a:lumMod val="65000"/>
                    <a:lumOff val="35000"/>
                  </a:schemeClr>
                </a:solidFill>
                <a:latin typeface="휴먼모음T" pitchFamily="18" charset="-127"/>
                <a:ea typeface="휴먼모음T" pitchFamily="18" charset="-127"/>
              </a:rPr>
              <a:t>.</a:t>
            </a:r>
          </a:p>
          <a:p>
            <a:pPr algn="ctr">
              <a:defRPr/>
            </a:pPr>
            <a:endParaRPr lang="ko-KR" altLang="en-US" dirty="0"/>
          </a:p>
        </p:txBody>
      </p:sp>
      <p:pic>
        <p:nvPicPr>
          <p:cNvPr id="8"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직사각형 5"/>
          <p:cNvSpPr/>
          <p:nvPr/>
        </p:nvSpPr>
        <p:spPr>
          <a:xfrm>
            <a:off x="468313" y="2997200"/>
            <a:ext cx="8207375" cy="3744913"/>
          </a:xfrm>
          <a:prstGeom prst="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0" name="직사각형 9"/>
          <p:cNvSpPr/>
          <p:nvPr/>
        </p:nvSpPr>
        <p:spPr>
          <a:xfrm>
            <a:off x="468313" y="476250"/>
            <a:ext cx="8207375" cy="244792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dirty="0"/>
          </a:p>
        </p:txBody>
      </p:sp>
      <p:sp>
        <p:nvSpPr>
          <p:cNvPr id="12" name="직사각형 11"/>
          <p:cNvSpPr/>
          <p:nvPr/>
        </p:nvSpPr>
        <p:spPr>
          <a:xfrm>
            <a:off x="539750" y="406400"/>
            <a:ext cx="8207375" cy="6407150"/>
          </a:xfrm>
          <a:prstGeom prst="rect">
            <a:avLst/>
          </a:prstGeom>
        </p:spPr>
        <p:txBody>
          <a:bodyPr>
            <a:spAutoFit/>
          </a:bodyPr>
          <a:lstStyle/>
          <a:p>
            <a:pPr marL="342900" indent="-342900" fontAlgn="auto">
              <a:lnSpc>
                <a:spcPct val="150000"/>
              </a:lnSpc>
              <a:spcBef>
                <a:spcPts val="0"/>
              </a:spcBef>
              <a:spcAft>
                <a:spcPts val="0"/>
              </a:spcAft>
              <a:defRPr/>
            </a:pPr>
            <a:r>
              <a:rPr kumimoji="0" lang="en-US" altLang="ko-KR" sz="2000" dirty="0">
                <a:latin typeface="휴먼모음T" pitchFamily="18" charset="-127"/>
                <a:ea typeface="휴먼모음T" pitchFamily="18" charset="-127"/>
                <a:cs typeface="Lucida Sans Unicode" pitchFamily="34" charset="0"/>
              </a:rPr>
              <a:t>6</a:t>
            </a:r>
            <a:r>
              <a:rPr kumimoji="0" lang="en-US" altLang="ko-KR" sz="2000" b="1" dirty="0">
                <a:latin typeface="휴먼모음T" pitchFamily="18" charset="-127"/>
                <a:ea typeface="휴먼모음T" pitchFamily="18" charset="-127"/>
              </a:rPr>
              <a:t>)</a:t>
            </a:r>
            <a:r>
              <a:rPr kumimoji="0" lang="en-US" altLang="ko-KR" b="1" dirty="0">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크레타 주교</a:t>
            </a:r>
            <a:r>
              <a:rPr kumimoji="0" lang="en-US" altLang="ko-KR" sz="2000" b="1" dirty="0">
                <a:latin typeface="휴먼모음T" pitchFamily="18" charset="-127"/>
                <a:ea typeface="휴먼모음T" pitchFamily="18" charset="-127"/>
              </a:rPr>
              <a:t> </a:t>
            </a:r>
            <a:r>
              <a:rPr kumimoji="0" lang="ko-KR" altLang="en-US" sz="2000" b="1" dirty="0" err="1">
                <a:latin typeface="휴먼모음T" pitchFamily="18" charset="-127"/>
                <a:ea typeface="휴먼모음T" pitchFamily="18" charset="-127"/>
              </a:rPr>
              <a:t>안드레아</a:t>
            </a:r>
            <a:r>
              <a:rPr kumimoji="0" lang="ko-KR" altLang="en-US" sz="2000" b="1" dirty="0">
                <a:latin typeface="휴먼모음T" pitchFamily="18" charset="-127"/>
                <a:ea typeface="휴먼모음T" pitchFamily="18" charset="-127"/>
              </a:rPr>
              <a:t> </a:t>
            </a:r>
            <a:r>
              <a:rPr kumimoji="0" lang="en-US" altLang="ko-KR" sz="1600" b="1" dirty="0">
                <a:latin typeface="휴먼모음T" pitchFamily="18" charset="-127"/>
                <a:ea typeface="휴먼모음T" pitchFamily="18" charset="-127"/>
              </a:rPr>
              <a:t>(+740)</a:t>
            </a:r>
          </a:p>
          <a:p>
            <a:pPr marL="342900" indent="-342900" fontAlgn="auto">
              <a:lnSpc>
                <a:spcPct val="12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a:t>
            </a:r>
            <a:r>
              <a:rPr kumimoji="0" lang="ko-KR" altLang="en-US" b="1" dirty="0">
                <a:solidFill>
                  <a:schemeClr val="accent2"/>
                </a:solidFill>
                <a:latin typeface="휴먼모음T" pitchFamily="18" charset="-127"/>
                <a:ea typeface="휴먼모음T" pitchFamily="18" charset="-127"/>
              </a:rPr>
              <a:t>하느님의 어머니 마리아는 </a:t>
            </a:r>
            <a:r>
              <a:rPr kumimoji="0" lang="ko-KR" altLang="en-US" b="1" dirty="0">
                <a:solidFill>
                  <a:schemeClr val="tx1">
                    <a:lumMod val="65000"/>
                    <a:lumOff val="35000"/>
                  </a:schemeClr>
                </a:solidFill>
                <a:latin typeface="휴먼모음T" pitchFamily="18" charset="-127"/>
                <a:ea typeface="휴먼모음T" pitchFamily="18" charset="-127"/>
              </a:rPr>
              <a:t>원죄로부터 자유로운 오점 없이 깨끗하신 분으로</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모든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그리스도인들의 </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rgbClr val="0070C0"/>
                </a:solidFill>
                <a:latin typeface="휴먼모음T" pitchFamily="18" charset="-127"/>
                <a:ea typeface="휴먼모음T" pitchFamily="18" charset="-127"/>
              </a:rPr>
              <a:t>죄인들의</a:t>
            </a:r>
            <a:r>
              <a:rPr kumimoji="0" lang="en-US" altLang="ko-KR" b="1" dirty="0">
                <a:solidFill>
                  <a:srgbClr val="0070C0"/>
                </a:solidFill>
                <a:latin typeface="휴먼모음T" pitchFamily="18" charset="-127"/>
                <a:ea typeface="휴먼모음T" pitchFamily="18" charset="-127"/>
              </a:rPr>
              <a:t>)</a:t>
            </a:r>
            <a:r>
              <a:rPr kumimoji="0" lang="ko-KR" altLang="en-US" b="1" dirty="0">
                <a:solidFill>
                  <a:srgbClr val="0070C0"/>
                </a:solidFill>
                <a:latin typeface="휴먼모음T" pitchFamily="18" charset="-127"/>
                <a:ea typeface="휴먼모음T" pitchFamily="18" charset="-127"/>
              </a:rPr>
              <a:t> 피난처</a:t>
            </a:r>
            <a:r>
              <a:rPr kumimoji="0" lang="ko-KR" altLang="en-US" b="1" dirty="0">
                <a:solidFill>
                  <a:schemeClr val="tx1">
                    <a:lumMod val="65000"/>
                    <a:lumOff val="35000"/>
                  </a:schemeClr>
                </a:solidFill>
                <a:latin typeface="휴먼모음T" pitchFamily="18" charset="-127"/>
                <a:ea typeface="휴먼모음T" pitchFamily="18" charset="-127"/>
              </a:rPr>
              <a:t>이심을 강조하며</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i="1" dirty="0">
                <a:solidFill>
                  <a:schemeClr val="accent2"/>
                </a:solidFill>
                <a:latin typeface="Lucida Sans Unicode"/>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거룩한 동정녀 마리아가 </a:t>
            </a:r>
            <a:r>
              <a:rPr kumimoji="0" lang="ko-KR" altLang="en-US" b="1" dirty="0">
                <a:solidFill>
                  <a:srgbClr val="C00000"/>
                </a:solidFill>
                <a:latin typeface="휴먼모음T" pitchFamily="18" charset="-127"/>
                <a:ea typeface="휴먼모음T" pitchFamily="18" charset="-127"/>
              </a:rPr>
              <a:t>하느님의 어머니가 </a:t>
            </a:r>
            <a:r>
              <a:rPr kumimoji="0" lang="ko-KR" altLang="en-US" b="1" dirty="0">
                <a:solidFill>
                  <a:schemeClr val="tx1">
                    <a:lumMod val="65000"/>
                    <a:lumOff val="35000"/>
                  </a:schemeClr>
                </a:solidFill>
                <a:latin typeface="휴먼모음T" pitchFamily="18" charset="-127"/>
                <a:ea typeface="휴먼모음T" pitchFamily="18" charset="-127"/>
              </a:rPr>
              <a:t>되기 위해서는 이미 </a:t>
            </a:r>
            <a:r>
              <a:rPr kumimoji="0" lang="ko-KR" altLang="en-US" b="1" dirty="0">
                <a:solidFill>
                  <a:srgbClr val="0070C0"/>
                </a:solidFill>
                <a:latin typeface="휴먼모음T" pitchFamily="18" charset="-127"/>
                <a:ea typeface="휴먼모음T" pitchFamily="18" charset="-127"/>
              </a:rPr>
              <a:t>인격적이고</a:t>
            </a:r>
            <a:endParaRPr kumimoji="0" lang="en-US" altLang="ko-KR" b="1" dirty="0">
              <a:solidFill>
                <a:srgbClr val="0070C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rgbClr val="0070C0"/>
                </a:solidFill>
                <a:latin typeface="휴먼모음T" pitchFamily="18" charset="-127"/>
                <a:ea typeface="휴먼모음T" pitchFamily="18" charset="-127"/>
              </a:rPr>
              <a:t>         윤리적인 차원에서 당연히 무죄한 상태였어야 </a:t>
            </a:r>
            <a:r>
              <a:rPr kumimoji="0" lang="ko-KR" altLang="en-US" b="1" dirty="0">
                <a:solidFill>
                  <a:schemeClr val="tx1">
                    <a:lumMod val="65000"/>
                    <a:lumOff val="35000"/>
                  </a:schemeClr>
                </a:solidFill>
                <a:latin typeface="휴먼모음T" pitchFamily="18" charset="-127"/>
                <a:ea typeface="휴먼모음T" pitchFamily="18" charset="-127"/>
              </a:rPr>
              <a:t>한다고 주장 </a:t>
            </a:r>
            <a:r>
              <a:rPr kumimoji="0" lang="ko-KR" altLang="en-US" b="1" dirty="0">
                <a:latin typeface="Lucida Sans Unicode"/>
                <a:ea typeface="휴먼모음T" pitchFamily="18" charset="-127"/>
                <a:cs typeface="Lucida Sans Unicode"/>
              </a:rPr>
              <a:t>⇒</a:t>
            </a:r>
            <a:r>
              <a:rPr kumimoji="0" lang="en-US" altLang="ko-KR" b="1" dirty="0">
                <a:latin typeface="Lucida Sans Unicode"/>
                <a:ea typeface="휴먼모음T" pitchFamily="18" charset="-127"/>
                <a:cs typeface="Lucida Sans Unicode"/>
              </a:rPr>
              <a:t> </a:t>
            </a:r>
            <a:r>
              <a:rPr kumimoji="0" lang="ko-KR" altLang="en-US" b="1" dirty="0" err="1">
                <a:solidFill>
                  <a:srgbClr val="C00000"/>
                </a:solidFill>
                <a:latin typeface="휴먼모음T" pitchFamily="18" charset="-127"/>
                <a:ea typeface="휴먼모음T" pitchFamily="18" charset="-127"/>
              </a:rPr>
              <a:t>무염시태</a:t>
            </a:r>
            <a:r>
              <a:rPr kumimoji="0" lang="ko-KR" altLang="en-US" b="1" dirty="0">
                <a:solidFill>
                  <a:srgbClr val="C00000"/>
                </a:solidFill>
                <a:latin typeface="휴먼모음T" pitchFamily="18" charset="-127"/>
                <a:ea typeface="휴먼모음T" pitchFamily="18" charset="-127"/>
              </a:rPr>
              <a:t> 의미</a:t>
            </a:r>
            <a:endParaRPr kumimoji="0" lang="en-US" altLang="ko-KR"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latin typeface="휴먼모음T" pitchFamily="18" charset="-127"/>
                <a:ea typeface="휴먼모음T" pitchFamily="18" charset="-127"/>
              </a:rPr>
              <a:t> </a:t>
            </a:r>
            <a:r>
              <a:rPr kumimoji="0" lang="ko-KR" altLang="en-US" b="1" dirty="0">
                <a:solidFill>
                  <a:schemeClr val="tx1">
                    <a:lumMod val="50000"/>
                    <a:lumOff val="50000"/>
                  </a:schemeClr>
                </a:solidFill>
                <a:latin typeface="휴먼모음T" pitchFamily="18" charset="-127"/>
                <a:ea typeface="휴먼모음T" pitchFamily="18" charset="-127"/>
              </a:rPr>
              <a:t>② </a:t>
            </a:r>
            <a:r>
              <a:rPr kumimoji="0" lang="ko-KR" altLang="en-US" b="1" dirty="0">
                <a:solidFill>
                  <a:srgbClr val="C00000"/>
                </a:solidFill>
                <a:latin typeface="휴먼모음T" pitchFamily="18" charset="-127"/>
                <a:ea typeface="휴먼모음T" pitchFamily="18" charset="-127"/>
              </a:rPr>
              <a:t>성모의 죽음과 승천 </a:t>
            </a:r>
            <a:r>
              <a:rPr kumimoji="0" lang="en-US" altLang="ko-KR" b="1" dirty="0">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순결하신 성모님이지만</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ko-KR" altLang="en-US" b="1" dirty="0">
                <a:solidFill>
                  <a:srgbClr val="FF0000"/>
                </a:solidFill>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원죄의 결과가 아닌 </a:t>
            </a:r>
            <a:r>
              <a:rPr kumimoji="0" lang="ko-KR" altLang="en-US" b="1" dirty="0">
                <a:solidFill>
                  <a:schemeClr val="tx1">
                    <a:lumMod val="65000"/>
                    <a:lumOff val="35000"/>
                  </a:schemeClr>
                </a:solidFill>
                <a:latin typeface="휴먼모음T" pitchFamily="18" charset="-127"/>
                <a:ea typeface="휴먼모음T" pitchFamily="18" charset="-127"/>
              </a:rPr>
              <a:t>우주의 법칙에 따라 죽음을 맞으신 후</a:t>
            </a:r>
            <a:r>
              <a:rPr kumimoji="0" lang="ko-KR" altLang="en-US" b="1" dirty="0">
                <a:solidFill>
                  <a:srgbClr val="0070C0"/>
                </a:solidFill>
                <a:latin typeface="휴먼모음T" pitchFamily="18" charset="-127"/>
                <a:ea typeface="휴먼모음T" pitchFamily="18" charset="-127"/>
              </a:rPr>
              <a:t> </a:t>
            </a:r>
            <a:r>
              <a:rPr kumimoji="0" lang="ko-KR" altLang="en-US" b="1" dirty="0">
                <a:solidFill>
                  <a:schemeClr val="accent2"/>
                </a:solidFill>
                <a:latin typeface="휴먼모음T" pitchFamily="18" charset="-127"/>
                <a:ea typeface="휴먼모음T" pitchFamily="18" charset="-127"/>
              </a:rPr>
              <a:t>승천하심</a:t>
            </a:r>
            <a:r>
              <a:rPr kumimoji="0" lang="ko-KR" altLang="en-US" b="1" dirty="0">
                <a:solidFill>
                  <a:schemeClr val="tx1">
                    <a:lumMod val="50000"/>
                    <a:lumOff val="50000"/>
                  </a:schemeClr>
                </a:solidFill>
                <a:latin typeface="휴먼모음T" pitchFamily="18" charset="-127"/>
                <a:ea typeface="휴먼모음T" pitchFamily="18" charset="-127"/>
              </a:rPr>
              <a:t>을 설명</a:t>
            </a:r>
            <a:r>
              <a:rPr kumimoji="0" lang="en-US" altLang="ko-KR" b="1" dirty="0">
                <a:solidFill>
                  <a:schemeClr val="tx1">
                    <a:lumMod val="50000"/>
                    <a:lumOff val="50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7) </a:t>
            </a:r>
            <a:r>
              <a:rPr kumimoji="0" lang="ko-KR" altLang="en-US" b="1" dirty="0">
                <a:solidFill>
                  <a:schemeClr val="tx1">
                    <a:lumMod val="65000"/>
                    <a:lumOff val="35000"/>
                  </a:schemeClr>
                </a:solidFill>
                <a:latin typeface="휴먼모음T" pitchFamily="18" charset="-127"/>
                <a:ea typeface="휴먼모음T" pitchFamily="18" charset="-127"/>
              </a:rPr>
              <a:t>교부시대 막바지를 살아간 </a:t>
            </a:r>
            <a:r>
              <a:rPr kumimoji="0" lang="ko-KR" altLang="en-US" sz="1900" b="1" dirty="0" err="1">
                <a:latin typeface="휴먼모음T" pitchFamily="18" charset="-127"/>
                <a:ea typeface="휴먼모음T" pitchFamily="18" charset="-127"/>
              </a:rPr>
              <a:t>다마스쿠스</a:t>
            </a:r>
            <a:r>
              <a:rPr kumimoji="0" lang="ko-KR" altLang="en-US" sz="2000" b="1" dirty="0">
                <a:latin typeface="휴먼모음T" pitchFamily="18" charset="-127"/>
                <a:ea typeface="휴먼모음T" pitchFamily="18" charset="-127"/>
              </a:rPr>
              <a:t> 요한 주교</a:t>
            </a:r>
            <a:r>
              <a:rPr kumimoji="0" lang="ko-KR" altLang="en-US" b="1" dirty="0">
                <a:latin typeface="휴먼모음T" pitchFamily="18" charset="-127"/>
                <a:ea typeface="휴먼모음T" pitchFamily="18" charset="-127"/>
              </a:rPr>
              <a:t> </a:t>
            </a:r>
            <a:r>
              <a:rPr kumimoji="0" lang="en-US" altLang="ko-KR" sz="1600" b="1" dirty="0">
                <a:latin typeface="휴먼모음T" pitchFamily="18" charset="-127"/>
                <a:ea typeface="휴먼모음T" pitchFamily="18" charset="-127"/>
              </a:rPr>
              <a:t>(+750)</a:t>
            </a:r>
          </a:p>
          <a:p>
            <a:pPr marL="342900" indent="-342900" fontAlgn="auto">
              <a:lnSpc>
                <a:spcPct val="13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성모님은 하느님께 </a:t>
            </a:r>
            <a:r>
              <a:rPr kumimoji="0" lang="ko-KR" altLang="en-US" b="1" dirty="0">
                <a:solidFill>
                  <a:srgbClr val="C00000"/>
                </a:solidFill>
                <a:latin typeface="휴먼모음T" pitchFamily="18" charset="-127"/>
                <a:ea typeface="휴먼모음T" pitchFamily="18" charset="-127"/>
              </a:rPr>
              <a:t>선택되신 분</a:t>
            </a:r>
            <a:r>
              <a:rPr kumimoji="0" lang="ko-KR" altLang="en-US" b="1" dirty="0">
                <a:solidFill>
                  <a:schemeClr val="tx1">
                    <a:lumMod val="65000"/>
                    <a:lumOff val="35000"/>
                  </a:schemeClr>
                </a:solidFill>
                <a:latin typeface="휴먼모음T" pitchFamily="18" charset="-127"/>
                <a:ea typeface="휴먼모음T" pitchFamily="18" charset="-127"/>
              </a:rPr>
              <a:t>이며</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구약성경에 </a:t>
            </a:r>
            <a:r>
              <a:rPr kumimoji="0" lang="ko-KR" altLang="en-US" b="1" dirty="0">
                <a:solidFill>
                  <a:srgbClr val="C00000"/>
                </a:solidFill>
                <a:latin typeface="휴먼모음T" pitchFamily="18" charset="-127"/>
                <a:ea typeface="휴먼모음T" pitchFamily="18" charset="-127"/>
              </a:rPr>
              <a:t>예언되어</a:t>
            </a:r>
            <a:r>
              <a:rPr kumimoji="0" lang="ko-KR" altLang="en-US" b="1" dirty="0">
                <a:solidFill>
                  <a:schemeClr val="tx1">
                    <a:lumMod val="65000"/>
                    <a:lumOff val="35000"/>
                  </a:schemeClr>
                </a:solidFill>
                <a:latin typeface="휴먼모음T" pitchFamily="18" charset="-127"/>
                <a:ea typeface="휴먼모음T" pitchFamily="18" charset="-127"/>
              </a:rPr>
              <a:t> 있던 분</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오염없는</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최고의 창조물</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그분의 </a:t>
            </a:r>
            <a:r>
              <a:rPr kumimoji="0" lang="ko-KR" altLang="en-US" b="1" dirty="0">
                <a:solidFill>
                  <a:srgbClr val="C00000"/>
                </a:solidFill>
                <a:latin typeface="휴먼모음T" pitchFamily="18" charset="-127"/>
                <a:ea typeface="휴먼모음T" pitchFamily="18" charset="-127"/>
              </a:rPr>
              <a:t>탄생은</a:t>
            </a: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하느님의 은총으로 </a:t>
            </a:r>
            <a:r>
              <a:rPr kumimoji="0" lang="ko-KR" altLang="en-US" b="1" dirty="0">
                <a:solidFill>
                  <a:schemeClr val="tx1">
                    <a:lumMod val="65000"/>
                    <a:lumOff val="35000"/>
                  </a:schemeClr>
                </a:solidFill>
                <a:latin typeface="휴먼모음T" pitchFamily="18" charset="-127"/>
                <a:ea typeface="휴먼모음T" pitchFamily="18" charset="-127"/>
              </a:rPr>
              <a:t>이루어졌고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영적으로 충만한 분임을 </a:t>
            </a:r>
            <a:r>
              <a:rPr kumimoji="0" lang="ko-KR" altLang="en-US" b="1" dirty="0">
                <a:solidFill>
                  <a:schemeClr val="tx1">
                    <a:lumMod val="65000"/>
                    <a:lumOff val="35000"/>
                  </a:schemeClr>
                </a:solidFill>
                <a:latin typeface="휴먼모음T" pitchFamily="18" charset="-127"/>
                <a:ea typeface="휴먼모음T" pitchFamily="18" charset="-127"/>
              </a:rPr>
              <a:t>강조</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50000"/>
                    <a:lumOff val="50000"/>
                  </a:schemeClr>
                </a:solidFill>
                <a:latin typeface="휴먼모음T" pitchFamily="18" charset="-127"/>
                <a:ea typeface="휴먼모음T" pitchFamily="18" charset="-127"/>
              </a:rPr>
              <a:t> </a:t>
            </a:r>
            <a:r>
              <a:rPr kumimoji="0" lang="ko-KR" altLang="en-US" b="1" dirty="0">
                <a:solidFill>
                  <a:schemeClr val="tx1">
                    <a:lumMod val="50000"/>
                    <a:lumOff val="50000"/>
                  </a:schemeClr>
                </a:solidFill>
                <a:latin typeface="휴먼모음T" pitchFamily="18" charset="-127"/>
                <a:ea typeface="휴먼모음T" pitchFamily="18" charset="-127"/>
              </a:rPr>
              <a:t>② </a:t>
            </a:r>
            <a:r>
              <a:rPr kumimoji="0" lang="ko-KR" altLang="en-US" b="1" dirty="0">
                <a:solidFill>
                  <a:schemeClr val="accent2"/>
                </a:solidFill>
                <a:latin typeface="휴먼모음T" pitchFamily="18" charset="-127"/>
                <a:ea typeface="휴먼모음T" pitchFamily="18" charset="-127"/>
              </a:rPr>
              <a:t>성모승천의 특권은 </a:t>
            </a:r>
            <a:r>
              <a:rPr kumimoji="0" lang="ko-KR" altLang="en-US" b="1" dirty="0">
                <a:solidFill>
                  <a:schemeClr val="accent2"/>
                </a:solidFill>
                <a:latin typeface="Lucida Sans Unicode"/>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성모의</a:t>
            </a:r>
            <a:r>
              <a:rPr kumimoji="0" lang="ko-KR" altLang="en-US" b="1" dirty="0">
                <a:solidFill>
                  <a:schemeClr val="accent2"/>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예수님 출산 시</a:t>
            </a:r>
            <a:r>
              <a:rPr kumimoji="0" lang="ko-KR" altLang="en-US" b="1" dirty="0">
                <a:solidFill>
                  <a:schemeClr val="tx1">
                    <a:lumMod val="50000"/>
                    <a:lumOff val="50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동정성의 신비와 </a:t>
            </a:r>
            <a:r>
              <a:rPr kumimoji="0" lang="ko-KR" altLang="en-US" b="1" dirty="0">
                <a:solidFill>
                  <a:schemeClr val="tx1">
                    <a:lumMod val="65000"/>
                    <a:lumOff val="35000"/>
                  </a:schemeClr>
                </a:solidFill>
                <a:latin typeface="휴먼모음T" pitchFamily="18" charset="-127"/>
                <a:ea typeface="휴먼모음T" pitchFamily="18" charset="-127"/>
              </a:rPr>
              <a:t>같으며</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50000"/>
                    <a:lumOff val="50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③ 성모님은 예수님을 잉태하면서 </a:t>
            </a:r>
            <a:r>
              <a:rPr kumimoji="0" lang="ko-KR" altLang="en-US" b="1" dirty="0">
                <a:solidFill>
                  <a:srgbClr val="0070C0"/>
                </a:solidFill>
                <a:latin typeface="휴먼모음T" pitchFamily="18" charset="-127"/>
                <a:ea typeface="휴먼모음T" pitchFamily="18" charset="-127"/>
              </a:rPr>
              <a:t>하느님과 인간을 연결시킨 중재자이며</a:t>
            </a:r>
            <a:r>
              <a:rPr kumimoji="0" lang="en-US" altLang="ko-KR"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중재자로서의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그 역할을 다하시는 자비로우신 분</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i="1" dirty="0">
                <a:solidFill>
                  <a:schemeClr val="tx1">
                    <a:lumMod val="65000"/>
                    <a:lumOff val="35000"/>
                  </a:schemeClr>
                </a:solidFill>
                <a:latin typeface="휴먼모음T" pitchFamily="18" charset="-127"/>
                <a:ea typeface="휴먼모음T" pitchFamily="18" charset="-127"/>
              </a:rPr>
              <a:t>     </a:t>
            </a:r>
            <a:r>
              <a:rPr kumimoji="0" lang="en-US" altLang="ko-KR" i="1" dirty="0">
                <a:solidFill>
                  <a:srgbClr val="0B27B5"/>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야곱이 하늘과 땅을 연결한 사다리로 오르내리는 천사를 본 것과 같이 중재</a:t>
            </a:r>
            <a:r>
              <a:rPr kumimoji="0" lang="en-US" altLang="ko-KR" dirty="0">
                <a:solidFill>
                  <a:srgbClr val="0B27B5"/>
                </a:solidFill>
                <a:latin typeface="휴먼모음T" pitchFamily="18" charset="-127"/>
                <a:ea typeface="휴먼모음T" pitchFamily="18" charset="-127"/>
              </a:rPr>
              <a:t>.</a:t>
            </a:r>
            <a:endParaRPr kumimoji="0" lang="en-US" altLang="ko-KR" b="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④ </a:t>
            </a:r>
            <a:r>
              <a:rPr kumimoji="0" lang="ko-KR" altLang="en-US" b="1" dirty="0">
                <a:solidFill>
                  <a:srgbClr val="C00000"/>
                </a:solidFill>
                <a:latin typeface="휴먼모음T" pitchFamily="18" charset="-127"/>
                <a:ea typeface="휴먼모음T" pitchFamily="18" charset="-127"/>
              </a:rPr>
              <a:t>성모승천의 확신감 </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 </a:t>
            </a:r>
            <a:endParaRPr kumimoji="0" lang="en-US" altLang="ko-KR" b="1" dirty="0">
              <a:solidFill>
                <a:srgbClr val="C00000"/>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가장 축복받은</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무죄한 몸이 영혼과 분리되어 죽음이 지배하는 무덤에 남아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있을 수 없으며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출산으로도 오염되지 않았고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동정을 보존하신 성모님의 육체는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rgbClr val="0070C0"/>
                </a:solidFill>
                <a:latin typeface="휴먼모음T" pitchFamily="18" charset="-127"/>
                <a:ea typeface="휴먼모음T" pitchFamily="18" charset="-127"/>
              </a:rPr>
              <a:t>    </a:t>
            </a:r>
            <a:r>
              <a:rPr kumimoji="0" lang="ko-KR" altLang="en-US" b="1" dirty="0">
                <a:solidFill>
                  <a:srgbClr val="0B27B5"/>
                </a:solidFill>
                <a:latin typeface="휴먼모음T" pitchFamily="18" charset="-127"/>
                <a:ea typeface="휴먼모음T" pitchFamily="18" charset="-127"/>
              </a:rPr>
              <a:t>하느님을 모신 </a:t>
            </a:r>
            <a:r>
              <a:rPr kumimoji="0" lang="ko-KR" altLang="en-US" b="1" dirty="0" err="1">
                <a:solidFill>
                  <a:srgbClr val="0B27B5"/>
                </a:solidFill>
                <a:latin typeface="휴먼모음T" pitchFamily="18" charset="-127"/>
                <a:ea typeface="휴먼모음T" pitchFamily="18" charset="-127"/>
              </a:rPr>
              <a:t>감실로서</a:t>
            </a:r>
            <a:r>
              <a:rPr kumimoji="0" lang="ko-KR" altLang="en-US" b="1" dirty="0">
                <a:solidFill>
                  <a:schemeClr val="tx1">
                    <a:lumMod val="65000"/>
                    <a:lumOff val="35000"/>
                  </a:schemeClr>
                </a:solidFill>
                <a:latin typeface="휴먼모음T" pitchFamily="18" charset="-127"/>
                <a:ea typeface="휴먼모음T" pitchFamily="18" charset="-127"/>
              </a:rPr>
              <a:t> 죽음의 대상일 수 없다고 승천하심을  확신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7"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직사각형 9"/>
          <p:cNvSpPr/>
          <p:nvPr/>
        </p:nvSpPr>
        <p:spPr>
          <a:xfrm>
            <a:off x="179388" y="115888"/>
            <a:ext cx="8640762" cy="6626225"/>
          </a:xfrm>
          <a:prstGeom prst="rect">
            <a:avLst/>
          </a:prstGeom>
          <a:solidFill>
            <a:srgbClr val="EDEFC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2" name="직사각형 11"/>
          <p:cNvSpPr/>
          <p:nvPr/>
        </p:nvSpPr>
        <p:spPr>
          <a:xfrm>
            <a:off x="179388" y="260350"/>
            <a:ext cx="8535987" cy="6550025"/>
          </a:xfrm>
          <a:prstGeom prst="rect">
            <a:avLst/>
          </a:prstGeom>
        </p:spPr>
        <p:txBody>
          <a:bodyPr>
            <a:spAutoFit/>
          </a:bodyPr>
          <a:lstStyle/>
          <a:p>
            <a:pPr marL="342900" indent="-342900" fontAlgn="auto">
              <a:lnSpc>
                <a:spcPts val="2300"/>
              </a:lnSpc>
              <a:spcBef>
                <a:spcPts val="0"/>
              </a:spcBef>
              <a:spcAft>
                <a:spcPts val="0"/>
              </a:spcAft>
              <a:defRPr/>
            </a:pPr>
            <a:r>
              <a:rPr kumimoji="0" lang="en-US" altLang="ko-KR" sz="2800" b="1" dirty="0">
                <a:solidFill>
                  <a:srgbClr val="002060"/>
                </a:solidFill>
                <a:latin typeface="HY백송B" pitchFamily="18" charset="-127"/>
                <a:ea typeface="HY백송B" pitchFamily="18" charset="-127"/>
              </a:rPr>
              <a:t> §</a:t>
            </a:r>
            <a:r>
              <a:rPr kumimoji="0" lang="ko-KR" altLang="en-US" sz="3200" b="1" dirty="0">
                <a:solidFill>
                  <a:srgbClr val="002060"/>
                </a:solidFill>
                <a:latin typeface="HY백송B" pitchFamily="18" charset="-127"/>
                <a:ea typeface="HY백송B" pitchFamily="18" charset="-127"/>
              </a:rPr>
              <a:t>성모마리아에 대한 교부들의 가르침 요약</a:t>
            </a:r>
            <a:endParaRPr kumimoji="0" lang="en-US" altLang="ko-KR" sz="3200" b="1" dirty="0">
              <a:solidFill>
                <a:srgbClr val="002060"/>
              </a:solidFill>
              <a:latin typeface="HY백송B" pitchFamily="18" charset="-127"/>
              <a:ea typeface="HY백송B" pitchFamily="18" charset="-127"/>
            </a:endParaRP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하느님께 대한 </a:t>
            </a:r>
            <a:r>
              <a:rPr kumimoji="0" lang="ko-KR" altLang="en-US" b="1" dirty="0" err="1">
                <a:solidFill>
                  <a:srgbClr val="C00000"/>
                </a:solidFill>
                <a:latin typeface="휴먼모음T" pitchFamily="18" charset="-127"/>
                <a:ea typeface="휴먼모음T" pitchFamily="18" charset="-127"/>
              </a:rPr>
              <a:t>흠숭</a:t>
            </a:r>
            <a:r>
              <a:rPr kumimoji="0" lang="ko-KR" altLang="en-US" b="1" dirty="0">
                <a:solidFill>
                  <a:srgbClr val="C00000"/>
                </a:solidFill>
                <a:latin typeface="휴먼모음T" pitchFamily="18" charset="-127"/>
                <a:ea typeface="휴먼모음T" pitchFamily="18" charset="-127"/>
              </a:rPr>
              <a:t>(</a:t>
            </a:r>
            <a:r>
              <a:rPr kumimoji="0" lang="ko-KR" altLang="en-US" b="1" dirty="0" err="1">
                <a:solidFill>
                  <a:srgbClr val="C00000"/>
                </a:solidFill>
                <a:latin typeface="휴먼모음T" pitchFamily="18" charset="-127"/>
                <a:ea typeface="휴먼모음T" pitchFamily="18" charset="-127"/>
              </a:rPr>
              <a:t>欽崇</a:t>
            </a:r>
            <a:r>
              <a:rPr kumimoji="0" lang="ko-KR" altLang="en-US" b="1" dirty="0">
                <a:solidFill>
                  <a:srgbClr val="C00000"/>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과 성모께 대한 </a:t>
            </a:r>
            <a:r>
              <a:rPr kumimoji="0" lang="ko-KR" altLang="en-US" b="1" dirty="0">
                <a:solidFill>
                  <a:srgbClr val="0070C0"/>
                </a:solidFill>
                <a:latin typeface="휴먼모음T" pitchFamily="18" charset="-127"/>
                <a:ea typeface="휴먼모음T" pitchFamily="18" charset="-127"/>
              </a:rPr>
              <a:t>공경(恭敬)의 </a:t>
            </a:r>
            <a:r>
              <a:rPr kumimoji="0" lang="ko-KR" altLang="en-US" b="1" dirty="0">
                <a:solidFill>
                  <a:schemeClr val="tx1">
                    <a:lumMod val="65000"/>
                    <a:lumOff val="35000"/>
                  </a:schemeClr>
                </a:solidFill>
                <a:latin typeface="휴먼모음T" pitchFamily="18" charset="-127"/>
                <a:ea typeface="휴먼모음T" pitchFamily="18" charset="-127"/>
              </a:rPr>
              <a:t>분명한 구별 지음</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dirty="0">
                <a:solidFill>
                  <a:srgbClr val="C00000"/>
                </a:solidFill>
                <a:latin typeface="휴먼모음T" pitchFamily="18" charset="-127"/>
                <a:ea typeface="휴먼모음T" pitchFamily="18" charset="-127"/>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하느님의 어머니</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는 </a:t>
            </a:r>
            <a:r>
              <a:rPr kumimoji="0" lang="ko-KR" altLang="en-US" b="1" dirty="0">
                <a:latin typeface="Lucida Sans Unicode"/>
                <a:ea typeface="휴먼모음T" pitchFamily="18" charset="-127"/>
                <a:cs typeface="Lucida Sans Unicode"/>
              </a:rPr>
              <a:t>→</a:t>
            </a:r>
            <a:r>
              <a:rPr kumimoji="0" lang="en-US" altLang="ko-KR" b="1" dirty="0">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하느님이신 예수님의 어머니 라는 의미로서</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dirty="0">
                <a:solidFill>
                  <a:srgbClr val="C00000"/>
                </a:solidFill>
                <a:latin typeface="휴먼모음T" pitchFamily="18" charset="-127"/>
                <a:ea typeface="휴먼모음T" pitchFamily="18" charset="-127"/>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하느님과 인간의 명확한 차이를 인식하고 있음</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err="1">
                <a:solidFill>
                  <a:schemeClr val="tx1">
                    <a:lumMod val="65000"/>
                    <a:lumOff val="35000"/>
                  </a:schemeClr>
                </a:solidFill>
                <a:latin typeface="휴먼모음T" pitchFamily="18" charset="-127"/>
                <a:ea typeface="휴먼모음T" pitchFamily="18" charset="-127"/>
              </a:rPr>
              <a:t>女神이</a:t>
            </a:r>
            <a:r>
              <a:rPr kumimoji="0" lang="ko-KR" altLang="en-US" b="1" dirty="0">
                <a:solidFill>
                  <a:schemeClr val="tx1">
                    <a:lumMod val="65000"/>
                    <a:lumOff val="35000"/>
                  </a:schemeClr>
                </a:solidFill>
                <a:latin typeface="휴먼모음T" pitchFamily="18" charset="-127"/>
                <a:ea typeface="휴먼모음T" pitchFamily="18" charset="-127"/>
              </a:rPr>
              <a:t> 아님</a:t>
            </a:r>
            <a:r>
              <a:rPr kumimoji="0" lang="en-US" altLang="ko-KR" b="1" dirty="0">
                <a:solidFill>
                  <a:schemeClr val="tx1">
                    <a:lumMod val="65000"/>
                    <a:lumOff val="35000"/>
                  </a:schemeClr>
                </a:solidFill>
                <a:latin typeface="휴먼모음T" pitchFamily="18" charset="-127"/>
                <a:ea typeface="휴먼모음T" pitchFamily="18" charset="-127"/>
              </a:rPr>
              <a:t>)</a:t>
            </a:r>
            <a:endParaRPr kumimoji="0" lang="en-US" altLang="ko-KR" b="1" dirty="0">
              <a:solidFill>
                <a:srgbClr val="0070C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rgbClr val="0070C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 성모 </a:t>
            </a:r>
            <a:r>
              <a:rPr kumimoji="0" lang="ko-KR" altLang="en-US" b="1" dirty="0">
                <a:solidFill>
                  <a:srgbClr val="C00000"/>
                </a:solidFill>
                <a:latin typeface="휴먼모음T" pitchFamily="18" charset="-127"/>
                <a:ea typeface="휴먼모음T" pitchFamily="18" charset="-127"/>
              </a:rPr>
              <a:t>평생 </a:t>
            </a:r>
            <a:r>
              <a:rPr kumimoji="0" lang="ko-KR" altLang="en-US" b="1" dirty="0" err="1">
                <a:solidFill>
                  <a:srgbClr val="C00000"/>
                </a:solidFill>
                <a:latin typeface="휴먼모음T" pitchFamily="18" charset="-127"/>
                <a:ea typeface="휴먼모음T" pitchFamily="18" charset="-127"/>
              </a:rPr>
              <a:t>동정성</a:t>
            </a:r>
            <a:r>
              <a:rPr kumimoji="0" lang="ko-KR" altLang="en-US" b="1" dirty="0">
                <a:solidFill>
                  <a:srgbClr val="0070C0"/>
                </a:solidFill>
                <a:latin typeface="휴먼모음T" pitchFamily="18" charset="-127"/>
                <a:ea typeface="휴먼모음T" pitchFamily="18" charset="-127"/>
              </a:rPr>
              <a:t> </a:t>
            </a:r>
            <a:r>
              <a:rPr kumimoji="0" lang="ko-KR" altLang="en-US" b="1" i="1" dirty="0">
                <a:latin typeface="Lucida Sans Unicode"/>
                <a:ea typeface="휴먼모음T" pitchFamily="18" charset="-127"/>
                <a:cs typeface="Lucida Sans Unicode"/>
              </a:rPr>
              <a:t>►  </a:t>
            </a:r>
            <a:r>
              <a:rPr kumimoji="0" lang="ko-KR" altLang="en-US" b="1" i="1" dirty="0" err="1">
                <a:latin typeface="Lucida Sans Unicode"/>
                <a:ea typeface="휴먼모음T" pitchFamily="18" charset="-127"/>
                <a:cs typeface="Lucida Sans Unicode"/>
              </a:rPr>
              <a:t>출산전</a:t>
            </a:r>
            <a:r>
              <a:rPr kumimoji="0" lang="en-US" altLang="ko-KR" b="1" i="1" dirty="0">
                <a:latin typeface="Lucida Sans Unicode"/>
                <a:ea typeface="휴먼모음T" pitchFamily="18" charset="-127"/>
                <a:cs typeface="Lucida Sans Unicode"/>
              </a:rPr>
              <a:t>, </a:t>
            </a:r>
            <a:r>
              <a:rPr kumimoji="0" lang="ko-KR" altLang="en-US" b="1" i="1" dirty="0" err="1">
                <a:latin typeface="Lucida Sans Unicode"/>
                <a:ea typeface="휴먼모음T" pitchFamily="18" charset="-127"/>
                <a:cs typeface="Lucida Sans Unicode"/>
              </a:rPr>
              <a:t>출산중</a:t>
            </a:r>
            <a:r>
              <a:rPr kumimoji="0" lang="en-US" altLang="ko-KR" b="1" i="1" dirty="0">
                <a:latin typeface="Lucida Sans Unicode"/>
                <a:ea typeface="휴먼모음T" pitchFamily="18" charset="-127"/>
                <a:cs typeface="Lucida Sans Unicode"/>
              </a:rPr>
              <a:t>, </a:t>
            </a:r>
            <a:r>
              <a:rPr kumimoji="0" lang="ko-KR" altLang="en-US" b="1" i="1" dirty="0" err="1">
                <a:latin typeface="Lucida Sans Unicode"/>
                <a:ea typeface="휴먼모음T" pitchFamily="18" charset="-127"/>
                <a:cs typeface="Lucida Sans Unicode"/>
              </a:rPr>
              <a:t>출산후</a:t>
            </a:r>
            <a:r>
              <a:rPr kumimoji="0" lang="ko-KR" altLang="en-US" b="1" i="1" dirty="0">
                <a:latin typeface="Lucida Sans Unicode"/>
                <a:ea typeface="휴먼모음T" pitchFamily="18" charset="-127"/>
                <a:cs typeface="Lucida Sans Unicode"/>
              </a:rPr>
              <a:t> 구분 하여 논의 </a:t>
            </a:r>
            <a:r>
              <a:rPr kumimoji="0" lang="en-US" altLang="ko-KR" b="1" i="1" dirty="0">
                <a:latin typeface="Lucida Sans Unicode"/>
                <a:ea typeface="휴먼모음T" pitchFamily="18" charset="-127"/>
                <a:cs typeface="Lucida Sans Unicode"/>
              </a:rPr>
              <a:t>(</a:t>
            </a:r>
            <a:r>
              <a:rPr kumimoji="0" lang="ko-KR" altLang="en-US" b="1" i="1" dirty="0" err="1">
                <a:latin typeface="Lucida Sans Unicode"/>
                <a:ea typeface="휴먼모음T" pitchFamily="18" charset="-127"/>
                <a:cs typeface="Lucida Sans Unicode"/>
              </a:rPr>
              <a:t>오르게네스</a:t>
            </a:r>
            <a:r>
              <a:rPr kumimoji="0" lang="en-US" altLang="ko-KR" b="1" i="1" dirty="0">
                <a:latin typeface="Lucida Sans Unicode"/>
                <a:ea typeface="휴먼모음T" pitchFamily="18" charset="-127"/>
                <a:cs typeface="Lucida Sans Unicode"/>
              </a:rPr>
              <a:t>,</a:t>
            </a:r>
            <a:r>
              <a:rPr kumimoji="0" lang="ko-KR" altLang="en-US" b="1" i="1" dirty="0" err="1">
                <a:latin typeface="Lucida Sans Unicode"/>
                <a:ea typeface="휴먼모음T" pitchFamily="18" charset="-127"/>
                <a:cs typeface="Lucida Sans Unicode"/>
              </a:rPr>
              <a:t>바실리오이론</a:t>
            </a:r>
            <a:r>
              <a:rPr kumimoji="0" lang="en-US" altLang="ko-KR" b="1" i="1" dirty="0">
                <a:latin typeface="Lucida Sans Unicode"/>
                <a:ea typeface="휴먼모음T" pitchFamily="18" charset="-127"/>
                <a:cs typeface="Lucida Sans Unicode"/>
              </a:rPr>
              <a:t>)</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rgbClr val="0070C0"/>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성모님의 동정성은 인간의 이성으로 납득하기 어려운 기적</a:t>
            </a:r>
            <a:r>
              <a:rPr kumimoji="0" lang="en-US" altLang="ko-KR" b="1" dirty="0">
                <a:solidFill>
                  <a:schemeClr val="tx1">
                    <a:lumMod val="65000"/>
                    <a:lumOff val="35000"/>
                  </a:schemeClr>
                </a:solidFill>
                <a:latin typeface="휴먼모음T" pitchFamily="18" charset="-127"/>
                <a:ea typeface="휴먼모음T" pitchFamily="18" charset="-127"/>
              </a:rPr>
              <a:t>, </a:t>
            </a:r>
          </a:p>
          <a:p>
            <a:pPr marL="342900" indent="-342900" fontAlgn="auto">
              <a:spcBef>
                <a:spcPts val="0"/>
              </a:spcBef>
              <a:spcAft>
                <a:spcPts val="0"/>
              </a:spcAft>
              <a:defRPr/>
            </a:pPr>
            <a:r>
              <a:rPr kumimoji="0" lang="en-US" altLang="ko-KR" b="1" dirty="0">
                <a:solidFill>
                  <a:srgbClr val="0B27B5"/>
                </a:solidFill>
                <a:latin typeface="휴먼모음T" pitchFamily="18" charset="-127"/>
                <a:ea typeface="휴먼모음T" pitchFamily="18" charset="-127"/>
              </a:rPr>
              <a:t>                  </a:t>
            </a:r>
            <a:r>
              <a:rPr kumimoji="0" lang="en-US" altLang="ko-KR" dirty="0">
                <a:solidFill>
                  <a:srgbClr val="0B27B5"/>
                </a:solidFill>
                <a:latin typeface="휴먼모음T" pitchFamily="18" charset="-127"/>
                <a:ea typeface="휴먼모음T" pitchFamily="18" charset="-127"/>
              </a:rPr>
              <a:t>‘</a:t>
            </a:r>
            <a:r>
              <a:rPr kumimoji="0" lang="ko-KR" altLang="en-US" i="1" dirty="0">
                <a:solidFill>
                  <a:srgbClr val="0B27B5"/>
                </a:solidFill>
                <a:latin typeface="휴먼모음T" pitchFamily="18" charset="-127"/>
                <a:ea typeface="휴먼모음T" pitchFamily="18" charset="-127"/>
              </a:rPr>
              <a:t>하느님께는 불가능한 일이 없다</a:t>
            </a:r>
            <a:r>
              <a:rPr kumimoji="0" lang="en-US" altLang="ko-KR" i="1" dirty="0">
                <a:solidFill>
                  <a:srgbClr val="0B27B5"/>
                </a:solidFill>
                <a:latin typeface="휴먼모음T" pitchFamily="18" charset="-127"/>
                <a:ea typeface="휴먼모음T" pitchFamily="18" charset="-127"/>
              </a:rPr>
              <a:t>.’(</a:t>
            </a:r>
            <a:r>
              <a:rPr kumimoji="0" lang="ko-KR" altLang="en-US" sz="1600" i="1" dirty="0" err="1">
                <a:solidFill>
                  <a:srgbClr val="0B27B5"/>
                </a:solidFill>
                <a:latin typeface="휴먼모음T" pitchFamily="18" charset="-127"/>
                <a:ea typeface="휴먼모음T" pitchFamily="18" charset="-127"/>
              </a:rPr>
              <a:t>루카</a:t>
            </a:r>
            <a:r>
              <a:rPr kumimoji="0" lang="en-US" altLang="ko-KR" sz="1600" i="1" dirty="0">
                <a:solidFill>
                  <a:srgbClr val="0B27B5"/>
                </a:solidFill>
                <a:latin typeface="휴먼모음T" pitchFamily="18" charset="-127"/>
                <a:ea typeface="휴먼모음T" pitchFamily="18" charset="-127"/>
              </a:rPr>
              <a:t>1.37)</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③</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성모마리아의 </a:t>
            </a:r>
            <a:r>
              <a:rPr kumimoji="0" lang="ko-KR" altLang="en-US" b="1" dirty="0">
                <a:solidFill>
                  <a:srgbClr val="C00000"/>
                </a:solidFill>
                <a:latin typeface="휴먼모음T" pitchFamily="18" charset="-127"/>
                <a:ea typeface="휴먼모음T" pitchFamily="18" charset="-127"/>
              </a:rPr>
              <a:t>역할 </a:t>
            </a:r>
            <a:r>
              <a:rPr kumimoji="0" lang="ko-KR" altLang="en-US" b="1" i="1" dirty="0">
                <a:latin typeface="Lucida Sans Unicode"/>
                <a:ea typeface="휴먼모음T" pitchFamily="18" charset="-127"/>
                <a:cs typeface="Lucida Sans Unicode"/>
              </a:rPr>
              <a:t>►</a:t>
            </a:r>
            <a:r>
              <a:rPr kumimoji="0" lang="ko-KR" altLang="en-US" b="1" dirty="0">
                <a:solidFill>
                  <a:schemeClr val="tx1">
                    <a:lumMod val="65000"/>
                    <a:lumOff val="35000"/>
                  </a:schemeClr>
                </a:solidFill>
                <a:latin typeface="휴먼모음T" pitchFamily="18" charset="-127"/>
                <a:ea typeface="휴먼모음T" pitchFamily="18" charset="-127"/>
              </a:rPr>
              <a:t> 단순히 예수님을 잉태하고 출산한 역할로 그치지 않고</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구원의 역사에서 중요한 </a:t>
            </a:r>
            <a:r>
              <a:rPr kumimoji="0" lang="ko-KR" altLang="en-US" b="1" dirty="0">
                <a:solidFill>
                  <a:srgbClr val="0B27B5"/>
                </a:solidFill>
                <a:latin typeface="휴먼모음T" pitchFamily="18" charset="-127"/>
                <a:ea typeface="휴먼모음T" pitchFamily="18" charset="-127"/>
              </a:rPr>
              <a:t>중재역할</a:t>
            </a:r>
            <a:r>
              <a:rPr kumimoji="0" lang="ko-KR" altLang="en-US" b="1" dirty="0">
                <a:solidFill>
                  <a:schemeClr val="tx1">
                    <a:lumMod val="65000"/>
                    <a:lumOff val="35000"/>
                  </a:schemeClr>
                </a:solidFill>
                <a:latin typeface="휴먼모음T" pitchFamily="18" charset="-127"/>
                <a:ea typeface="휴먼모음T" pitchFamily="18" charset="-127"/>
              </a:rPr>
              <a:t> 인식함</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제</a:t>
            </a:r>
            <a:r>
              <a:rPr kumimoji="0" lang="en-US" altLang="ko-KR" b="1" dirty="0">
                <a:solidFill>
                  <a:schemeClr val="tx1">
                    <a:lumMod val="65000"/>
                    <a:lumOff val="35000"/>
                  </a:schemeClr>
                </a:solidFill>
                <a:latin typeface="휴먼모음T" pitchFamily="18" charset="-127"/>
                <a:ea typeface="휴먼모음T" pitchFamily="18" charset="-127"/>
              </a:rPr>
              <a:t>2</a:t>
            </a:r>
            <a:r>
              <a:rPr kumimoji="0" lang="ko-KR" altLang="en-US" b="1" dirty="0">
                <a:solidFill>
                  <a:schemeClr val="tx1">
                    <a:lumMod val="65000"/>
                    <a:lumOff val="35000"/>
                  </a:schemeClr>
                </a:solidFill>
                <a:latin typeface="휴먼모음T" pitchFamily="18" charset="-127"/>
                <a:ea typeface="휴먼모음T" pitchFamily="18" charset="-127"/>
              </a:rPr>
              <a:t>의 하와</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새 하와</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④ </a:t>
            </a:r>
            <a:r>
              <a:rPr kumimoji="0" lang="ko-KR" altLang="en-US" b="1" dirty="0">
                <a:solidFill>
                  <a:srgbClr val="C00000"/>
                </a:solidFill>
                <a:latin typeface="휴먼모음T" pitchFamily="18" charset="-127"/>
                <a:ea typeface="휴먼모음T" pitchFamily="18" charset="-127"/>
              </a:rPr>
              <a:t>모든</a:t>
            </a:r>
            <a:r>
              <a:rPr kumimoji="0" lang="ko-KR" altLang="en-US" b="1" dirty="0">
                <a:solidFill>
                  <a:schemeClr val="accent2"/>
                </a:solidFill>
                <a:latin typeface="휴먼모음T" pitchFamily="18" charset="-127"/>
                <a:ea typeface="휴먼모음T" pitchFamily="18" charset="-127"/>
              </a:rPr>
              <a:t> 신</a:t>
            </a:r>
            <a:r>
              <a:rPr kumimoji="0" lang="ko-KR" altLang="en-US" b="1" dirty="0">
                <a:solidFill>
                  <a:srgbClr val="C00000"/>
                </a:solidFill>
                <a:latin typeface="휴먼모음T" pitchFamily="18" charset="-127"/>
                <a:ea typeface="휴먼모음T" pitchFamily="18" charset="-127"/>
              </a:rPr>
              <a:t>앙인들의 모범</a:t>
            </a:r>
            <a:r>
              <a:rPr kumimoji="0" lang="ko-KR" altLang="en-US" b="1" dirty="0">
                <a:latin typeface="휴먼모음T" pitchFamily="18" charset="-127"/>
                <a:ea typeface="휴먼모음T" pitchFamily="18" charset="-127"/>
              </a:rPr>
              <a:t> </a:t>
            </a:r>
            <a:r>
              <a:rPr kumimoji="0" lang="ko-KR" altLang="en-US" b="1" i="1" dirty="0">
                <a:latin typeface="Lucida Sans Unicode"/>
                <a:ea typeface="휴먼모음T" pitchFamily="18" charset="-127"/>
                <a:cs typeface="Lucida Sans Unicode"/>
              </a:rPr>
              <a:t>►</a:t>
            </a:r>
            <a:r>
              <a:rPr kumimoji="0" lang="ko-KR" altLang="en-US" b="1" dirty="0">
                <a:solidFill>
                  <a:schemeClr val="tx1">
                    <a:lumMod val="65000"/>
                    <a:lumOff val="35000"/>
                  </a:schemeClr>
                </a:solidFill>
                <a:latin typeface="휴먼모음T" pitchFamily="18" charset="-127"/>
                <a:ea typeface="휴먼모음T" pitchFamily="18" charset="-127"/>
              </a:rPr>
              <a:t> 성모님도 예수님처럼 </a:t>
            </a:r>
            <a:r>
              <a:rPr kumimoji="0" lang="ko-KR" altLang="en-US" b="1" dirty="0">
                <a:solidFill>
                  <a:srgbClr val="7030A0"/>
                </a:solidFill>
                <a:latin typeface="휴먼모음T" pitchFamily="18" charset="-127"/>
                <a:ea typeface="휴먼모음T" pitchFamily="18" charset="-127"/>
              </a:rPr>
              <a:t>신앙의 어두움</a:t>
            </a:r>
            <a:r>
              <a:rPr kumimoji="0" lang="ko-KR" altLang="en-US" b="1" dirty="0">
                <a:solidFill>
                  <a:schemeClr val="tx1">
                    <a:lumMod val="65000"/>
                    <a:lumOff val="35000"/>
                  </a:schemeClr>
                </a:solidFill>
                <a:latin typeface="휴먼모음T" pitchFamily="18" charset="-127"/>
                <a:ea typeface="휴먼모음T" pitchFamily="18" charset="-127"/>
              </a:rPr>
              <a:t>을 겪어야 했지만</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다른 모든 신앙인들의 모범이 </a:t>
            </a:r>
            <a:r>
              <a:rPr kumimoji="0" lang="ko-KR" altLang="en-US" b="1" dirty="0">
                <a:solidFill>
                  <a:schemeClr val="tx1">
                    <a:lumMod val="65000"/>
                    <a:lumOff val="35000"/>
                  </a:schemeClr>
                </a:solidFill>
                <a:latin typeface="휴먼모음T" pitchFamily="18" charset="-127"/>
                <a:ea typeface="휴먼모음T" pitchFamily="18" charset="-127"/>
              </a:rPr>
              <a:t>되신다는 점에 동의</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⑤ 성모님 </a:t>
            </a:r>
            <a:r>
              <a:rPr kumimoji="0" lang="ko-KR" altLang="en-US" b="1" dirty="0">
                <a:solidFill>
                  <a:srgbClr val="C00000"/>
                </a:solidFill>
                <a:latin typeface="휴먼모음T" pitchFamily="18" charset="-127"/>
                <a:ea typeface="휴먼모음T" pitchFamily="18" charset="-127"/>
              </a:rPr>
              <a:t>삶의 마지막  </a:t>
            </a:r>
            <a:r>
              <a:rPr kumimoji="0" lang="ko-KR" altLang="en-US" b="1" i="1" dirty="0">
                <a:latin typeface="Lucida Sans Unicode"/>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많은 관심과 논란</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논쟁이 있었지만</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endParaRPr kumimoji="0" lang="en-US" altLang="ko-KR" b="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rgbClr val="0B27B5"/>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성모님의 </a:t>
            </a:r>
            <a:r>
              <a:rPr kumimoji="0" lang="ko-KR" altLang="en-US" b="1" dirty="0">
                <a:solidFill>
                  <a:srgbClr val="0B27B5"/>
                </a:solidFill>
                <a:latin typeface="휴먼모음T" pitchFamily="18" charset="-127"/>
                <a:ea typeface="휴먼모음T" pitchFamily="18" charset="-127"/>
              </a:rPr>
              <a:t>생애의 마지막은 영광스러웠을 것이다</a:t>
            </a:r>
            <a:r>
              <a:rPr kumimoji="0" lang="en-US" altLang="ko-KR" b="1" dirty="0">
                <a:solidFill>
                  <a:srgbClr val="0B27B5"/>
                </a:solidFill>
                <a:latin typeface="휴먼모음T" pitchFamily="18" charset="-127"/>
                <a:ea typeface="휴먼모음T" pitchFamily="18" charset="-127"/>
              </a:rPr>
              <a:t>.</a:t>
            </a:r>
            <a:r>
              <a:rPr kumimoji="0" lang="ko-KR" altLang="en-US" b="1" dirty="0">
                <a:solidFill>
                  <a:srgbClr val="0B27B5"/>
                </a:solidFill>
                <a:latin typeface="휴먼모음T" pitchFamily="18" charset="-127"/>
                <a:ea typeface="휴먼모음T" pitchFamily="18" charset="-127"/>
              </a:rPr>
              <a:t>         </a:t>
            </a:r>
            <a:endParaRPr kumimoji="0" lang="en-US" altLang="ko-KR" b="1" dirty="0">
              <a:solidFill>
                <a:srgbClr val="0B27B5"/>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⑥ 성모마리아의</a:t>
            </a:r>
            <a:r>
              <a:rPr kumimoji="0" lang="ko-KR" altLang="en-US" b="1" dirty="0">
                <a:solidFill>
                  <a:srgbClr val="C00000"/>
                </a:solidFill>
                <a:latin typeface="휴먼모음T" pitchFamily="18" charset="-127"/>
                <a:ea typeface="휴먼모음T" pitchFamily="18" charset="-127"/>
              </a:rPr>
              <a:t> </a:t>
            </a:r>
            <a:r>
              <a:rPr kumimoji="0" lang="ko-KR" altLang="en-US" b="1" dirty="0" err="1">
                <a:solidFill>
                  <a:srgbClr val="C00000"/>
                </a:solidFill>
                <a:latin typeface="휴먼모음T" pitchFamily="18" charset="-127"/>
                <a:ea typeface="휴먼모음T" pitchFamily="18" charset="-127"/>
              </a:rPr>
              <a:t>중재성</a:t>
            </a:r>
            <a:r>
              <a:rPr kumimoji="0" lang="ko-KR" altLang="en-US" b="1" dirty="0">
                <a:solidFill>
                  <a:srgbClr val="C00000"/>
                </a:solidFill>
                <a:latin typeface="휴먼모음T" pitchFamily="18" charset="-127"/>
                <a:ea typeface="휴먼모음T" pitchFamily="18" charset="-127"/>
              </a:rPr>
              <a:t> </a:t>
            </a:r>
            <a:r>
              <a:rPr kumimoji="0" lang="ko-KR" altLang="en-US" b="1" i="1" dirty="0">
                <a:latin typeface="Lucida Sans Unicode"/>
                <a:ea typeface="휴먼모음T" pitchFamily="18" charset="-127"/>
                <a:cs typeface="Lucida Sans Unicode"/>
              </a:rPr>
              <a:t>►</a:t>
            </a:r>
            <a:r>
              <a:rPr kumimoji="0" lang="en-US" altLang="ko-KR"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성모님이 구원역사에서 하신 가장 두드러지는 역할로</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하늘과 땅을 연결하는 야곱의 사다리같이 </a:t>
            </a:r>
            <a:r>
              <a:rPr kumimoji="0" lang="ko-KR" altLang="en-US" b="1" dirty="0">
                <a:solidFill>
                  <a:srgbClr val="0B27B5"/>
                </a:solidFill>
                <a:latin typeface="휴먼모음T" pitchFamily="18" charset="-127"/>
                <a:ea typeface="휴먼모음T" pitchFamily="18" charset="-127"/>
              </a:rPr>
              <a:t>하느님과 인간을 연결시켜주는 중재자</a:t>
            </a:r>
            <a:r>
              <a:rPr kumimoji="0" lang="en-US" altLang="ko-KR" b="1" dirty="0">
                <a:solidFill>
                  <a:srgbClr val="0B27B5"/>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⑦ </a:t>
            </a:r>
            <a:r>
              <a:rPr kumimoji="0" lang="ko-KR" altLang="en-US" b="1" dirty="0">
                <a:solidFill>
                  <a:srgbClr val="C00000"/>
                </a:solidFill>
                <a:latin typeface="휴먼모음T" pitchFamily="18" charset="-127"/>
                <a:ea typeface="휴먼모음T" pitchFamily="18" charset="-127"/>
              </a:rPr>
              <a:t>성경에 바탕을 둔 </a:t>
            </a:r>
            <a:r>
              <a:rPr kumimoji="0" lang="ko-KR" altLang="en-US" b="1" dirty="0">
                <a:solidFill>
                  <a:srgbClr val="0B27B5"/>
                </a:solidFill>
                <a:latin typeface="휴먼모음T" pitchFamily="18" charset="-127"/>
                <a:ea typeface="휴먼모음T" pitchFamily="18" charset="-127"/>
              </a:rPr>
              <a:t>교부들의 마리아론 </a:t>
            </a:r>
            <a:endParaRPr kumimoji="0" lang="en-US" altLang="ko-KR" b="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accent2"/>
                </a:solidFill>
                <a:latin typeface="휴먼모음T" pitchFamily="18" charset="-127"/>
                <a:ea typeface="휴먼모음T" pitchFamily="18" charset="-127"/>
              </a:rPr>
              <a:t>                  </a:t>
            </a:r>
            <a:r>
              <a:rPr kumimoji="0" lang="ko-KR" altLang="en-US" b="1" i="1" dirty="0">
                <a:latin typeface="Lucida Sans Unicode"/>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하느님의 어머니라는 </a:t>
            </a:r>
            <a:r>
              <a:rPr kumimoji="0" lang="ko-KR" altLang="en-US" b="1" dirty="0">
                <a:solidFill>
                  <a:srgbClr val="0B27B5"/>
                </a:solidFill>
                <a:latin typeface="휴먼모음T" pitchFamily="18" charset="-127"/>
                <a:ea typeface="휴먼모음T" pitchFamily="18" charset="-127"/>
              </a:rPr>
              <a:t>신적 모성이 그 핵심이며</a:t>
            </a:r>
            <a:endParaRPr kumimoji="0" lang="en-US" altLang="ko-KR" b="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rgbClr val="0070C0"/>
                </a:solidFill>
                <a:latin typeface="휴먼모음T" pitchFamily="18" charset="-127"/>
                <a:ea typeface="휴먼모음T" pitchFamily="18" charset="-127"/>
              </a:rPr>
              <a:t>                  </a:t>
            </a:r>
            <a:r>
              <a:rPr kumimoji="0" lang="ko-KR" altLang="en-US" b="1" i="1" dirty="0">
                <a:latin typeface="Lucida Sans Unicode"/>
                <a:ea typeface="휴먼모음T" pitchFamily="18" charset="-127"/>
                <a:cs typeface="Lucida Sans Unicode"/>
              </a:rPr>
              <a:t>► </a:t>
            </a:r>
            <a:r>
              <a:rPr kumimoji="0" lang="en-US" altLang="ko-KR" b="1" dirty="0">
                <a:solidFill>
                  <a:srgbClr val="0070C0"/>
                </a:solidFill>
                <a:latin typeface="휴먼모음T" pitchFamily="18" charset="-127"/>
                <a:ea typeface="휴먼모음T" pitchFamily="18" charset="-127"/>
              </a:rPr>
              <a:t> </a:t>
            </a:r>
            <a:r>
              <a:rPr kumimoji="0" lang="ko-KR" altLang="en-US" b="1" i="1" dirty="0" err="1">
                <a:solidFill>
                  <a:srgbClr val="0B27B5"/>
                </a:solidFill>
                <a:latin typeface="휴먼모음T" pitchFamily="18" charset="-127"/>
                <a:ea typeface="휴먼모음T" pitchFamily="18" charset="-127"/>
              </a:rPr>
              <a:t>마리아론이</a:t>
            </a:r>
            <a:r>
              <a:rPr kumimoji="0" lang="ko-KR" altLang="en-US" b="1" i="1" dirty="0">
                <a:solidFill>
                  <a:srgbClr val="0B27B5"/>
                </a:solidFill>
                <a:latin typeface="휴먼모음T" pitchFamily="18" charset="-127"/>
                <a:ea typeface="휴먼모음T" pitchFamily="18" charset="-127"/>
              </a:rPr>
              <a:t> </a:t>
            </a:r>
            <a:r>
              <a:rPr kumimoji="0" lang="ko-KR" altLang="en-US" b="1" i="1" dirty="0" err="1">
                <a:solidFill>
                  <a:srgbClr val="0B27B5"/>
                </a:solidFill>
                <a:latin typeface="휴먼모음T" pitchFamily="18" charset="-127"/>
                <a:ea typeface="휴먼모음T" pitchFamily="18" charset="-127"/>
              </a:rPr>
              <a:t>그리스도론과</a:t>
            </a:r>
            <a:r>
              <a:rPr kumimoji="0" lang="ko-KR" altLang="en-US" b="1" i="1" dirty="0">
                <a:solidFill>
                  <a:srgbClr val="0B27B5"/>
                </a:solidFill>
                <a:latin typeface="휴먼모음T" pitchFamily="18" charset="-127"/>
                <a:ea typeface="휴먼모음T" pitchFamily="18" charset="-127"/>
              </a:rPr>
              <a:t> 밀접하게 연결되고 </a:t>
            </a:r>
            <a:r>
              <a:rPr kumimoji="0" lang="ko-KR" altLang="en-US" b="1" dirty="0">
                <a:solidFill>
                  <a:srgbClr val="0B27B5"/>
                </a:solidFill>
                <a:latin typeface="휴먼모음T" pitchFamily="18" charset="-127"/>
                <a:ea typeface="휴먼모음T" pitchFamily="18" charset="-127"/>
              </a:rPr>
              <a:t>있다는 점</a:t>
            </a:r>
            <a:r>
              <a:rPr kumimoji="0" lang="en-US" altLang="ko-KR" b="1" dirty="0">
                <a:solidFill>
                  <a:srgbClr val="0B27B5"/>
                </a:solidFill>
                <a:latin typeface="휴먼모음T" pitchFamily="18" charset="-127"/>
                <a:ea typeface="휴먼모음T" pitchFamily="18" charset="-127"/>
              </a:rPr>
              <a:t>.</a:t>
            </a: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6"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HTTP://pds.catholic.or.kr/attbox/bbs/include/readImg.asp?gubun=100&amp;maingroup=1&amp;filenm=%BC%BA%B8%F0%BD%C2%C3%B5%2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58324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1628775"/>
            <a:ext cx="8501063" cy="403225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2" name="제목 1"/>
          <p:cNvSpPr>
            <a:spLocks noGrp="1"/>
          </p:cNvSpPr>
          <p:nvPr>
            <p:ph type="title"/>
          </p:nvPr>
        </p:nvSpPr>
        <p:spPr>
          <a:xfrm>
            <a:off x="107504" y="404664"/>
            <a:ext cx="8640960" cy="720080"/>
          </a:xfrm>
        </p:spPr>
        <p:txBody>
          <a:bodyPr>
            <a:noAutofit/>
          </a:bodyPr>
          <a:lstStyle/>
          <a:p>
            <a:pPr eaLnBrk="1" fontAlgn="auto" hangingPunct="1">
              <a:spcAft>
                <a:spcPts val="0"/>
              </a:spcAft>
              <a:defRPr/>
            </a:pPr>
            <a:r>
              <a:rPr lang="en-US" altLang="ko-KR" sz="3200" dirty="0" smtClean="0">
                <a:solidFill>
                  <a:schemeClr val="tx1"/>
                </a:solidFill>
                <a:latin typeface="바탕" pitchFamily="18" charset="-127"/>
                <a:ea typeface="바탕" pitchFamily="18" charset="-127"/>
              </a:rPr>
              <a:t>Ⅱ</a:t>
            </a:r>
            <a:r>
              <a:rPr lang="en-US" altLang="ko-KR" sz="2400" dirty="0" smtClean="0">
                <a:solidFill>
                  <a:schemeClr val="tx1"/>
                </a:solidFill>
                <a:latin typeface="휴먼모음T" pitchFamily="18" charset="-127"/>
                <a:ea typeface="휴먼모음T" pitchFamily="18" charset="-127"/>
              </a:rPr>
              <a:t>.</a:t>
            </a:r>
            <a:r>
              <a:rPr lang="ko-KR" altLang="en-US" sz="3600" dirty="0" smtClean="0">
                <a:solidFill>
                  <a:srgbClr val="002060"/>
                </a:solidFill>
                <a:latin typeface="HY백송B" pitchFamily="18" charset="-127"/>
                <a:ea typeface="HY백송B" pitchFamily="18" charset="-127"/>
              </a:rPr>
              <a:t>중세기와 르네상스시대의 성모 마리아</a:t>
            </a:r>
          </a:p>
        </p:txBody>
      </p:sp>
      <p:sp>
        <p:nvSpPr>
          <p:cNvPr id="7" name="직사각형 6"/>
          <p:cNvSpPr/>
          <p:nvPr/>
        </p:nvSpPr>
        <p:spPr>
          <a:xfrm>
            <a:off x="323850" y="1916113"/>
            <a:ext cx="8534400" cy="3249612"/>
          </a:xfrm>
          <a:prstGeom prst="rect">
            <a:avLst/>
          </a:prstGeom>
        </p:spPr>
        <p:txBody>
          <a:bodyPr>
            <a:spAutoFit/>
          </a:bodyPr>
          <a:lstStyle/>
          <a:p>
            <a:pPr marL="342900" indent="-342900" fontAlgn="auto">
              <a:spcBef>
                <a:spcPts val="0"/>
              </a:spcBef>
              <a:spcAft>
                <a:spcPts val="0"/>
              </a:spcAft>
              <a:buFontTx/>
              <a:buAutoNum type="arabicPeriod"/>
              <a:defRPr/>
            </a:pPr>
            <a:r>
              <a:rPr kumimoji="0" lang="ko-KR" altLang="en-US" sz="2600" b="1" u="sng" dirty="0">
                <a:solidFill>
                  <a:srgbClr val="0070C0"/>
                </a:solidFill>
                <a:latin typeface="HY백송B" pitchFamily="18" charset="-127"/>
                <a:ea typeface="HY백송B" pitchFamily="18" charset="-127"/>
              </a:rPr>
              <a:t>중세기 문헌에 언급된 성모마리아</a:t>
            </a:r>
            <a:endParaRPr kumimoji="0" lang="en-US" altLang="ko-KR" sz="2600" b="1" u="sng" dirty="0">
              <a:solidFill>
                <a:srgbClr val="0070C0"/>
              </a:solidFill>
              <a:latin typeface="HY백송B" pitchFamily="18" charset="-127"/>
              <a:ea typeface="HY백송B" pitchFamily="18" charset="-127"/>
            </a:endParaRPr>
          </a:p>
          <a:p>
            <a:pPr marL="342900" indent="-342900" fontAlgn="auto">
              <a:lnSpc>
                <a:spcPts val="12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ko-KR" altLang="en-US" sz="2000" b="1" i="1" dirty="0">
                <a:latin typeface="Lucida Sans Unicode"/>
                <a:ea typeface="휴먼모음T" pitchFamily="18" charset="-127"/>
                <a:cs typeface="Lucida Sans Unicode"/>
              </a:rPr>
              <a:t>►  </a:t>
            </a:r>
            <a:r>
              <a:rPr kumimoji="0" lang="en-US" altLang="ko-KR" sz="2000" b="1" dirty="0">
                <a:solidFill>
                  <a:schemeClr val="tx1">
                    <a:lumMod val="65000"/>
                    <a:lumOff val="35000"/>
                  </a:schemeClr>
                </a:solidFill>
                <a:latin typeface="휴먼모음T" pitchFamily="18" charset="-127"/>
                <a:ea typeface="휴먼모음T" pitchFamily="18" charset="-127"/>
              </a:rPr>
              <a:t>8C </a:t>
            </a:r>
            <a:r>
              <a:rPr kumimoji="0" lang="ko-KR" altLang="en-US" sz="2000" b="1" dirty="0">
                <a:solidFill>
                  <a:schemeClr val="tx1">
                    <a:lumMod val="65000"/>
                    <a:lumOff val="35000"/>
                  </a:schemeClr>
                </a:solidFill>
                <a:latin typeface="휴먼모음T" pitchFamily="18" charset="-127"/>
                <a:ea typeface="휴먼모음T" pitchFamily="18" charset="-127"/>
              </a:rPr>
              <a:t>중엽부터 루터의 종교개혁</a:t>
            </a:r>
            <a:r>
              <a:rPr kumimoji="0" lang="en-US" altLang="ko-KR" sz="1600" b="1" dirty="0">
                <a:solidFill>
                  <a:schemeClr val="tx1">
                    <a:lumMod val="65000"/>
                    <a:lumOff val="35000"/>
                  </a:schemeClr>
                </a:solidFill>
                <a:latin typeface="휴먼모음T" pitchFamily="18" charset="-127"/>
                <a:ea typeface="휴먼모음T" pitchFamily="18" charset="-127"/>
              </a:rPr>
              <a:t>(+1517)</a:t>
            </a:r>
            <a:r>
              <a:rPr kumimoji="0" lang="ko-KR" altLang="en-US" sz="2000" b="1" dirty="0">
                <a:solidFill>
                  <a:schemeClr val="tx1">
                    <a:lumMod val="65000"/>
                    <a:lumOff val="35000"/>
                  </a:schemeClr>
                </a:solidFill>
                <a:latin typeface="휴먼모음T" pitchFamily="18" charset="-127"/>
                <a:ea typeface="휴먼모음T" pitchFamily="18" charset="-127"/>
              </a:rPr>
              <a:t>이전까지 중세기 문헌에도 성모님이 언급</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ko-KR" altLang="en-US" sz="2000" b="1" i="1" dirty="0">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제</a:t>
            </a:r>
            <a:r>
              <a:rPr kumimoji="0" lang="en-US" altLang="ko-KR" sz="2000" b="1" dirty="0">
                <a:solidFill>
                  <a:schemeClr val="tx1">
                    <a:lumMod val="65000"/>
                    <a:lumOff val="35000"/>
                  </a:schemeClr>
                </a:solidFill>
                <a:latin typeface="휴먼모음T" pitchFamily="18" charset="-127"/>
                <a:ea typeface="휴먼모음T" pitchFamily="18" charset="-127"/>
              </a:rPr>
              <a:t>2</a:t>
            </a:r>
            <a:r>
              <a:rPr kumimoji="0" lang="ko-KR" altLang="en-US" sz="2000" b="1" dirty="0">
                <a:solidFill>
                  <a:schemeClr val="tx1">
                    <a:lumMod val="65000"/>
                    <a:lumOff val="35000"/>
                  </a:schemeClr>
                </a:solidFill>
                <a:latin typeface="휴먼모음T" pitchFamily="18" charset="-127"/>
                <a:ea typeface="휴먼모음T" pitchFamily="18" charset="-127"/>
              </a:rPr>
              <a:t>차 </a:t>
            </a:r>
            <a:r>
              <a:rPr kumimoji="0" lang="ko-KR" altLang="en-US" sz="2000" b="1" dirty="0" err="1">
                <a:latin typeface="휴먼모음T" pitchFamily="18" charset="-127"/>
                <a:ea typeface="휴먼모음T" pitchFamily="18" charset="-127"/>
              </a:rPr>
              <a:t>니케아</a:t>
            </a:r>
            <a:r>
              <a:rPr kumimoji="0" lang="ko-KR" altLang="en-US" sz="2000" b="1" dirty="0">
                <a:latin typeface="휴먼모음T" pitchFamily="18" charset="-127"/>
                <a:ea typeface="휴먼모음T" pitchFamily="18" charset="-127"/>
              </a:rPr>
              <a:t> 공의회</a:t>
            </a:r>
            <a:r>
              <a:rPr kumimoji="0" lang="en-US" altLang="ko-KR" sz="1600" b="1" dirty="0">
                <a:solidFill>
                  <a:schemeClr val="tx1">
                    <a:lumMod val="65000"/>
                    <a:lumOff val="35000"/>
                  </a:schemeClr>
                </a:solidFill>
                <a:latin typeface="휴먼모음T" pitchFamily="18" charset="-127"/>
                <a:ea typeface="휴먼모음T" pitchFamily="18" charset="-127"/>
              </a:rPr>
              <a:t>(787)</a:t>
            </a:r>
            <a:r>
              <a:rPr kumimoji="0" lang="ko-KR" altLang="en-US" sz="2000" b="1" dirty="0">
                <a:solidFill>
                  <a:schemeClr val="tx1">
                    <a:lumMod val="65000"/>
                    <a:lumOff val="35000"/>
                  </a:schemeClr>
                </a:solidFill>
                <a:latin typeface="휴먼모음T" pitchFamily="18" charset="-127"/>
                <a:ea typeface="휴먼모음T" pitchFamily="18" charset="-127"/>
              </a:rPr>
              <a:t>에서 </a:t>
            </a:r>
            <a:r>
              <a:rPr kumimoji="0" lang="ko-KR" altLang="en-US" sz="2000" b="1" dirty="0">
                <a:solidFill>
                  <a:srgbClr val="0B27B5"/>
                </a:solidFill>
                <a:latin typeface="휴먼모음T" pitchFamily="18" charset="-127"/>
                <a:ea typeface="휴먼모음T" pitchFamily="18" charset="-127"/>
              </a:rPr>
              <a:t>하느님의 어머니</a:t>
            </a:r>
            <a:r>
              <a:rPr kumimoji="0" lang="en-US" altLang="ko-KR" sz="2000" b="1" dirty="0">
                <a:solidFill>
                  <a:srgbClr val="0B27B5"/>
                </a:solidFill>
                <a:latin typeface="휴먼모음T" pitchFamily="18" charset="-127"/>
                <a:ea typeface="휴먼모음T" pitchFamily="18" charset="-127"/>
              </a:rPr>
              <a:t>, </a:t>
            </a:r>
            <a:r>
              <a:rPr kumimoji="0" lang="ko-KR" altLang="en-US" sz="2000" b="1" dirty="0" err="1">
                <a:solidFill>
                  <a:srgbClr val="0B27B5"/>
                </a:solidFill>
                <a:latin typeface="휴먼모음T" pitchFamily="18" charset="-127"/>
                <a:ea typeface="휴먼모음T" pitchFamily="18" charset="-127"/>
              </a:rPr>
              <a:t>동정잉태론이</a:t>
            </a:r>
            <a:r>
              <a:rPr kumimoji="0" lang="ko-KR" altLang="en-US" sz="2000" b="1" dirty="0">
                <a:solidFill>
                  <a:srgbClr val="0B27B5"/>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확정된 시기</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ko-KR" altLang="en-US" sz="2000" b="1" i="1" dirty="0">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이 시기의 성모님에 관한 논의는 성모의</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err="1">
                <a:solidFill>
                  <a:srgbClr val="0B27B5"/>
                </a:solidFill>
                <a:latin typeface="휴먼모음T" pitchFamily="18" charset="-127"/>
                <a:ea typeface="휴먼모음T" pitchFamily="18" charset="-127"/>
              </a:rPr>
              <a:t>무죄잉태설과</a:t>
            </a:r>
            <a:r>
              <a:rPr kumimoji="0" lang="ko-KR" altLang="en-US" sz="2000" b="1" dirty="0">
                <a:solidFill>
                  <a:srgbClr val="0B27B5"/>
                </a:solidFill>
                <a:latin typeface="휴먼모음T" pitchFamily="18" charset="-127"/>
                <a:ea typeface="휴먼모음T" pitchFamily="18" charset="-127"/>
              </a:rPr>
              <a:t> 성모승천에 </a:t>
            </a:r>
            <a:r>
              <a:rPr kumimoji="0" lang="ko-KR" altLang="en-US" sz="2000" b="1" dirty="0">
                <a:solidFill>
                  <a:schemeClr val="tx1">
                    <a:lumMod val="65000"/>
                    <a:lumOff val="35000"/>
                  </a:schemeClr>
                </a:solidFill>
                <a:latin typeface="휴먼모음T" pitchFamily="18" charset="-127"/>
                <a:ea typeface="휴먼모음T" pitchFamily="18" charset="-127"/>
              </a:rPr>
              <a:t>관한 것으로</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하느님과 인간의 중재자로서 </a:t>
            </a:r>
            <a:r>
              <a:rPr kumimoji="0" lang="ko-KR" altLang="en-US" sz="2000" b="1" dirty="0">
                <a:solidFill>
                  <a:srgbClr val="0070C0"/>
                </a:solidFill>
                <a:latin typeface="휴먼모음T" pitchFamily="18" charset="-127"/>
                <a:ea typeface="휴먼모음T" pitchFamily="18" charset="-127"/>
              </a:rPr>
              <a:t>성모님의</a:t>
            </a:r>
            <a:r>
              <a:rPr kumimoji="0" lang="en-US" altLang="ko-KR" sz="2000" b="1" dirty="0">
                <a:solidFill>
                  <a:srgbClr val="0070C0"/>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역할에 </a:t>
            </a:r>
            <a:r>
              <a:rPr kumimoji="0" lang="ko-KR" altLang="en-US" sz="2000" b="1" dirty="0">
                <a:solidFill>
                  <a:schemeClr val="tx1">
                    <a:lumMod val="65000"/>
                    <a:lumOff val="35000"/>
                  </a:schemeClr>
                </a:solidFill>
                <a:latin typeface="휴먼모음T" pitchFamily="18" charset="-127"/>
                <a:ea typeface="휴먼모음T" pitchFamily="18" charset="-127"/>
              </a:rPr>
              <a:t>대한 의견이 분분하던 때</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9"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404813"/>
            <a:ext cx="8497888" cy="2952750"/>
          </a:xfrm>
          <a:prstGeom prst="rect">
            <a:avLst/>
          </a:prstGeom>
          <a:blipFill>
            <a:blip r:embed="rId2" cstate="print"/>
            <a:tile tx="0" ty="0" sx="100000" sy="100000" flip="none" algn="tl"/>
          </a:blipFill>
          <a:ln w="38100"/>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2300"/>
              </a:lnSpc>
              <a:spcBef>
                <a:spcPts val="0"/>
              </a:spcBef>
              <a:spcAft>
                <a:spcPts val="0"/>
              </a:spcAft>
              <a:defRPr/>
            </a:pPr>
            <a:endParaRPr kumimoji="0" lang="en-US" altLang="ko-KR" sz="2000" b="1" dirty="0">
              <a:solidFill>
                <a:schemeClr val="tx1">
                  <a:lumMod val="75000"/>
                  <a:lumOff val="25000"/>
                </a:schemeClr>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en-US" altLang="ko-KR" sz="2000" b="1" dirty="0">
                <a:solidFill>
                  <a:schemeClr val="tx1"/>
                </a:solidFill>
                <a:latin typeface="휴먼모음T" pitchFamily="18" charset="-127"/>
                <a:ea typeface="휴먼모음T" pitchFamily="18" charset="-127"/>
              </a:rPr>
              <a:t>※ </a:t>
            </a:r>
            <a:r>
              <a:rPr kumimoji="0" lang="ko-KR" altLang="en-US" sz="2000" b="1" dirty="0">
                <a:solidFill>
                  <a:schemeClr val="tx1"/>
                </a:solidFill>
                <a:latin typeface="휴먼모음T" pitchFamily="18" charset="-127"/>
                <a:ea typeface="휴먼모음T" pitchFamily="18" charset="-127"/>
              </a:rPr>
              <a:t>비잔틴 교회에서의 성상파괴자들에 의한 박해 </a:t>
            </a:r>
            <a:r>
              <a:rPr kumimoji="0" lang="en-US" altLang="ko-KR" b="1" dirty="0">
                <a:solidFill>
                  <a:schemeClr val="tx1">
                    <a:lumMod val="65000"/>
                    <a:lumOff val="35000"/>
                  </a:schemeClr>
                </a:solidFill>
                <a:latin typeface="휴먼모음T" pitchFamily="18" charset="-127"/>
                <a:ea typeface="휴먼모음T" pitchFamily="18" charset="-127"/>
              </a:rPr>
              <a:t>(725~843)</a:t>
            </a: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 </a:t>
            </a:r>
            <a:r>
              <a:rPr kumimoji="0" lang="ko-KR" altLang="en-US" b="1" dirty="0">
                <a:solidFill>
                  <a:schemeClr val="tx1">
                    <a:lumMod val="65000"/>
                    <a:lumOff val="35000"/>
                  </a:schemeClr>
                </a:solidFill>
                <a:latin typeface="휴먼모음T" pitchFamily="18" charset="-127"/>
                <a:ea typeface="휴먼모음T" pitchFamily="18" charset="-127"/>
              </a:rPr>
              <a:t>황제 </a:t>
            </a:r>
            <a:r>
              <a:rPr kumimoji="0" lang="ko-KR" altLang="en-US" b="1" dirty="0" err="1">
                <a:solidFill>
                  <a:schemeClr val="tx1">
                    <a:lumMod val="65000"/>
                    <a:lumOff val="35000"/>
                  </a:schemeClr>
                </a:solidFill>
                <a:latin typeface="휴먼모음T" pitchFamily="18" charset="-127"/>
                <a:ea typeface="휴먼모음T" pitchFamily="18" charset="-127"/>
              </a:rPr>
              <a:t>레오</a:t>
            </a:r>
            <a:r>
              <a:rPr kumimoji="0" lang="en-US" altLang="ko-KR" b="1" dirty="0">
                <a:solidFill>
                  <a:schemeClr val="tx1">
                    <a:lumMod val="65000"/>
                    <a:lumOff val="35000"/>
                  </a:schemeClr>
                </a:solidFill>
                <a:latin typeface="휴먼모음T" pitchFamily="18" charset="-127"/>
                <a:ea typeface="휴먼모음T" pitchFamily="18" charset="-127"/>
              </a:rPr>
              <a:t>3</a:t>
            </a:r>
            <a:r>
              <a:rPr kumimoji="0" lang="ko-KR" altLang="en-US" b="1" dirty="0">
                <a:solidFill>
                  <a:schemeClr val="tx1">
                    <a:lumMod val="65000"/>
                    <a:lumOff val="35000"/>
                  </a:schemeClr>
                </a:solidFill>
                <a:latin typeface="휴먼모음T" pitchFamily="18" charset="-127"/>
                <a:ea typeface="휴먼모음T" pitchFamily="18" charset="-127"/>
              </a:rPr>
              <a:t>세 </a:t>
            </a:r>
            <a:r>
              <a:rPr kumimoji="0" lang="ko-KR" altLang="en-US" b="1" dirty="0" err="1">
                <a:solidFill>
                  <a:schemeClr val="tx1">
                    <a:lumMod val="65000"/>
                    <a:lumOff val="35000"/>
                  </a:schemeClr>
                </a:solidFill>
                <a:latin typeface="휴먼모음T" pitchFamily="18" charset="-127"/>
                <a:ea typeface="휴먼모음T" pitchFamily="18" charset="-127"/>
              </a:rPr>
              <a:t>이사우리코는</a:t>
            </a:r>
            <a:r>
              <a:rPr kumimoji="0" lang="ko-KR" altLang="en-US" b="1" dirty="0">
                <a:solidFill>
                  <a:schemeClr val="tx1">
                    <a:lumMod val="65000"/>
                    <a:lumOff val="35000"/>
                  </a:schemeClr>
                </a:solidFill>
                <a:latin typeface="휴먼모음T" pitchFamily="18" charset="-127"/>
                <a:ea typeface="휴먼모음T" pitchFamily="18" charset="-127"/>
              </a:rPr>
              <a:t> 성상을 우상으로 간주하는 자들을 지지하여</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모든 성상이나</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성화들을 파괴하고 성상</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성화에 경배하는 자들을 박해함</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이에 콘스탄티노플의 </a:t>
            </a:r>
            <a:r>
              <a:rPr kumimoji="0" lang="ko-KR" altLang="en-US" b="1" dirty="0" err="1">
                <a:solidFill>
                  <a:schemeClr val="tx1">
                    <a:lumMod val="65000"/>
                    <a:lumOff val="35000"/>
                  </a:schemeClr>
                </a:solidFill>
                <a:latin typeface="휴먼모음T" pitchFamily="18" charset="-127"/>
                <a:ea typeface="휴먼모음T" pitchFamily="18" charset="-127"/>
              </a:rPr>
              <a:t>젤마노</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     </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크레타의 </a:t>
            </a:r>
            <a:r>
              <a:rPr kumimoji="0" lang="ko-KR" altLang="en-US" b="1" dirty="0" err="1">
                <a:solidFill>
                  <a:schemeClr val="tx1">
                    <a:lumMod val="65000"/>
                    <a:lumOff val="35000"/>
                  </a:schemeClr>
                </a:solidFill>
                <a:latin typeface="휴먼모음T" pitchFamily="18" charset="-127"/>
                <a:ea typeface="휴먼모음T" pitchFamily="18" charset="-127"/>
              </a:rPr>
              <a:t>안드레아</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다마스커스의</a:t>
            </a:r>
            <a:r>
              <a:rPr kumimoji="0" lang="ko-KR" altLang="en-US" b="1" dirty="0">
                <a:solidFill>
                  <a:schemeClr val="tx1">
                    <a:lumMod val="65000"/>
                    <a:lumOff val="35000"/>
                  </a:schemeClr>
                </a:solidFill>
                <a:latin typeface="휴먼모음T" pitchFamily="18" charset="-127"/>
                <a:ea typeface="휴먼모음T" pitchFamily="18" charset="-127"/>
              </a:rPr>
              <a:t> 요한 교부 등이 앞장서 투쟁</a:t>
            </a:r>
            <a:r>
              <a:rPr kumimoji="0" lang="en-US" altLang="ko-KR" b="1" dirty="0">
                <a:solidFill>
                  <a:schemeClr val="tx1">
                    <a:lumMod val="65000"/>
                    <a:lumOff val="35000"/>
                  </a:schemeClr>
                </a:solidFill>
                <a:latin typeface="휴먼모음T" pitchFamily="18" charset="-127"/>
                <a:ea typeface="휴먼모음T" pitchFamily="18" charset="-127"/>
              </a:rPr>
              <a:t>.</a:t>
            </a: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제</a:t>
            </a:r>
            <a:r>
              <a:rPr kumimoji="0" lang="en-US" altLang="ko-KR" sz="2000" b="1" dirty="0">
                <a:solidFill>
                  <a:srgbClr val="C00000"/>
                </a:solidFill>
                <a:latin typeface="휴먼모음T" pitchFamily="18" charset="-127"/>
                <a:ea typeface="휴먼모음T" pitchFamily="18" charset="-127"/>
              </a:rPr>
              <a:t>2</a:t>
            </a:r>
            <a:r>
              <a:rPr kumimoji="0" lang="ko-KR" altLang="en-US" sz="2000" b="1" dirty="0">
                <a:solidFill>
                  <a:srgbClr val="C00000"/>
                </a:solidFill>
                <a:latin typeface="휴먼모음T" pitchFamily="18" charset="-127"/>
                <a:ea typeface="휴먼모음T" pitchFamily="18" charset="-127"/>
              </a:rPr>
              <a:t>차 </a:t>
            </a:r>
            <a:r>
              <a:rPr kumimoji="0" lang="ko-KR" altLang="en-US" sz="2000" b="1" dirty="0" err="1">
                <a:solidFill>
                  <a:srgbClr val="C00000"/>
                </a:solidFill>
                <a:latin typeface="휴먼모음T" pitchFamily="18" charset="-127"/>
                <a:ea typeface="휴먼모음T" pitchFamily="18" charset="-127"/>
              </a:rPr>
              <a:t>니케아공의회</a:t>
            </a:r>
            <a:r>
              <a:rPr kumimoji="0" lang="en-US" altLang="ko-KR" b="1" dirty="0">
                <a:solidFill>
                  <a:srgbClr val="C00000"/>
                </a:solidFill>
                <a:latin typeface="휴먼모음T" pitchFamily="18" charset="-127"/>
                <a:ea typeface="휴먼모음T" pitchFamily="18" charset="-127"/>
              </a:rPr>
              <a:t>(787</a:t>
            </a:r>
            <a:r>
              <a:rPr kumimoji="0" lang="ko-KR" altLang="en-US" b="1" dirty="0">
                <a:solidFill>
                  <a:srgbClr val="C00000"/>
                </a:solidFill>
                <a:latin typeface="휴먼모음T" pitchFamily="18" charset="-127"/>
                <a:ea typeface="휴먼모음T" pitchFamily="18" charset="-127"/>
              </a:rPr>
              <a:t>년</a:t>
            </a:r>
            <a:r>
              <a:rPr kumimoji="0" lang="en-US" altLang="ko-KR" b="1" dirty="0">
                <a:solidFill>
                  <a:srgbClr val="C00000"/>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는 </a:t>
            </a:r>
            <a:r>
              <a:rPr kumimoji="0" lang="ko-KR" altLang="en-US" sz="2000" b="1" dirty="0">
                <a:solidFill>
                  <a:srgbClr val="0070C0"/>
                </a:solidFill>
                <a:latin typeface="휴먼모음T" pitchFamily="18" charset="-127"/>
                <a:ea typeface="휴먼모음T" pitchFamily="18" charset="-127"/>
              </a:rPr>
              <a:t>성상에 대한 공경과 그 합법성을 인정</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성모마리아와 성인들의 </a:t>
            </a:r>
            <a:r>
              <a:rPr kumimoji="0" lang="ko-KR" altLang="en-US" sz="2000" b="1" dirty="0">
                <a:solidFill>
                  <a:schemeClr val="accent2"/>
                </a:solidFill>
                <a:latin typeface="휴먼모음T" pitchFamily="18" charset="-127"/>
                <a:ea typeface="휴먼모음T" pitchFamily="18" charset="-127"/>
              </a:rPr>
              <a:t>성상이나 </a:t>
            </a:r>
            <a:r>
              <a:rPr kumimoji="0" lang="ko-KR" altLang="en-US" sz="2000" b="1" dirty="0" err="1">
                <a:solidFill>
                  <a:schemeClr val="accent2"/>
                </a:solidFill>
                <a:latin typeface="휴먼모음T" pitchFamily="18" charset="-127"/>
                <a:ea typeface="휴먼모음T" pitchFamily="18" charset="-127"/>
              </a:rPr>
              <a:t>성물에</a:t>
            </a:r>
            <a:r>
              <a:rPr kumimoji="0" lang="ko-KR" altLang="en-US" sz="2000" b="1" dirty="0">
                <a:solidFill>
                  <a:schemeClr val="accent2"/>
                </a:solidFill>
                <a:latin typeface="휴먼모음T" pitchFamily="18" charset="-127"/>
                <a:ea typeface="휴먼모음T" pitchFamily="18" charset="-127"/>
              </a:rPr>
              <a:t> 드리는 존경이 타당하다는 것을 공식적으로 선언</a:t>
            </a:r>
            <a:r>
              <a:rPr kumimoji="0" lang="en-US" altLang="ko-KR" sz="2000" b="1" dirty="0">
                <a:solidFill>
                  <a:schemeClr val="accent2"/>
                </a:solidFill>
                <a:latin typeface="휴먼모음T" pitchFamily="18" charset="-127"/>
                <a:ea typeface="휴먼모음T" pitchFamily="18" charset="-127"/>
              </a:rPr>
              <a:t>.</a:t>
            </a:r>
          </a:p>
          <a:p>
            <a:pPr marL="228600" indent="-228600" fontAlgn="auto">
              <a:lnSpc>
                <a:spcPct val="12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성인</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err="1">
                <a:solidFill>
                  <a:schemeClr val="tx1">
                    <a:lumMod val="65000"/>
                    <a:lumOff val="35000"/>
                  </a:schemeClr>
                </a:solidFill>
                <a:latin typeface="휴먼모음T" pitchFamily="18" charset="-127"/>
                <a:ea typeface="휴먼모음T" pitchFamily="18" charset="-127"/>
              </a:rPr>
              <a:t>성상등의</a:t>
            </a:r>
            <a:r>
              <a:rPr kumimoji="0" lang="ko-KR" altLang="en-US" sz="2000" b="1" dirty="0">
                <a:solidFill>
                  <a:schemeClr val="tx1">
                    <a:lumMod val="65000"/>
                    <a:lumOff val="35000"/>
                  </a:schemeClr>
                </a:solidFill>
                <a:latin typeface="휴먼모음T" pitchFamily="18" charset="-127"/>
                <a:ea typeface="휴먼모음T" pitchFamily="18" charset="-127"/>
              </a:rPr>
              <a:t> 이미지를 지닌 것은 그분의 현존을 대행해 주는 것</a:t>
            </a:r>
            <a:r>
              <a:rPr kumimoji="0" lang="en-US" altLang="ko-KR" sz="2000" b="1" dirty="0">
                <a:solidFill>
                  <a:schemeClr val="tx1">
                    <a:lumMod val="65000"/>
                    <a:lumOff val="35000"/>
                  </a:schemeClr>
                </a:solidFill>
                <a:latin typeface="휴먼모음T" pitchFamily="18" charset="-127"/>
                <a:ea typeface="휴먼모음T" pitchFamily="18" charset="-127"/>
              </a:rPr>
              <a:t>)</a:t>
            </a:r>
            <a:endParaRPr kumimoji="0" lang="en-US" altLang="ko-KR" sz="2000" b="1" dirty="0">
              <a:solidFill>
                <a:schemeClr val="tx1">
                  <a:lumMod val="50000"/>
                  <a:lumOff val="50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p:txBody>
      </p:sp>
      <p:sp>
        <p:nvSpPr>
          <p:cNvPr id="6" name="직사각형 5"/>
          <p:cNvSpPr/>
          <p:nvPr/>
        </p:nvSpPr>
        <p:spPr>
          <a:xfrm>
            <a:off x="250825" y="3644900"/>
            <a:ext cx="8497888" cy="3024188"/>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28600" indent="-228600" fontAlgn="auto">
              <a:spcBef>
                <a:spcPts val="0"/>
              </a:spcBef>
              <a:spcAft>
                <a:spcPts val="0"/>
              </a:spcAft>
              <a:defRPr/>
            </a:pPr>
            <a:r>
              <a:rPr kumimoji="0" lang="en-US" altLang="ko-KR" sz="2000" b="1" dirty="0">
                <a:solidFill>
                  <a:schemeClr val="tx1">
                    <a:lumMod val="75000"/>
                    <a:lumOff val="25000"/>
                  </a:schemeClr>
                </a:solidFill>
                <a:latin typeface="휴먼모음T" pitchFamily="18" charset="-127"/>
                <a:ea typeface="휴먼모음T" pitchFamily="18" charset="-127"/>
              </a:rPr>
              <a:t>1) </a:t>
            </a:r>
            <a:r>
              <a:rPr kumimoji="0" lang="ko-KR" altLang="en-US" b="1" dirty="0" err="1">
                <a:solidFill>
                  <a:schemeClr val="tx1"/>
                </a:solidFill>
                <a:latin typeface="휴먼모음T" pitchFamily="18" charset="-127"/>
                <a:ea typeface="휴먼모음T" pitchFamily="18" charset="-127"/>
              </a:rPr>
              <a:t>베네딕토회</a:t>
            </a:r>
            <a:r>
              <a:rPr kumimoji="0" lang="ko-KR" altLang="en-US" sz="2000" b="1" dirty="0">
                <a:solidFill>
                  <a:schemeClr val="tx1">
                    <a:lumMod val="75000"/>
                    <a:lumOff val="25000"/>
                  </a:schemeClr>
                </a:solidFill>
                <a:latin typeface="휴먼모음T" pitchFamily="18" charset="-127"/>
                <a:ea typeface="휴먼모음T" pitchFamily="18" charset="-127"/>
              </a:rPr>
              <a:t> </a:t>
            </a:r>
            <a:r>
              <a:rPr kumimoji="0" lang="ko-KR" altLang="en-US" sz="2000" b="1" dirty="0">
                <a:solidFill>
                  <a:schemeClr val="tx1"/>
                </a:solidFill>
                <a:latin typeface="휴먼모음T" pitchFamily="18" charset="-127"/>
                <a:ea typeface="휴먼모음T" pitchFamily="18" charset="-127"/>
              </a:rPr>
              <a:t>성 베다 주교</a:t>
            </a:r>
            <a:endParaRPr kumimoji="0" lang="en-US" altLang="ko-KR" sz="2000" b="1" dirty="0">
              <a:solidFill>
                <a:schemeClr val="tx1"/>
              </a:solidFill>
              <a:latin typeface="휴먼모음T" pitchFamily="18" charset="-127"/>
              <a:ea typeface="휴먼모음T" pitchFamily="18" charset="-127"/>
            </a:endParaRPr>
          </a:p>
          <a:p>
            <a:pPr marL="228600" indent="-228600" fontAlgn="auto">
              <a:lnSpc>
                <a:spcPct val="200000"/>
              </a:lnSpc>
              <a:spcBef>
                <a:spcPts val="0"/>
              </a:spcBef>
              <a:spcAft>
                <a:spcPts val="0"/>
              </a:spcAft>
              <a:defRPr/>
            </a:pPr>
            <a:r>
              <a:rPr kumimoji="0" lang="en-US" altLang="ko-KR" sz="1600"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50000"/>
                    <a:lumOff val="50000"/>
                  </a:schemeClr>
                </a:solidFill>
                <a:latin typeface="휴먼모음T" pitchFamily="18" charset="-127"/>
                <a:ea typeface="휴먼모음T" pitchFamily="18" charset="-127"/>
              </a:rPr>
              <a:t>① </a:t>
            </a:r>
            <a:r>
              <a:rPr kumimoji="0" lang="ko-KR" altLang="en-US" sz="1900" b="1" dirty="0">
                <a:solidFill>
                  <a:schemeClr val="tx1">
                    <a:lumMod val="65000"/>
                    <a:lumOff val="35000"/>
                  </a:schemeClr>
                </a:solidFill>
                <a:latin typeface="휴먼모음T" pitchFamily="18" charset="-127"/>
                <a:ea typeface="휴먼모음T" pitchFamily="18" charset="-127"/>
              </a:rPr>
              <a:t>성모님을 하느님의 어머니</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accent4"/>
                </a:solidFill>
                <a:latin typeface="휴먼모음T" pitchFamily="18" charset="-127"/>
                <a:ea typeface="휴먼모음T" pitchFamily="18" charset="-127"/>
              </a:rPr>
              <a:t>예수그리스도의 </a:t>
            </a:r>
            <a:r>
              <a:rPr kumimoji="0" lang="ko-KR" altLang="en-US" sz="1900" b="1" dirty="0">
                <a:solidFill>
                  <a:srgbClr val="0070C0"/>
                </a:solidFill>
                <a:latin typeface="휴먼모음T" pitchFamily="18" charset="-127"/>
                <a:ea typeface="휴먼모음T" pitchFamily="18" charset="-127"/>
              </a:rPr>
              <a:t>인류구원 사업의 </a:t>
            </a:r>
            <a:r>
              <a:rPr kumimoji="0" lang="ko-KR" altLang="en-US" sz="1900" b="1" dirty="0" err="1">
                <a:solidFill>
                  <a:srgbClr val="C00000"/>
                </a:solidFill>
                <a:latin typeface="휴먼모음T" pitchFamily="18" charset="-127"/>
                <a:ea typeface="휴먼모음T" pitchFamily="18" charset="-127"/>
              </a:rPr>
              <a:t>첫번째</a:t>
            </a:r>
            <a:r>
              <a:rPr kumimoji="0" lang="ko-KR" altLang="en-US" sz="1900" b="1" dirty="0">
                <a:solidFill>
                  <a:srgbClr val="C00000"/>
                </a:solidFill>
                <a:latin typeface="휴먼모음T" pitchFamily="18" charset="-127"/>
                <a:ea typeface="휴먼모음T" pitchFamily="18" charset="-127"/>
              </a:rPr>
              <a:t> 협력자로 </a:t>
            </a:r>
            <a:r>
              <a:rPr kumimoji="0" lang="ko-KR" altLang="en-US" sz="1900" b="1" dirty="0">
                <a:solidFill>
                  <a:schemeClr val="tx1">
                    <a:lumMod val="65000"/>
                    <a:lumOff val="35000"/>
                  </a:schemeClr>
                </a:solidFill>
                <a:latin typeface="휴먼모음T" pitchFamily="18" charset="-127"/>
                <a:ea typeface="휴먼모음T" pitchFamily="18" charset="-127"/>
              </a:rPr>
              <a:t>결코 </a:t>
            </a:r>
            <a:endParaRPr kumimoji="0" lang="en-US" altLang="ko-KR" sz="1900" b="1" dirty="0">
              <a:solidFill>
                <a:schemeClr val="tx1">
                  <a:lumMod val="65000"/>
                  <a:lumOff val="35000"/>
                </a:schemeClr>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ko-KR" altLang="en-US" sz="1900" b="1" dirty="0">
                <a:solidFill>
                  <a:schemeClr val="tx1">
                    <a:lumMod val="50000"/>
                    <a:lumOff val="50000"/>
                  </a:schemeClr>
                </a:solidFill>
                <a:latin typeface="휴먼모음T" pitchFamily="18" charset="-127"/>
                <a:ea typeface="휴먼모음T" pitchFamily="18" charset="-127"/>
              </a:rPr>
              <a:t>    </a:t>
            </a:r>
            <a:r>
              <a:rPr kumimoji="0" lang="ko-KR" altLang="en-US" sz="1900" b="1" dirty="0" err="1">
                <a:solidFill>
                  <a:schemeClr val="tx1">
                    <a:lumMod val="65000"/>
                    <a:lumOff val="35000"/>
                  </a:schemeClr>
                </a:solidFill>
                <a:latin typeface="휴먼모음T" pitchFamily="18" charset="-127"/>
                <a:ea typeface="휴먼모음T" pitchFamily="18" charset="-127"/>
              </a:rPr>
              <a:t>여신</a:t>
            </a:r>
            <a:r>
              <a:rPr lang="ko-KR" altLang="en-US" sz="1900" b="1" dirty="0" err="1">
                <a:solidFill>
                  <a:schemeClr val="tx1">
                    <a:lumMod val="65000"/>
                    <a:lumOff val="35000"/>
                  </a:schemeClr>
                </a:solidFill>
              </a:rPr>
              <a:t>女神</a:t>
            </a:r>
            <a:r>
              <a:rPr kumimoji="0" lang="ko-KR" altLang="en-US" sz="1900" b="1" dirty="0" err="1">
                <a:solidFill>
                  <a:schemeClr val="tx1">
                    <a:lumMod val="65000"/>
                    <a:lumOff val="35000"/>
                  </a:schemeClr>
                </a:solidFill>
                <a:latin typeface="휴먼모음T" pitchFamily="18" charset="-127"/>
                <a:ea typeface="휴먼모음T" pitchFamily="18" charset="-127"/>
              </a:rPr>
              <a:t>이</a:t>
            </a:r>
            <a:r>
              <a:rPr kumimoji="0" lang="ko-KR" altLang="en-US" sz="1900" b="1" dirty="0">
                <a:solidFill>
                  <a:schemeClr val="tx1">
                    <a:lumMod val="65000"/>
                    <a:lumOff val="35000"/>
                  </a:schemeClr>
                </a:solidFill>
                <a:latin typeface="휴먼모음T" pitchFamily="18" charset="-127"/>
                <a:ea typeface="휴먼모음T" pitchFamily="18" charset="-127"/>
              </a:rPr>
              <a:t> 아님을 강조</a:t>
            </a:r>
            <a:endParaRPr kumimoji="0" lang="en-US" altLang="ko-KR" sz="1900" b="1" dirty="0">
              <a:solidFill>
                <a:schemeClr val="tx1">
                  <a:lumMod val="65000"/>
                  <a:lumOff val="35000"/>
                </a:schemeClr>
              </a:solidFill>
              <a:latin typeface="휴먼모음T" pitchFamily="18" charset="-127"/>
              <a:ea typeface="휴먼모음T" pitchFamily="18" charset="-127"/>
            </a:endParaRPr>
          </a:p>
          <a:p>
            <a:pPr marL="228600" indent="-228600" fontAlgn="auto">
              <a:lnSpc>
                <a:spcPct val="150000"/>
              </a:lnSpc>
              <a:spcBef>
                <a:spcPts val="0"/>
              </a:spcBef>
              <a:spcAft>
                <a:spcPts val="0"/>
              </a:spcAft>
              <a:defRPr/>
            </a:pPr>
            <a:r>
              <a:rPr kumimoji="0" lang="en-US" altLang="ko-KR" b="1" dirty="0">
                <a:solidFill>
                  <a:schemeClr val="tx1">
                    <a:lumMod val="50000"/>
                    <a:lumOff val="50000"/>
                  </a:schemeClr>
                </a:solidFill>
                <a:latin typeface="휴먼모음T" pitchFamily="18" charset="-127"/>
                <a:ea typeface="휴먼모음T" pitchFamily="18" charset="-127"/>
              </a:rPr>
              <a:t> </a:t>
            </a:r>
            <a:r>
              <a:rPr kumimoji="0" lang="ko-KR" altLang="en-US" b="1" dirty="0">
                <a:solidFill>
                  <a:schemeClr val="tx1">
                    <a:lumMod val="50000"/>
                    <a:lumOff val="50000"/>
                  </a:schemeClr>
                </a:solidFill>
                <a:latin typeface="휴먼모음T" pitchFamily="18" charset="-127"/>
                <a:ea typeface="휴먼모음T" pitchFamily="18" charset="-127"/>
              </a:rPr>
              <a:t>② </a:t>
            </a:r>
            <a:r>
              <a:rPr kumimoji="0" lang="ko-KR" altLang="en-US" sz="1900" b="1" dirty="0">
                <a:solidFill>
                  <a:schemeClr val="tx1">
                    <a:lumMod val="65000"/>
                    <a:lumOff val="35000"/>
                  </a:schemeClr>
                </a:solidFill>
                <a:latin typeface="휴먼모음T" pitchFamily="18" charset="-127"/>
                <a:ea typeface="휴먼모음T" pitchFamily="18" charset="-127"/>
              </a:rPr>
              <a:t>성모님과 교회는 동정이며</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tx1">
                    <a:lumMod val="65000"/>
                    <a:lumOff val="35000"/>
                  </a:schemeClr>
                </a:solidFill>
                <a:latin typeface="휴먼모음T" pitchFamily="18" charset="-127"/>
                <a:ea typeface="휴먼모음T" pitchFamily="18" charset="-127"/>
              </a:rPr>
              <a:t>어머니라</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tx1">
                    <a:lumMod val="65000"/>
                    <a:lumOff val="35000"/>
                  </a:schemeClr>
                </a:solidFill>
                <a:latin typeface="휴먼모음T" pitchFamily="18" charset="-127"/>
                <a:ea typeface="휴먼모음T" pitchFamily="18" charset="-127"/>
              </a:rPr>
              <a:t>강조 </a:t>
            </a:r>
            <a:r>
              <a:rPr kumimoji="0" lang="en-US" altLang="ko-KR" sz="1900" b="1" dirty="0">
                <a:solidFill>
                  <a:schemeClr val="tx1">
                    <a:lumMod val="65000"/>
                    <a:lumOff val="35000"/>
                  </a:schemeClr>
                </a:solidFill>
                <a:latin typeface="휴먼모음T" pitchFamily="18" charset="-127"/>
                <a:ea typeface="휴먼모음T" pitchFamily="18" charset="-127"/>
              </a:rPr>
              <a:t>;</a:t>
            </a:r>
          </a:p>
          <a:p>
            <a:pPr marL="228600" indent="-228600" fontAlgn="auto">
              <a:lnSpc>
                <a:spcPct val="150000"/>
              </a:lnSpc>
              <a:spcBef>
                <a:spcPts val="0"/>
              </a:spcBef>
              <a:spcAft>
                <a:spcPts val="0"/>
              </a:spcAft>
              <a:defRPr/>
            </a:pPr>
            <a:r>
              <a:rPr kumimoji="0" lang="ko-KR" altLang="en-US" sz="1900" b="1" dirty="0">
                <a:solidFill>
                  <a:schemeClr val="tx1">
                    <a:lumMod val="65000"/>
                    <a:lumOff val="35000"/>
                  </a:schemeClr>
                </a:solidFill>
                <a:latin typeface="휴먼모음T" pitchFamily="18" charset="-127"/>
                <a:ea typeface="휴먼모음T" pitchFamily="18" charset="-127"/>
              </a:rPr>
              <a:t>  성모님이 </a:t>
            </a:r>
            <a:r>
              <a:rPr kumimoji="0" lang="ko-KR" altLang="en-US" sz="1900" b="1" dirty="0" err="1">
                <a:solidFill>
                  <a:schemeClr val="tx1">
                    <a:lumMod val="65000"/>
                    <a:lumOff val="35000"/>
                  </a:schemeClr>
                </a:solidFill>
                <a:latin typeface="휴먼모음T" pitchFamily="18" charset="-127"/>
                <a:ea typeface="휴먼모음T" pitchFamily="18" charset="-127"/>
              </a:rPr>
              <a:t>엘리사벳을</a:t>
            </a:r>
            <a:r>
              <a:rPr kumimoji="0" lang="ko-KR" altLang="en-US" sz="1900" b="1" dirty="0">
                <a:solidFill>
                  <a:schemeClr val="tx1">
                    <a:lumMod val="65000"/>
                    <a:lumOff val="35000"/>
                  </a:schemeClr>
                </a:solidFill>
                <a:latin typeface="휴먼모음T" pitchFamily="18" charset="-127"/>
                <a:ea typeface="휴먼모음T" pitchFamily="18" charset="-127"/>
              </a:rPr>
              <a:t> 방문할 때 </a:t>
            </a:r>
            <a:r>
              <a:rPr kumimoji="0" lang="ko-KR" altLang="en-US" sz="1900" b="1" dirty="0" err="1">
                <a:solidFill>
                  <a:schemeClr val="tx1">
                    <a:lumMod val="65000"/>
                    <a:lumOff val="35000"/>
                  </a:schemeClr>
                </a:solidFill>
                <a:latin typeface="휴먼모음T" pitchFamily="18" charset="-127"/>
                <a:ea typeface="휴먼모음T" pitchFamily="18" charset="-127"/>
              </a:rPr>
              <a:t>세례자요한이</a:t>
            </a:r>
            <a:r>
              <a:rPr kumimoji="0" lang="ko-KR" altLang="en-US" sz="1900" b="1" dirty="0">
                <a:solidFill>
                  <a:schemeClr val="tx1">
                    <a:lumMod val="65000"/>
                    <a:lumOff val="35000"/>
                  </a:schemeClr>
                </a:solidFill>
                <a:latin typeface="휴먼모음T" pitchFamily="18" charset="-127"/>
                <a:ea typeface="휴먼모음T" pitchFamily="18" charset="-127"/>
              </a:rPr>
              <a:t> 모태에서 성화된 것과 같이</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en-US" altLang="ko-KR" sz="1600" b="1" dirty="0">
                <a:solidFill>
                  <a:schemeClr val="tx1">
                    <a:lumMod val="65000"/>
                    <a:lumOff val="35000"/>
                  </a:schemeClr>
                </a:solidFill>
                <a:latin typeface="휴먼모음T" pitchFamily="18" charset="-127"/>
                <a:ea typeface="휴먼모음T" pitchFamily="18" charset="-127"/>
              </a:rPr>
              <a:t>(</a:t>
            </a:r>
            <a:r>
              <a:rPr kumimoji="0" lang="ko-KR" altLang="en-US" sz="1600" i="1" dirty="0" err="1">
                <a:solidFill>
                  <a:schemeClr val="tx1"/>
                </a:solidFill>
                <a:latin typeface="휴먼모음T" pitchFamily="18" charset="-127"/>
                <a:ea typeface="휴먼모음T" pitchFamily="18" charset="-127"/>
              </a:rPr>
              <a:t>루카</a:t>
            </a:r>
            <a:r>
              <a:rPr kumimoji="0" lang="ko-KR" altLang="en-US" sz="1600" i="1" dirty="0">
                <a:solidFill>
                  <a:schemeClr val="tx1"/>
                </a:solidFill>
                <a:latin typeface="휴먼모음T" pitchFamily="18" charset="-127"/>
                <a:ea typeface="휴먼모음T" pitchFamily="18" charset="-127"/>
              </a:rPr>
              <a:t> </a:t>
            </a:r>
            <a:r>
              <a:rPr kumimoji="0" lang="en-US" altLang="ko-KR" sz="1600" i="1" dirty="0">
                <a:solidFill>
                  <a:schemeClr val="tx1"/>
                </a:solidFill>
                <a:latin typeface="휴먼모음T" pitchFamily="18" charset="-127"/>
                <a:ea typeface="휴먼모음T" pitchFamily="18" charset="-127"/>
              </a:rPr>
              <a:t>1,41)</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③ </a:t>
            </a:r>
            <a:r>
              <a:rPr kumimoji="0" lang="ko-KR" altLang="en-US" sz="1900" b="1" dirty="0">
                <a:solidFill>
                  <a:schemeClr val="tx1">
                    <a:lumMod val="65000"/>
                    <a:lumOff val="35000"/>
                  </a:schemeClr>
                </a:solidFill>
                <a:latin typeface="휴먼모음T" pitchFamily="18" charset="-127"/>
                <a:ea typeface="휴먼모음T" pitchFamily="18" charset="-127"/>
              </a:rPr>
              <a:t>성모님이 </a:t>
            </a:r>
            <a:r>
              <a:rPr kumimoji="0" lang="ko-KR" altLang="en-US" sz="1900" b="1" dirty="0">
                <a:solidFill>
                  <a:srgbClr val="0070C0"/>
                </a:solidFill>
                <a:latin typeface="휴먼모음T" pitchFamily="18" charset="-127"/>
                <a:ea typeface="휴먼모음T" pitchFamily="18" charset="-127"/>
              </a:rPr>
              <a:t>주님의 어머니로 불리는 것은 </a:t>
            </a:r>
            <a:r>
              <a:rPr kumimoji="0" lang="ko-KR" altLang="en-US" sz="1900" b="1" dirty="0">
                <a:solidFill>
                  <a:schemeClr val="tx1">
                    <a:lumMod val="65000"/>
                    <a:lumOff val="35000"/>
                  </a:schemeClr>
                </a:solidFill>
                <a:latin typeface="휴먼모음T" pitchFamily="18" charset="-127"/>
                <a:ea typeface="휴먼모음T" pitchFamily="18" charset="-127"/>
              </a:rPr>
              <a:t>당연히</a:t>
            </a:r>
            <a:r>
              <a:rPr kumimoji="0" lang="ko-KR" altLang="en-US" sz="1900" b="1" dirty="0">
                <a:solidFill>
                  <a:schemeClr val="tx1">
                    <a:lumMod val="50000"/>
                    <a:lumOff val="50000"/>
                  </a:schemeClr>
                </a:solidFill>
                <a:latin typeface="휴먼모음T" pitchFamily="18" charset="-127"/>
                <a:ea typeface="휴먼모음T" pitchFamily="18" charset="-127"/>
              </a:rPr>
              <a:t> </a:t>
            </a:r>
            <a:r>
              <a:rPr kumimoji="0" lang="ko-KR" altLang="en-US" sz="1900" b="1" dirty="0">
                <a:solidFill>
                  <a:srgbClr val="C00000"/>
                </a:solidFill>
                <a:latin typeface="휴먼모음T" pitchFamily="18" charset="-127"/>
                <a:ea typeface="휴먼모음T" pitchFamily="18" charset="-127"/>
              </a:rPr>
              <a:t>원죄로부터 성화되었음을 </a:t>
            </a:r>
            <a:r>
              <a:rPr kumimoji="0" lang="ko-KR" altLang="en-US" sz="1900" b="1" dirty="0">
                <a:solidFill>
                  <a:schemeClr val="tx1">
                    <a:lumMod val="65000"/>
                    <a:lumOff val="35000"/>
                  </a:schemeClr>
                </a:solidFill>
                <a:latin typeface="휴먼모음T" pitchFamily="18" charset="-127"/>
                <a:ea typeface="휴먼모음T" pitchFamily="18" charset="-127"/>
              </a:rPr>
              <a:t>말함</a:t>
            </a:r>
            <a:r>
              <a:rPr kumimoji="0" lang="en-US" altLang="ko-KR" sz="1900" b="1" dirty="0">
                <a:solidFill>
                  <a:schemeClr val="tx1">
                    <a:lumMod val="65000"/>
                    <a:lumOff val="35000"/>
                  </a:schemeClr>
                </a:solidFill>
                <a:latin typeface="휴먼모음T" pitchFamily="18" charset="-127"/>
                <a:ea typeface="휴먼모음T" pitchFamily="18" charset="-127"/>
              </a:rPr>
              <a:t>.</a:t>
            </a:r>
          </a:p>
        </p:txBody>
      </p:sp>
      <p:pic>
        <p:nvPicPr>
          <p:cNvPr id="7"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179388" y="549275"/>
            <a:ext cx="8640762" cy="5688013"/>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dirty="0"/>
          </a:p>
        </p:txBody>
      </p:sp>
      <p:sp>
        <p:nvSpPr>
          <p:cNvPr id="7" name="직사각형 6"/>
          <p:cNvSpPr/>
          <p:nvPr/>
        </p:nvSpPr>
        <p:spPr>
          <a:xfrm>
            <a:off x="250825" y="908050"/>
            <a:ext cx="8501063" cy="5032375"/>
          </a:xfrm>
          <a:prstGeom prst="rect">
            <a:avLst/>
          </a:prstGeom>
        </p:spPr>
        <p:txBody>
          <a:bodyPr>
            <a:spAutoFit/>
          </a:bodyPr>
          <a:lstStyle/>
          <a:p>
            <a:pPr marL="342900" indent="-342900" fontAlgn="auto">
              <a:lnSpc>
                <a:spcPts val="2300"/>
              </a:lnSpc>
              <a:spcBef>
                <a:spcPts val="0"/>
              </a:spcBef>
              <a:spcAft>
                <a:spcPts val="0"/>
              </a:spcAft>
              <a:defRPr/>
            </a:pPr>
            <a:r>
              <a:rPr kumimoji="0" lang="en-US" altLang="ko-KR" sz="2000" dirty="0">
                <a:solidFill>
                  <a:schemeClr val="tx1">
                    <a:lumMod val="75000"/>
                    <a:lumOff val="25000"/>
                  </a:schemeClr>
                </a:solidFill>
                <a:latin typeface="Lucida Sans Unicode"/>
                <a:ea typeface="휴먼모음T" pitchFamily="18" charset="-127"/>
                <a:cs typeface="Lucida Sans Unicode"/>
              </a:rPr>
              <a:t> </a:t>
            </a:r>
            <a:r>
              <a:rPr kumimoji="0" lang="en-US" altLang="ko-KR" dirty="0">
                <a:latin typeface="휴먼모음T" pitchFamily="18" charset="-127"/>
                <a:ea typeface="휴먼모음T" pitchFamily="18" charset="-127"/>
                <a:cs typeface="Lucida Sans Unicode"/>
              </a:rPr>
              <a:t>2</a:t>
            </a:r>
            <a:r>
              <a:rPr kumimoji="0" lang="en-US" altLang="ko-KR" b="1" dirty="0">
                <a:latin typeface="휴먼모음T" pitchFamily="18" charset="-127"/>
                <a:ea typeface="휴먼모음T" pitchFamily="18" charset="-127"/>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몬테카시노의</a:t>
            </a:r>
            <a:r>
              <a:rPr kumimoji="0" lang="ko-KR" altLang="en-US" b="1" dirty="0">
                <a:solidFill>
                  <a:schemeClr val="tx1">
                    <a:lumMod val="65000"/>
                    <a:lumOff val="35000"/>
                  </a:schemeClr>
                </a:solidFill>
                <a:latin typeface="휴먼모음T" pitchFamily="18" charset="-127"/>
                <a:ea typeface="휴먼모음T" pitchFamily="18" charset="-127"/>
              </a:rPr>
              <a:t> 부제</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바울로</a:t>
            </a:r>
            <a:r>
              <a:rPr kumimoji="0" lang="en-US" altLang="ko-KR" b="1" dirty="0">
                <a:latin typeface="휴먼모음T" pitchFamily="18" charset="-127"/>
                <a:ea typeface="휴먼모음T" pitchFamily="18" charset="-127"/>
              </a:rPr>
              <a:t>(+799)</a:t>
            </a:r>
          </a:p>
          <a:p>
            <a:pPr marL="342900" indent="-342900" fontAlgn="auto">
              <a:spcBef>
                <a:spcPts val="0"/>
              </a:spcBef>
              <a:spcAft>
                <a:spcPts val="0"/>
              </a:spcAft>
              <a:defRPr/>
            </a:pPr>
            <a:endParaRPr kumimoji="0" lang="en-US" altLang="ko-KR" sz="2000" b="1" dirty="0">
              <a:solidFill>
                <a:schemeClr val="tx1">
                  <a:lumMod val="75000"/>
                  <a:lumOff val="2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a:t>
            </a:r>
            <a:r>
              <a:rPr kumimoji="0" lang="ko-KR" altLang="en-US" b="1" dirty="0" err="1">
                <a:solidFill>
                  <a:schemeClr val="tx1">
                    <a:lumMod val="65000"/>
                    <a:lumOff val="35000"/>
                  </a:schemeClr>
                </a:solidFill>
                <a:latin typeface="휴먼모음T" pitchFamily="18" charset="-127"/>
                <a:ea typeface="휴먼모음T" pitchFamily="18" charset="-127"/>
              </a:rPr>
              <a:t>테오필로의</a:t>
            </a:r>
            <a:r>
              <a:rPr kumimoji="0" lang="ko-KR" altLang="en-US" b="1" dirty="0">
                <a:solidFill>
                  <a:schemeClr val="tx1">
                    <a:lumMod val="65000"/>
                    <a:lumOff val="35000"/>
                  </a:schemeClr>
                </a:solidFill>
                <a:latin typeface="휴먼모음T" pitchFamily="18" charset="-127"/>
                <a:ea typeface="휴먼모음T" pitchFamily="18" charset="-127"/>
              </a:rPr>
              <a:t> 전설을 희랍어에서 라틴어로 번역</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7030A0"/>
                </a:solidFill>
                <a:latin typeface="휴먼모음T" pitchFamily="18" charset="-127"/>
                <a:ea typeface="휴먼모음T" pitchFamily="18" charset="-127"/>
              </a:rPr>
              <a:t>파우스트 전설의 원천</a:t>
            </a:r>
            <a:endParaRPr kumimoji="0" lang="en-US" altLang="ko-KR" b="1" dirty="0">
              <a:solidFill>
                <a:srgbClr val="7030A0"/>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이 전설의 마지막 부분에 중재기도를 허락하신 성모 마리아에 대한 찬사 열거</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간구하는 자들의 보호</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도움</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고통에 시달리는 자들의 피난처</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갇힌 이들의 석방</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표현</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500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② 이후 </a:t>
            </a:r>
            <a:r>
              <a:rPr kumimoji="0" lang="ko-KR" altLang="en-US" b="1" dirty="0">
                <a:solidFill>
                  <a:srgbClr val="FF0000"/>
                </a:solidFill>
                <a:latin typeface="휴먼모음T" pitchFamily="18" charset="-127"/>
                <a:ea typeface="휴먼모음T" pitchFamily="18" charset="-127"/>
              </a:rPr>
              <a:t>마리아의 중재에 대한 깊은 신뢰</a:t>
            </a:r>
            <a:r>
              <a:rPr kumimoji="0" lang="ko-KR" altLang="en-US" b="1" dirty="0">
                <a:solidFill>
                  <a:schemeClr val="tx1">
                    <a:lumMod val="65000"/>
                    <a:lumOff val="35000"/>
                  </a:schemeClr>
                </a:solidFill>
                <a:latin typeface="휴먼모음T" pitchFamily="18" charset="-127"/>
                <a:ea typeface="휴먼모음T" pitchFamily="18" charset="-127"/>
              </a:rPr>
              <a:t>가 점차 확산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강조되어</a:t>
            </a:r>
            <a:r>
              <a:rPr kumimoji="0" lang="ko-KR" altLang="en-US" b="1" dirty="0">
                <a:solidFill>
                  <a:srgbClr val="FF0000"/>
                </a:solidFill>
                <a:latin typeface="휴먼모음T" pitchFamily="18" charset="-127"/>
                <a:ea typeface="휴먼모음T" pitchFamily="18" charset="-127"/>
              </a:rPr>
              <a:t> 전능한 것</a:t>
            </a:r>
            <a:r>
              <a:rPr kumimoji="0" lang="ko-KR" altLang="en-US" b="1" dirty="0">
                <a:solidFill>
                  <a:schemeClr val="tx1">
                    <a:lumMod val="65000"/>
                    <a:lumOff val="35000"/>
                  </a:schemeClr>
                </a:solidFill>
                <a:latin typeface="휴먼모음T" pitchFamily="18" charset="-127"/>
                <a:ea typeface="휴먼모음T" pitchFamily="18" charset="-127"/>
              </a:rPr>
              <a:t>으로 이해되고</a:t>
            </a:r>
            <a:r>
              <a:rPr kumimoji="0" lang="en-US" altLang="ko-KR" b="1" dirty="0">
                <a:solidFill>
                  <a:schemeClr val="tx1">
                    <a:lumMod val="65000"/>
                    <a:lumOff val="35000"/>
                  </a:schemeClr>
                </a:solidFill>
                <a:latin typeface="휴먼모음T" pitchFamily="18" charset="-127"/>
                <a:ea typeface="휴먼모음T" pitchFamily="18" charset="-127"/>
              </a:rPr>
              <a:t>   </a:t>
            </a:r>
          </a:p>
          <a:p>
            <a:pPr marL="342900" indent="-342900" fontAlgn="auto">
              <a:lnSpc>
                <a:spcPct val="12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그의 중재는 </a:t>
            </a:r>
            <a:r>
              <a:rPr kumimoji="0" lang="ko-KR" altLang="en-US" b="1" dirty="0">
                <a:solidFill>
                  <a:srgbClr val="0070C0"/>
                </a:solidFill>
                <a:latin typeface="휴먼모음T" pitchFamily="18" charset="-127"/>
                <a:ea typeface="휴먼모음T" pitchFamily="18" charset="-127"/>
              </a:rPr>
              <a:t>하늘에서도 전능을 발휘하는 것</a:t>
            </a:r>
            <a:r>
              <a:rPr kumimoji="0" lang="ko-KR" altLang="en-US" b="1" dirty="0">
                <a:solidFill>
                  <a:schemeClr val="tx1">
                    <a:lumMod val="65000"/>
                    <a:lumOff val="35000"/>
                  </a:schemeClr>
                </a:solidFill>
                <a:latin typeface="휴먼모음T" pitchFamily="18" charset="-127"/>
                <a:ea typeface="휴먼모음T" pitchFamily="18" charset="-127"/>
              </a:rPr>
              <a:t>으로</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인식되어</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중재와 관련된 온갖 칭호가   </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사용되기 시작 </a:t>
            </a:r>
            <a:r>
              <a:rPr kumimoji="0" lang="ko-KR" altLang="en-US" b="1" dirty="0">
                <a:solidFill>
                  <a:srgbClr val="C00000"/>
                </a:solidFill>
                <a:latin typeface="휴먼모음T" pitchFamily="18" charset="-127"/>
                <a:ea typeface="휴먼모음T" pitchFamily="18" charset="-127"/>
              </a:rPr>
              <a:t>⇒</a:t>
            </a:r>
            <a:r>
              <a:rPr kumimoji="0" lang="ko-KR" altLang="en-US" b="1" dirty="0">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과장되고</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 지나친 성모신심의 모습과 양태</a:t>
            </a:r>
            <a:endParaRPr kumimoji="0" lang="en-US" altLang="ko-KR" b="1" dirty="0">
              <a:solidFill>
                <a:srgbClr val="C00000"/>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③ 마리아께 잠언에 나오는 </a:t>
            </a:r>
            <a:r>
              <a:rPr kumimoji="0" lang="ko-KR" altLang="en-US" b="1" dirty="0">
                <a:solidFill>
                  <a:srgbClr val="C00000"/>
                </a:solidFill>
                <a:latin typeface="휴먼모음T" pitchFamily="18" charset="-127"/>
                <a:ea typeface="휴먼모음T" pitchFamily="18" charset="-127"/>
              </a:rPr>
              <a:t>지혜가</a:t>
            </a:r>
            <a:r>
              <a:rPr kumimoji="0" lang="ko-KR" altLang="en-US" b="1" dirty="0">
                <a:latin typeface="휴먼모음T" pitchFamily="18" charset="-127"/>
                <a:ea typeface="휴먼모음T" pitchFamily="18" charset="-127"/>
              </a:rPr>
              <a:t> 적용되고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마리아는 신부</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비둘기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여왕</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험난한</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세상의 바다에서 살아가는 이들에게 길을 인도해주는 </a:t>
            </a:r>
            <a:r>
              <a:rPr kumimoji="0" lang="ko-KR" altLang="en-US" b="1" dirty="0">
                <a:latin typeface="휴먼모음T" pitchFamily="18" charset="-127"/>
                <a:ea typeface="휴먼모음T" pitchFamily="18" charset="-127"/>
              </a:rPr>
              <a:t>바다의 별로 찬송되고</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④ 하느님의 성전</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신약의 궤</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예루살렘의 딸</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세상의 여왕</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하늘의 여왕</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천국</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태양</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달</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옥좌</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진주</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에덴</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신적 장미</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자비의 어머니 심지어는 </a:t>
            </a:r>
            <a:r>
              <a:rPr kumimoji="0" lang="ko-KR" altLang="en-US" b="1" dirty="0">
                <a:solidFill>
                  <a:srgbClr val="C00000"/>
                </a:solidFill>
                <a:latin typeface="휴먼모음T" pitchFamily="18" charset="-127"/>
                <a:ea typeface="휴먼모음T" pitchFamily="18" charset="-127"/>
              </a:rPr>
              <a:t>다른 </a:t>
            </a:r>
            <a:r>
              <a:rPr kumimoji="0" lang="ko-KR" altLang="en-US" b="1" dirty="0" err="1">
                <a:solidFill>
                  <a:srgbClr val="C00000"/>
                </a:solidFill>
                <a:latin typeface="휴먼모음T" pitchFamily="18" charset="-127"/>
                <a:ea typeface="휴먼모음T" pitchFamily="18" charset="-127"/>
              </a:rPr>
              <a:t>파라클레토</a:t>
            </a:r>
            <a:endParaRPr kumimoji="0" lang="en-US" altLang="ko-KR"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dirty="0" err="1">
                <a:solidFill>
                  <a:schemeClr val="tx1">
                    <a:lumMod val="65000"/>
                    <a:lumOff val="35000"/>
                  </a:schemeClr>
                </a:solidFill>
                <a:latin typeface="휴먼모음T" pitchFamily="18" charset="-127"/>
                <a:ea typeface="휴먼모음T" pitchFamily="18" charset="-127"/>
              </a:rPr>
              <a:t>allos</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dirty="0" err="1">
                <a:solidFill>
                  <a:schemeClr val="tx1">
                    <a:lumMod val="65000"/>
                    <a:lumOff val="35000"/>
                  </a:schemeClr>
                </a:solidFill>
                <a:latin typeface="휴먼모음T" pitchFamily="18" charset="-127"/>
                <a:ea typeface="휴먼모음T" pitchFamily="18" charset="-127"/>
              </a:rPr>
              <a:t>parakletos</a:t>
            </a:r>
            <a:r>
              <a:rPr kumimoji="0" lang="ko-KR" altLang="en-US" b="1" dirty="0">
                <a:solidFill>
                  <a:schemeClr val="tx1">
                    <a:lumMod val="65000"/>
                    <a:lumOff val="35000"/>
                  </a:schemeClr>
                </a:solidFill>
                <a:latin typeface="휴먼모음T" pitchFamily="18" charset="-127"/>
                <a:ea typeface="휴먼모음T" pitchFamily="18" charset="-127"/>
              </a:rPr>
              <a:t>로 까지 칭송됨</a:t>
            </a:r>
            <a:r>
              <a:rPr kumimoji="0" lang="en-US" altLang="ko-KR" b="1" dirty="0">
                <a:solidFill>
                  <a:schemeClr val="tx1">
                    <a:lumMod val="65000"/>
                    <a:lumOff val="35000"/>
                  </a:schemeClr>
                </a:solidFill>
                <a:latin typeface="휴먼모음T" pitchFamily="18" charset="-127"/>
                <a:ea typeface="휴먼모음T" pitchFamily="18" charset="-127"/>
              </a:rPr>
              <a:t>.</a:t>
            </a:r>
          </a:p>
        </p:txBody>
      </p:sp>
      <p:pic>
        <p:nvPicPr>
          <p:cNvPr id="6"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188913"/>
            <a:ext cx="8504238" cy="3960812"/>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387350" y="260350"/>
            <a:ext cx="8432800" cy="3932238"/>
          </a:xfrm>
          <a:prstGeom prst="rect">
            <a:avLst/>
          </a:prstGeom>
        </p:spPr>
        <p:txBody>
          <a:bodyPr>
            <a:spAutoFit/>
          </a:bodyPr>
          <a:lstStyle/>
          <a:p>
            <a:pPr marL="342900" indent="-342900" fontAlgn="auto">
              <a:spcBef>
                <a:spcPts val="0"/>
              </a:spcBef>
              <a:spcAft>
                <a:spcPts val="0"/>
              </a:spcAft>
              <a:defRPr/>
            </a:pPr>
            <a:r>
              <a:rPr kumimoji="0" lang="en-US" altLang="ko-KR" b="1" dirty="0">
                <a:solidFill>
                  <a:schemeClr val="tx1">
                    <a:lumMod val="75000"/>
                    <a:lumOff val="25000"/>
                  </a:schemeClr>
                </a:solidFill>
                <a:latin typeface="휴먼모음T" pitchFamily="18" charset="-127"/>
                <a:ea typeface="휴먼모음T" pitchFamily="18" charset="-127"/>
              </a:rPr>
              <a:t>3) </a:t>
            </a:r>
            <a:r>
              <a:rPr kumimoji="0" lang="ko-KR" altLang="en-US" b="1" dirty="0">
                <a:solidFill>
                  <a:schemeClr val="tx1">
                    <a:lumMod val="75000"/>
                    <a:lumOff val="25000"/>
                  </a:schemeClr>
                </a:solidFill>
                <a:latin typeface="휴먼모음T" pitchFamily="18" charset="-127"/>
                <a:ea typeface="휴먼모음T" pitchFamily="18" charset="-127"/>
              </a:rPr>
              <a:t>하느님의 존재론적 증명으로 유명한 </a:t>
            </a:r>
            <a:r>
              <a:rPr kumimoji="0" lang="ko-KR" altLang="en-US" sz="2000" b="1" dirty="0" err="1">
                <a:solidFill>
                  <a:schemeClr val="tx1">
                    <a:lumMod val="75000"/>
                    <a:lumOff val="25000"/>
                  </a:schemeClr>
                </a:solidFill>
                <a:latin typeface="휴먼모음T" pitchFamily="18" charset="-127"/>
                <a:ea typeface="휴먼모음T" pitchFamily="18" charset="-127"/>
              </a:rPr>
              <a:t>안셀모</a:t>
            </a:r>
            <a:r>
              <a:rPr kumimoji="0" lang="en-US" altLang="ko-KR" sz="2000" b="1" dirty="0">
                <a:solidFill>
                  <a:schemeClr val="tx1">
                    <a:lumMod val="75000"/>
                    <a:lumOff val="25000"/>
                  </a:schemeClr>
                </a:solidFill>
                <a:latin typeface="휴먼모음T" pitchFamily="18" charset="-127"/>
                <a:ea typeface="휴먼모음T" pitchFamily="18" charset="-127"/>
              </a:rPr>
              <a:t> </a:t>
            </a:r>
            <a:r>
              <a:rPr kumimoji="0" lang="en-US" altLang="ko-KR" b="1" dirty="0">
                <a:solidFill>
                  <a:schemeClr val="tx1">
                    <a:lumMod val="75000"/>
                    <a:lumOff val="25000"/>
                  </a:schemeClr>
                </a:solidFill>
                <a:latin typeface="휴먼모음T" pitchFamily="18" charset="-127"/>
                <a:ea typeface="휴먼모음T" pitchFamily="18" charset="-127"/>
              </a:rPr>
              <a:t>(+1109)</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a:t>
            </a:r>
            <a:r>
              <a:rPr kumimoji="0" lang="ko-KR" altLang="en-US" sz="2000" b="1" dirty="0">
                <a:solidFill>
                  <a:srgbClr val="C00000"/>
                </a:solidFill>
                <a:latin typeface="휴먼모음T" pitchFamily="18" charset="-127"/>
                <a:ea typeface="휴먼모음T" pitchFamily="18" charset="-127"/>
              </a:rPr>
              <a:t>마리아의 모성을 하느님의 부성과 비교 </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ko-KR" altLang="en-US" b="1" dirty="0">
                <a:solidFill>
                  <a:srgbClr val="FF0000"/>
                </a:solidFill>
                <a:latin typeface="휴먼모음T" pitchFamily="18" charset="-127"/>
                <a:ea typeface="휴먼모음T" pitchFamily="18" charset="-127"/>
              </a:rPr>
              <a:t>  </a:t>
            </a:r>
            <a:r>
              <a:rPr kumimoji="0" lang="ko-KR" altLang="en-US" b="1" i="1" dirty="0">
                <a:latin typeface="Lucida Sans Unicode"/>
                <a:ea typeface="휴먼모음T" pitchFamily="18" charset="-127"/>
                <a:cs typeface="Lucida Sans Unicode"/>
              </a:rPr>
              <a:t>►</a:t>
            </a:r>
            <a:r>
              <a:rPr kumimoji="0" lang="en-US" altLang="ko-KR" b="1" dirty="0">
                <a:solidFill>
                  <a:srgbClr val="0070C0"/>
                </a:solidFill>
                <a:latin typeface="휴먼모음T" pitchFamily="18" charset="-127"/>
                <a:ea typeface="휴먼모음T" pitchFamily="18" charset="-127"/>
              </a:rPr>
              <a:t>“</a:t>
            </a:r>
            <a:r>
              <a:rPr kumimoji="0" lang="ko-KR" altLang="en-US" sz="1900" dirty="0">
                <a:solidFill>
                  <a:srgbClr val="0070C0"/>
                </a:solidFill>
                <a:latin typeface="휴먼모음T" pitchFamily="18" charset="-127"/>
                <a:ea typeface="휴먼모음T" pitchFamily="18" charset="-127"/>
              </a:rPr>
              <a:t>하느님은 모든 창조물의 아버지시며</a:t>
            </a:r>
            <a:r>
              <a:rPr kumimoji="0" lang="en-US" altLang="ko-KR" sz="1900" dirty="0">
                <a:solidFill>
                  <a:srgbClr val="0070C0"/>
                </a:solidFill>
                <a:latin typeface="휴먼모음T" pitchFamily="18" charset="-127"/>
                <a:ea typeface="휴먼모음T" pitchFamily="18" charset="-127"/>
              </a:rPr>
              <a:t>, </a:t>
            </a:r>
            <a:r>
              <a:rPr kumimoji="0" lang="ko-KR" altLang="en-US" sz="1900" dirty="0">
                <a:solidFill>
                  <a:srgbClr val="0070C0"/>
                </a:solidFill>
                <a:latin typeface="휴먼모음T" pitchFamily="18" charset="-127"/>
                <a:ea typeface="휴먼모음T" pitchFamily="18" charset="-127"/>
              </a:rPr>
              <a:t>마리아는 모든 재창조의 어머니이시다</a:t>
            </a:r>
            <a:r>
              <a:rPr kumimoji="0" lang="en-US" altLang="ko-KR" sz="1900" dirty="0">
                <a:solidFill>
                  <a:srgbClr val="0070C0"/>
                </a:solidFill>
                <a:latin typeface="휴먼모음T" pitchFamily="18" charset="-127"/>
                <a:ea typeface="휴먼모음T" pitchFamily="18" charset="-127"/>
              </a:rPr>
              <a:t>” </a:t>
            </a:r>
          </a:p>
          <a:p>
            <a:pPr marL="342900" indent="-342900" fontAlgn="auto">
              <a:spcBef>
                <a:spcPts val="0"/>
              </a:spcBef>
              <a:spcAft>
                <a:spcPts val="0"/>
              </a:spcAft>
              <a:defRPr/>
            </a:pPr>
            <a:r>
              <a:rPr kumimoji="0" lang="en-US" altLang="ko-KR" sz="1900" b="1" dirty="0">
                <a:solidFill>
                  <a:schemeClr val="tx1">
                    <a:lumMod val="65000"/>
                    <a:lumOff val="35000"/>
                  </a:schemeClr>
                </a:solidFill>
                <a:latin typeface="휴먼모음T" pitchFamily="18" charset="-127"/>
                <a:ea typeface="휴먼모음T" pitchFamily="18" charset="-127"/>
              </a:rPr>
              <a:t>    – </a:t>
            </a:r>
            <a:r>
              <a:rPr kumimoji="0" lang="ko-KR" altLang="en-US" sz="1900" b="1" dirty="0">
                <a:solidFill>
                  <a:schemeClr val="tx1">
                    <a:lumMod val="65000"/>
                    <a:lumOff val="35000"/>
                  </a:schemeClr>
                </a:solidFill>
                <a:latin typeface="휴먼모음T" pitchFamily="18" charset="-127"/>
                <a:ea typeface="휴먼모음T" pitchFamily="18" charset="-127"/>
              </a:rPr>
              <a:t>마리아의 신적 모성을 중시하는 스콜라학파의 귀결</a:t>
            </a:r>
            <a:r>
              <a:rPr kumimoji="0" lang="en-US" altLang="ko-KR" sz="19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②</a:t>
            </a:r>
            <a:r>
              <a:rPr kumimoji="0" lang="en-US" altLang="ko-KR" b="1" i="1" dirty="0">
                <a:solidFill>
                  <a:schemeClr val="bg2">
                    <a:lumMod val="25000"/>
                  </a:schemeClr>
                </a:solidFill>
                <a:latin typeface="휴먼모음T" pitchFamily="18" charset="-127"/>
                <a:ea typeface="휴먼모음T" pitchFamily="18" charset="-127"/>
              </a:rPr>
              <a:t>“</a:t>
            </a:r>
            <a:r>
              <a:rPr kumimoji="0" lang="ko-KR" altLang="en-US" sz="1900" dirty="0">
                <a:solidFill>
                  <a:schemeClr val="bg2">
                    <a:lumMod val="25000"/>
                  </a:schemeClr>
                </a:solidFill>
                <a:latin typeface="휴먼모음T" pitchFamily="18" charset="-127"/>
                <a:ea typeface="휴먼모음T" pitchFamily="18" charset="-127"/>
              </a:rPr>
              <a:t>동</a:t>
            </a:r>
            <a:r>
              <a:rPr kumimoji="0" lang="ko-KR" altLang="en-US" sz="1900" dirty="0">
                <a:solidFill>
                  <a:srgbClr val="0070C0"/>
                </a:solidFill>
                <a:latin typeface="휴먼모음T" pitchFamily="18" charset="-127"/>
                <a:ea typeface="휴먼모음T" pitchFamily="18" charset="-127"/>
              </a:rPr>
              <a:t>정녀는 원죄를 가지고 태어났으나 그리스도 탄생 이전에 깨끗해 졌다</a:t>
            </a:r>
            <a:r>
              <a:rPr kumimoji="0" lang="en-US" altLang="ko-KR" sz="1900" dirty="0">
                <a:solidFill>
                  <a:srgbClr val="0070C0"/>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sz="1900" b="1" dirty="0">
                <a:solidFill>
                  <a:schemeClr val="tx1">
                    <a:lumMod val="65000"/>
                    <a:lumOff val="35000"/>
                  </a:schemeClr>
                </a:solidFill>
                <a:latin typeface="휴먼모음T" pitchFamily="18" charset="-127"/>
                <a:ea typeface="휴먼모음T" pitchFamily="18" charset="-127"/>
              </a:rPr>
              <a:t>  </a:t>
            </a:r>
            <a:r>
              <a:rPr kumimoji="0" lang="ko-KR" altLang="en-US" sz="1900" b="1" i="1" dirty="0">
                <a:latin typeface="Lucida Sans Unicode"/>
                <a:ea typeface="휴먼모음T" pitchFamily="18" charset="-127"/>
                <a:cs typeface="Lucida Sans Unicode"/>
              </a:rPr>
              <a:t>►</a:t>
            </a:r>
            <a:r>
              <a:rPr kumimoji="0" lang="ko-KR" altLang="en-US" sz="1900" b="1" dirty="0">
                <a:solidFill>
                  <a:schemeClr val="tx1">
                    <a:lumMod val="65000"/>
                    <a:lumOff val="35000"/>
                  </a:schemeClr>
                </a:solidFill>
                <a:latin typeface="휴먼모음T" pitchFamily="18" charset="-127"/>
                <a:ea typeface="휴먼모음T" pitchFamily="18" charset="-127"/>
              </a:rPr>
              <a:t> </a:t>
            </a:r>
            <a:r>
              <a:rPr kumimoji="0" lang="ko-KR" altLang="en-US" sz="1900" b="1" dirty="0" err="1">
                <a:solidFill>
                  <a:schemeClr val="accent2"/>
                </a:solidFill>
                <a:latin typeface="휴먼모음T" pitchFamily="18" charset="-127"/>
                <a:ea typeface="휴먼모음T" pitchFamily="18" charset="-127"/>
              </a:rPr>
              <a:t>아우구스티노의</a:t>
            </a:r>
            <a:r>
              <a:rPr kumimoji="0" lang="ko-KR" altLang="en-US" sz="1900" b="1" dirty="0">
                <a:solidFill>
                  <a:schemeClr val="accent2"/>
                </a:solidFill>
                <a:latin typeface="휴먼모음T" pitchFamily="18" charset="-127"/>
                <a:ea typeface="휴먼모음T" pitchFamily="18" charset="-127"/>
              </a:rPr>
              <a:t> 원죄이론 전통이 </a:t>
            </a:r>
            <a:r>
              <a:rPr kumimoji="0" lang="ko-KR" altLang="en-US" sz="1900" b="1" dirty="0">
                <a:solidFill>
                  <a:schemeClr val="tx1">
                    <a:lumMod val="65000"/>
                    <a:lumOff val="35000"/>
                  </a:schemeClr>
                </a:solidFill>
                <a:latin typeface="휴먼모음T" pitchFamily="18" charset="-127"/>
                <a:ea typeface="휴먼모음T" pitchFamily="18" charset="-127"/>
              </a:rPr>
              <a:t>강한 시기이지만</a:t>
            </a:r>
            <a:r>
              <a:rPr kumimoji="0" lang="en-US" altLang="ko-KR" sz="1900" b="1" dirty="0">
                <a:solidFill>
                  <a:schemeClr val="tx1">
                    <a:lumMod val="65000"/>
                    <a:lumOff val="35000"/>
                  </a:schemeClr>
                </a:solidFill>
                <a:latin typeface="휴먼모음T" pitchFamily="18" charset="-127"/>
                <a:ea typeface="휴먼모음T" pitchFamily="18" charset="-127"/>
              </a:rPr>
              <a:t>, </a:t>
            </a:r>
          </a:p>
          <a:p>
            <a:pPr marL="342900" indent="-342900" fontAlgn="auto">
              <a:spcBef>
                <a:spcPts val="0"/>
              </a:spcBef>
              <a:spcAft>
                <a:spcPts val="0"/>
              </a:spcAft>
              <a:defRPr/>
            </a:pP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accent2"/>
                </a:solidFill>
                <a:latin typeface="휴먼모음T" pitchFamily="18" charset="-127"/>
                <a:ea typeface="휴먼모음T" pitchFamily="18" charset="-127"/>
              </a:rPr>
              <a:t>마리아가 원죄로부터 면제되었다는 </a:t>
            </a:r>
            <a:r>
              <a:rPr kumimoji="0" lang="ko-KR" altLang="en-US" sz="1900" b="1" dirty="0">
                <a:solidFill>
                  <a:schemeClr val="tx1">
                    <a:lumMod val="65000"/>
                    <a:lumOff val="35000"/>
                  </a:schemeClr>
                </a:solidFill>
                <a:latin typeface="휴먼모음T" pitchFamily="18" charset="-127"/>
                <a:ea typeface="휴먼모음T" pitchFamily="18" charset="-127"/>
              </a:rPr>
              <a:t>신념을 가짐</a:t>
            </a:r>
            <a:r>
              <a:rPr kumimoji="0" lang="en-US" altLang="ko-KR" sz="1900" b="1" dirty="0">
                <a:solidFill>
                  <a:schemeClr val="tx1">
                    <a:lumMod val="65000"/>
                    <a:lumOff val="35000"/>
                  </a:schemeClr>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en-US" altLang="ko-KR" sz="1900" dirty="0">
                <a:solidFill>
                  <a:srgbClr val="0070C0"/>
                </a:solidFill>
                <a:latin typeface="휴먼모음T" pitchFamily="18" charset="-127"/>
                <a:ea typeface="휴먼모음T" pitchFamily="18" charset="-127"/>
              </a:rPr>
              <a:t>  “</a:t>
            </a:r>
            <a:r>
              <a:rPr kumimoji="0" lang="ko-KR" altLang="en-US" sz="1900" dirty="0">
                <a:solidFill>
                  <a:srgbClr val="0070C0"/>
                </a:solidFill>
                <a:latin typeface="휴먼모음T" pitchFamily="18" charset="-127"/>
                <a:ea typeface="휴먼모음T" pitchFamily="18" charset="-127"/>
              </a:rPr>
              <a:t>그리스도께서</a:t>
            </a:r>
            <a:r>
              <a:rPr kumimoji="0" lang="en-US" altLang="ko-KR" sz="1900" dirty="0">
                <a:solidFill>
                  <a:srgbClr val="0070C0"/>
                </a:solidFill>
                <a:latin typeface="휴먼모음T" pitchFamily="18" charset="-127"/>
                <a:ea typeface="휴먼모음T" pitchFamily="18" charset="-127"/>
              </a:rPr>
              <a:t> </a:t>
            </a:r>
            <a:r>
              <a:rPr kumimoji="0" lang="ko-KR" altLang="en-US" sz="1900" dirty="0">
                <a:solidFill>
                  <a:srgbClr val="0070C0"/>
                </a:solidFill>
                <a:latin typeface="휴먼모음T" pitchFamily="18" charset="-127"/>
                <a:ea typeface="휴먼모음T" pitchFamily="18" charset="-127"/>
              </a:rPr>
              <a:t>죄 없이 태어나셔야 하는데 마리아가 원죄에 물들어 있다면</a:t>
            </a:r>
            <a:r>
              <a:rPr kumimoji="0" lang="en-US" altLang="ko-KR" sz="1900" dirty="0">
                <a:solidFill>
                  <a:srgbClr val="0070C0"/>
                </a:solidFill>
                <a:latin typeface="휴먼모음T" pitchFamily="18" charset="-127"/>
                <a:ea typeface="휴먼모음T" pitchFamily="18" charset="-127"/>
              </a:rPr>
              <a:t>,</a:t>
            </a:r>
            <a:r>
              <a:rPr kumimoji="0" lang="ko-KR" altLang="en-US" sz="1900" dirty="0">
                <a:solidFill>
                  <a:srgbClr val="0070C0"/>
                </a:solidFill>
                <a:latin typeface="휴먼모음T" pitchFamily="18" charset="-127"/>
                <a:ea typeface="휴먼모음T" pitchFamily="18" charset="-127"/>
              </a:rPr>
              <a:t> </a:t>
            </a:r>
            <a:endParaRPr kumimoji="0" lang="en-US" altLang="ko-KR" sz="1900" dirty="0">
              <a:solidFill>
                <a:srgbClr val="0070C0"/>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1900" dirty="0">
                <a:solidFill>
                  <a:srgbClr val="0070C0"/>
                </a:solidFill>
                <a:latin typeface="휴먼모음T" pitchFamily="18" charset="-127"/>
                <a:ea typeface="휴먼모음T" pitchFamily="18" charset="-127"/>
              </a:rPr>
              <a:t>    </a:t>
            </a:r>
            <a:r>
              <a:rPr kumimoji="0" lang="ko-KR" altLang="en-US" sz="1900" dirty="0">
                <a:solidFill>
                  <a:srgbClr val="0070C0"/>
                </a:solidFill>
                <a:latin typeface="휴먼모음T" pitchFamily="18" charset="-127"/>
                <a:ea typeface="휴먼모음T" pitchFamily="18" charset="-127"/>
              </a:rPr>
              <a:t>그 원죄를 예수그리스도에게도 적용해야 하는가</a:t>
            </a:r>
            <a:r>
              <a:rPr kumimoji="0" lang="en-US" altLang="ko-KR" sz="1900" dirty="0">
                <a:solidFill>
                  <a:srgbClr val="0070C0"/>
                </a:solidFill>
                <a:latin typeface="휴먼모음T" pitchFamily="18" charset="-127"/>
                <a:ea typeface="휴먼모음T" pitchFamily="18" charset="-127"/>
              </a:rPr>
              <a:t>?</a:t>
            </a:r>
            <a:r>
              <a:rPr kumimoji="0" lang="en-US" altLang="ko-KR" sz="1900" i="1" dirty="0">
                <a:solidFill>
                  <a:srgbClr val="0070C0"/>
                </a:solidFill>
                <a:latin typeface="휴먼모음T" pitchFamily="18" charset="-127"/>
                <a:ea typeface="휴먼모음T" pitchFamily="18" charset="-127"/>
              </a:rPr>
              <a:t>”</a:t>
            </a:r>
            <a:r>
              <a:rPr kumimoji="0" lang="ko-KR" altLang="en-US" sz="1900" b="1" dirty="0">
                <a:solidFill>
                  <a:schemeClr val="tx1">
                    <a:lumMod val="65000"/>
                    <a:lumOff val="35000"/>
                  </a:schemeClr>
                </a:solidFill>
                <a:latin typeface="휴먼모음T" pitchFamily="18" charset="-127"/>
                <a:ea typeface="휴먼모음T" pitchFamily="18" charset="-127"/>
              </a:rPr>
              <a:t>라며</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accent2"/>
                </a:solidFill>
                <a:latin typeface="휴먼모음T" pitchFamily="18" charset="-127"/>
                <a:ea typeface="휴먼모음T" pitchFamily="18" charset="-127"/>
              </a:rPr>
              <a:t>동정잉태론 강조</a:t>
            </a:r>
            <a:endParaRPr kumimoji="0" lang="en-US" altLang="ko-KR" sz="1900" b="1" dirty="0">
              <a:solidFill>
                <a:schemeClr val="accent2"/>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1900" b="1" dirty="0">
                <a:solidFill>
                  <a:schemeClr val="accent2"/>
                </a:solidFill>
                <a:latin typeface="휴먼모음T" pitchFamily="18" charset="-127"/>
                <a:ea typeface="휴먼모음T" pitchFamily="18" charset="-127"/>
                <a:cs typeface="Lucida Sans Unicode"/>
              </a:rPr>
              <a:t>    </a:t>
            </a:r>
            <a:r>
              <a:rPr kumimoji="0" lang="en-US" altLang="ko-KR" sz="1900" b="1" dirty="0">
                <a:solidFill>
                  <a:schemeClr val="tx1">
                    <a:lumMod val="65000"/>
                    <a:lumOff val="35000"/>
                  </a:schemeClr>
                </a:solidFill>
                <a:latin typeface="Lucida Sans Unicode"/>
                <a:ea typeface="휴먼모음T" pitchFamily="18" charset="-127"/>
                <a:cs typeface="Lucida Sans Unicode"/>
              </a:rPr>
              <a:t>⇒  </a:t>
            </a:r>
            <a:r>
              <a:rPr kumimoji="0" lang="ko-KR" altLang="en-US" sz="1900" b="1" dirty="0">
                <a:solidFill>
                  <a:schemeClr val="tx1">
                    <a:lumMod val="65000"/>
                    <a:lumOff val="35000"/>
                  </a:schemeClr>
                </a:solidFill>
                <a:latin typeface="Lucida Sans Unicode"/>
                <a:ea typeface="휴먼모음T" pitchFamily="18" charset="-127"/>
                <a:cs typeface="Lucida Sans Unicode"/>
              </a:rPr>
              <a:t>원죄 없는 잉태 암시</a:t>
            </a:r>
            <a:endParaRPr kumimoji="0" lang="en-US" altLang="ko-KR" sz="1900" b="1" dirty="0">
              <a:solidFill>
                <a:schemeClr val="tx1">
                  <a:lumMod val="65000"/>
                  <a:lumOff val="35000"/>
                </a:schemeClr>
              </a:solidFill>
              <a:latin typeface="Lucida Sans Unicode"/>
              <a:ea typeface="휴먼모음T" pitchFamily="18" charset="-127"/>
              <a:cs typeface="Lucida Sans Unicode"/>
            </a:endParaRPr>
          </a:p>
        </p:txBody>
      </p:sp>
      <p:sp>
        <p:nvSpPr>
          <p:cNvPr id="9" name="직사각형 8"/>
          <p:cNvSpPr/>
          <p:nvPr/>
        </p:nvSpPr>
        <p:spPr>
          <a:xfrm>
            <a:off x="323850" y="4292600"/>
            <a:ext cx="8501063" cy="2449513"/>
          </a:xfrm>
          <a:prstGeom prst="rect">
            <a:avLst/>
          </a:prstGeom>
          <a:solidFill>
            <a:srgbClr val="CC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28600" indent="-228600" fontAlgn="auto">
              <a:spcBef>
                <a:spcPts val="0"/>
              </a:spcBef>
              <a:spcAft>
                <a:spcPts val="0"/>
              </a:spcAft>
              <a:defRPr/>
            </a:pPr>
            <a:r>
              <a:rPr kumimoji="0" lang="en-US" altLang="ko-KR" sz="2000" b="1" dirty="0">
                <a:solidFill>
                  <a:srgbClr val="002060"/>
                </a:solidFill>
                <a:latin typeface="휴먼모음T" pitchFamily="18" charset="-127"/>
                <a:ea typeface="휴먼모음T" pitchFamily="18" charset="-127"/>
              </a:rPr>
              <a:t>※ </a:t>
            </a:r>
            <a:r>
              <a:rPr kumimoji="0" lang="ko-KR" altLang="en-US" sz="2000" b="1" dirty="0">
                <a:solidFill>
                  <a:srgbClr val="002060"/>
                </a:solidFill>
                <a:latin typeface="휴먼모음T" pitchFamily="18" charset="-127"/>
                <a:ea typeface="휴먼모음T" pitchFamily="18" charset="-127"/>
              </a:rPr>
              <a:t>중세후기 성모승천과 무죄한 잉태에 대한 논쟁 활기</a:t>
            </a:r>
            <a:endParaRPr kumimoji="0" lang="en-US" altLang="ko-KR" sz="2000" b="1" dirty="0">
              <a:solidFill>
                <a:srgbClr val="002060"/>
              </a:solidFill>
              <a:latin typeface="휴먼모음T" pitchFamily="18" charset="-127"/>
              <a:ea typeface="휴먼모음T" pitchFamily="18" charset="-127"/>
            </a:endParaRP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i="1" dirty="0">
                <a:solidFill>
                  <a:srgbClr val="002060"/>
                </a:solidFill>
                <a:ea typeface="휴먼모음T" pitchFamily="18" charset="-127"/>
                <a:cs typeface="Lucida Sans Unicode"/>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이 시대 신학자들은 </a:t>
            </a:r>
            <a:r>
              <a:rPr kumimoji="0" lang="ko-KR" altLang="en-US" sz="2000" b="1" dirty="0">
                <a:solidFill>
                  <a:srgbClr val="C00000"/>
                </a:solidFill>
                <a:latin typeface="휴먼모음T" pitchFamily="18" charset="-127"/>
                <a:ea typeface="휴먼모음T" pitchFamily="18" charset="-127"/>
              </a:rPr>
              <a:t>오직 예수 그리스도만이 원죄없이 태어났으며</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그 외 누구도             </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ct val="12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원죄를</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면죄 받을 수 없다</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성모님 역시 예수그리스도를 통하여 구원을 받아야 한다는    </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ct val="12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주장</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따라서 성모님이 원죄 없이 태어나신 분임을 받아들이지 못하던 시기</a:t>
            </a:r>
            <a:r>
              <a:rPr kumimoji="0" lang="en-US" altLang="ko-KR" b="1" dirty="0">
                <a:solidFill>
                  <a:schemeClr val="tx1">
                    <a:lumMod val="65000"/>
                    <a:lumOff val="35000"/>
                  </a:schemeClr>
                </a:solidFill>
                <a:latin typeface="휴먼모음T" pitchFamily="18" charset="-127"/>
                <a:ea typeface="휴먼모음T" pitchFamily="18" charset="-127"/>
              </a:rPr>
              <a:t>.</a:t>
            </a: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i="1" dirty="0">
                <a:solidFill>
                  <a:srgbClr val="002060"/>
                </a:solidFill>
                <a:ea typeface="휴먼모음T" pitchFamily="18" charset="-127"/>
                <a:cs typeface="Lucida Sans Unicode"/>
              </a:rPr>
              <a:t>►  </a:t>
            </a:r>
            <a:r>
              <a:rPr kumimoji="0" lang="ko-KR" altLang="en-US" b="1" dirty="0" err="1">
                <a:solidFill>
                  <a:srgbClr val="002060"/>
                </a:solidFill>
                <a:latin typeface="휴먼모음T" pitchFamily="18" charset="-127"/>
                <a:ea typeface="휴먼모음T" pitchFamily="18" charset="-127"/>
              </a:rPr>
              <a:t>프란치스코회</a:t>
            </a:r>
            <a:r>
              <a:rPr kumimoji="0" lang="ko-KR" altLang="en-US" b="1" dirty="0">
                <a:solidFill>
                  <a:srgbClr val="002060"/>
                </a:solidFill>
                <a:latin typeface="휴먼모음T" pitchFamily="18" charset="-127"/>
                <a:ea typeface="휴먼모음T" pitchFamily="18" charset="-127"/>
              </a:rPr>
              <a:t> </a:t>
            </a:r>
            <a:r>
              <a:rPr kumimoji="0" lang="ko-KR" altLang="en-US" b="1" dirty="0" err="1">
                <a:solidFill>
                  <a:srgbClr val="002060"/>
                </a:solidFill>
                <a:latin typeface="휴먼모음T" pitchFamily="18" charset="-127"/>
                <a:ea typeface="휴먼모음T" pitchFamily="18" charset="-127"/>
              </a:rPr>
              <a:t>둔스</a:t>
            </a:r>
            <a:r>
              <a:rPr kumimoji="0" lang="ko-KR" altLang="en-US" b="1" dirty="0">
                <a:solidFill>
                  <a:srgbClr val="002060"/>
                </a:solidFill>
                <a:latin typeface="휴먼모음T" pitchFamily="18" charset="-127"/>
                <a:ea typeface="휴먼모음T" pitchFamily="18" charset="-127"/>
              </a:rPr>
              <a:t> </a:t>
            </a:r>
            <a:r>
              <a:rPr kumimoji="0" lang="ko-KR" altLang="en-US" b="1" dirty="0" err="1">
                <a:solidFill>
                  <a:srgbClr val="002060"/>
                </a:solidFill>
                <a:latin typeface="휴먼모음T" pitchFamily="18" charset="-127"/>
                <a:ea typeface="휴먼모음T" pitchFamily="18" charset="-127"/>
              </a:rPr>
              <a:t>스코투스는</a:t>
            </a:r>
            <a:r>
              <a:rPr kumimoji="0" lang="ko-KR" altLang="en-US" b="1" dirty="0">
                <a:solidFill>
                  <a:srgbClr val="002060"/>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성모님이 </a:t>
            </a:r>
            <a:r>
              <a:rPr kumimoji="0" lang="ko-KR" altLang="en-US" b="1" dirty="0" err="1">
                <a:solidFill>
                  <a:srgbClr val="0070C0"/>
                </a:solidFill>
                <a:latin typeface="휴먼모음T" pitchFamily="18" charset="-127"/>
                <a:ea typeface="휴먼모음T" pitchFamily="18" charset="-127"/>
              </a:rPr>
              <a:t>원죄없이</a:t>
            </a:r>
            <a:r>
              <a:rPr kumimoji="0" lang="ko-KR" altLang="en-US" b="1" dirty="0">
                <a:solidFill>
                  <a:srgbClr val="0070C0"/>
                </a:solidFill>
                <a:latin typeface="휴먼모음T" pitchFamily="18" charset="-127"/>
                <a:ea typeface="휴먼모음T" pitchFamily="18" charset="-127"/>
              </a:rPr>
              <a:t> 잉태되셨다고 주장</a:t>
            </a:r>
            <a:r>
              <a:rPr kumimoji="0" lang="en-US" altLang="ko-KR" b="1" dirty="0">
                <a:solidFill>
                  <a:srgbClr val="0070C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이러한 논쟁은</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둔스</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스코투스를</a:t>
            </a:r>
            <a:r>
              <a:rPr kumimoji="0" lang="ko-KR" altLang="en-US" b="1" dirty="0">
                <a:solidFill>
                  <a:schemeClr val="tx1">
                    <a:lumMod val="65000"/>
                    <a:lumOff val="35000"/>
                  </a:schemeClr>
                </a:solidFill>
                <a:latin typeface="휴먼모음T" pitchFamily="18" charset="-127"/>
                <a:ea typeface="휴먼모음T" pitchFamily="18" charset="-127"/>
              </a:rPr>
              <a:t> 지지하는 </a:t>
            </a:r>
            <a:r>
              <a:rPr kumimoji="0" lang="ko-KR" altLang="en-US" b="1" dirty="0" err="1">
                <a:solidFill>
                  <a:srgbClr val="002060"/>
                </a:solidFill>
                <a:latin typeface="휴먼모음T" pitchFamily="18" charset="-127"/>
                <a:ea typeface="휴먼모음T" pitchFamily="18" charset="-127"/>
              </a:rPr>
              <a:t>프란치스코회와</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토마스아퀴나스의</a:t>
            </a:r>
            <a:r>
              <a:rPr kumimoji="0" lang="ko-KR" altLang="en-US" b="1" dirty="0">
                <a:solidFill>
                  <a:srgbClr val="C00000"/>
                </a:solidFill>
                <a:latin typeface="휴먼모음T" pitchFamily="18" charset="-127"/>
                <a:ea typeface="휴먼모음T" pitchFamily="18" charset="-127"/>
              </a:rPr>
              <a:t> </a:t>
            </a:r>
            <a:r>
              <a:rPr kumimoji="0" lang="ko-KR" altLang="en-US" b="1" dirty="0" err="1">
                <a:solidFill>
                  <a:srgbClr val="002060"/>
                </a:solidFill>
                <a:latin typeface="휴먼모음T" pitchFamily="18" charset="-127"/>
                <a:ea typeface="휴먼모음T" pitchFamily="18" charset="-127"/>
              </a:rPr>
              <a:t>도미니코회</a:t>
            </a:r>
            <a:r>
              <a:rPr kumimoji="0" lang="ko-KR" altLang="en-US" b="1" dirty="0" err="1">
                <a:solidFill>
                  <a:srgbClr val="C00000"/>
                </a:solidFill>
                <a:latin typeface="휴먼모음T" pitchFamily="18" charset="-127"/>
                <a:ea typeface="휴먼모음T" pitchFamily="18" charset="-127"/>
              </a:rPr>
              <a:t>의</a:t>
            </a:r>
            <a:r>
              <a:rPr kumimoji="0" lang="ko-KR" altLang="en-US" b="1" dirty="0">
                <a:solidFill>
                  <a:srgbClr val="C00000"/>
                </a:solidFill>
                <a:latin typeface="휴먼모음T" pitchFamily="18" charset="-127"/>
                <a:ea typeface="휴먼모음T" pitchFamily="18" charset="-127"/>
              </a:rPr>
              <a:t> 대결 </a:t>
            </a:r>
            <a:r>
              <a:rPr kumimoji="0" lang="ko-KR" altLang="en-US" b="1" dirty="0">
                <a:solidFill>
                  <a:schemeClr val="tx1">
                    <a:lumMod val="65000"/>
                    <a:lumOff val="35000"/>
                  </a:schemeClr>
                </a:solidFill>
                <a:latin typeface="휴먼모음T" pitchFamily="18" charset="-127"/>
                <a:ea typeface="휴먼모음T" pitchFamily="18" charset="-127"/>
              </a:rPr>
              <a:t>양상</a:t>
            </a:r>
            <a:r>
              <a:rPr kumimoji="0" lang="en-US" altLang="ko-KR" b="1" dirty="0">
                <a:solidFill>
                  <a:schemeClr val="tx1">
                    <a:lumMod val="65000"/>
                    <a:lumOff val="35000"/>
                  </a:schemeClr>
                </a:solidFill>
                <a:latin typeface="휴먼모음T" pitchFamily="18" charset="-127"/>
                <a:ea typeface="휴먼모음T" pitchFamily="18" charset="-127"/>
              </a:rPr>
              <a:t>. </a:t>
            </a:r>
          </a:p>
        </p:txBody>
      </p:sp>
      <p:pic>
        <p:nvPicPr>
          <p:cNvPr id="10"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179388" y="115888"/>
            <a:ext cx="8645525" cy="2376487"/>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spcBef>
                <a:spcPts val="0"/>
              </a:spcBef>
              <a:spcAft>
                <a:spcPts val="0"/>
              </a:spcAft>
              <a:defRPr/>
            </a:pPr>
            <a:r>
              <a:rPr kumimoji="0" lang="en-US" altLang="ko-KR" sz="1600" b="1" dirty="0">
                <a:solidFill>
                  <a:srgbClr val="00B0F0"/>
                </a:solidFill>
                <a:latin typeface="휴먼모음T"/>
                <a:ea typeface="휴먼모음T"/>
              </a:rPr>
              <a:t> </a:t>
            </a:r>
            <a:r>
              <a:rPr kumimoji="0" lang="en-US" altLang="ko-KR" b="1" dirty="0">
                <a:solidFill>
                  <a:schemeClr val="tx1">
                    <a:lumMod val="85000"/>
                    <a:lumOff val="15000"/>
                  </a:schemeClr>
                </a:solidFill>
                <a:latin typeface="휴먼모음T" pitchFamily="18" charset="-127"/>
                <a:ea typeface="휴먼모음T" pitchFamily="18" charset="-127"/>
              </a:rPr>
              <a:t>4) </a:t>
            </a:r>
            <a:r>
              <a:rPr kumimoji="0" lang="ko-KR" altLang="en-US" sz="1900" b="1" dirty="0">
                <a:solidFill>
                  <a:schemeClr val="tx1">
                    <a:lumMod val="65000"/>
                    <a:lumOff val="35000"/>
                  </a:schemeClr>
                </a:solidFill>
                <a:latin typeface="휴먼모음T" pitchFamily="18" charset="-127"/>
                <a:ea typeface="휴먼모음T" pitchFamily="18" charset="-127"/>
              </a:rPr>
              <a:t>마리아 박사</a:t>
            </a:r>
            <a:r>
              <a:rPr kumimoji="0" lang="en-US" altLang="ko-KR" sz="1900" b="1" dirty="0">
                <a:solidFill>
                  <a:schemeClr val="tx1">
                    <a:lumMod val="85000"/>
                    <a:lumOff val="15000"/>
                  </a:schemeClr>
                </a:solidFill>
                <a:latin typeface="휴먼모음T" pitchFamily="18" charset="-127"/>
                <a:ea typeface="휴먼모음T" pitchFamily="18" charset="-127"/>
              </a:rPr>
              <a:t> </a:t>
            </a:r>
            <a:r>
              <a:rPr kumimoji="0" lang="ko-KR" altLang="en-US" sz="2000" b="1" dirty="0" err="1">
                <a:solidFill>
                  <a:schemeClr val="tx1">
                    <a:lumMod val="85000"/>
                    <a:lumOff val="15000"/>
                  </a:schemeClr>
                </a:solidFill>
                <a:latin typeface="휴먼모음T" pitchFamily="18" charset="-127"/>
                <a:ea typeface="휴먼모음T" pitchFamily="18" charset="-127"/>
              </a:rPr>
              <a:t>베르나르도</a:t>
            </a:r>
            <a:r>
              <a:rPr kumimoji="0" lang="ko-KR" altLang="en-US" sz="2000" b="1" dirty="0">
                <a:solidFill>
                  <a:schemeClr val="tx1">
                    <a:lumMod val="85000"/>
                    <a:lumOff val="15000"/>
                  </a:schemeClr>
                </a:solidFill>
                <a:latin typeface="휴먼모음T" pitchFamily="18" charset="-127"/>
                <a:ea typeface="휴먼모음T" pitchFamily="18" charset="-127"/>
              </a:rPr>
              <a:t> </a:t>
            </a:r>
            <a:r>
              <a:rPr kumimoji="0" lang="en-US" altLang="ko-KR" sz="1600" b="1" dirty="0">
                <a:solidFill>
                  <a:schemeClr val="tx1">
                    <a:lumMod val="85000"/>
                    <a:lumOff val="15000"/>
                  </a:schemeClr>
                </a:solidFill>
                <a:latin typeface="휴먼모음T" pitchFamily="18" charset="-127"/>
                <a:ea typeface="휴먼모음T" pitchFamily="18" charset="-127"/>
              </a:rPr>
              <a:t>(+1153)</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a:t>
            </a:r>
            <a:r>
              <a:rPr kumimoji="0" lang="ko-KR" altLang="en-US" sz="2000" b="1" dirty="0">
                <a:solidFill>
                  <a:schemeClr val="tx1">
                    <a:lumMod val="65000"/>
                    <a:lumOff val="35000"/>
                  </a:schemeClr>
                </a:solidFill>
                <a:latin typeface="휴먼모음T" pitchFamily="18" charset="-127"/>
                <a:ea typeface="휴먼모음T" pitchFamily="18" charset="-127"/>
              </a:rPr>
              <a:t>교부 </a:t>
            </a:r>
            <a:r>
              <a:rPr kumimoji="0" lang="ko-KR" altLang="en-US" sz="2000" b="1" dirty="0" err="1">
                <a:solidFill>
                  <a:schemeClr val="tx1">
                    <a:lumMod val="65000"/>
                    <a:lumOff val="35000"/>
                  </a:schemeClr>
                </a:solidFill>
                <a:latin typeface="휴먼모음T" pitchFamily="18" charset="-127"/>
                <a:ea typeface="휴먼모음T" pitchFamily="18" charset="-127"/>
              </a:rPr>
              <a:t>다마스커스의</a:t>
            </a:r>
            <a:r>
              <a:rPr kumimoji="0" lang="ko-KR" altLang="en-US" sz="2000" b="1" dirty="0">
                <a:solidFill>
                  <a:schemeClr val="tx1">
                    <a:lumMod val="65000"/>
                    <a:lumOff val="35000"/>
                  </a:schemeClr>
                </a:solidFill>
                <a:latin typeface="휴먼모음T" pitchFamily="18" charset="-127"/>
                <a:ea typeface="휴먼모음T" pitchFamily="18" charset="-127"/>
              </a:rPr>
              <a:t> 요한은 모르고 </a:t>
            </a:r>
            <a:r>
              <a:rPr kumimoji="0" lang="ko-KR" altLang="en-US" sz="2000" b="1" dirty="0" err="1">
                <a:solidFill>
                  <a:srgbClr val="C00000"/>
                </a:solidFill>
                <a:latin typeface="휴먼모음T" pitchFamily="18" charset="-127"/>
                <a:ea typeface="휴먼모음T" pitchFamily="18" charset="-127"/>
              </a:rPr>
              <a:t>아우구스티노</a:t>
            </a:r>
            <a:r>
              <a:rPr kumimoji="0" lang="ko-KR" altLang="en-US" sz="2000" b="1" dirty="0">
                <a:solidFill>
                  <a:srgbClr val="C00000"/>
                </a:solidFill>
                <a:latin typeface="휴먼모음T" pitchFamily="18" charset="-127"/>
                <a:ea typeface="휴먼모음T" pitchFamily="18" charset="-127"/>
              </a:rPr>
              <a:t> 원죄이론을 </a:t>
            </a:r>
            <a:r>
              <a:rPr kumimoji="0" lang="ko-KR" altLang="en-US" sz="2000" b="1" dirty="0">
                <a:solidFill>
                  <a:schemeClr val="tx1">
                    <a:lumMod val="65000"/>
                    <a:lumOff val="35000"/>
                  </a:schemeClr>
                </a:solidFill>
                <a:latin typeface="휴먼모음T" pitchFamily="18" charset="-127"/>
                <a:ea typeface="휴먼모음T" pitchFamily="18" charset="-127"/>
              </a:rPr>
              <a:t>따름</a:t>
            </a:r>
            <a:r>
              <a:rPr kumimoji="0" lang="en-US" altLang="ko-KR" sz="2000" b="1" dirty="0">
                <a:solidFill>
                  <a:schemeClr val="tx1">
                    <a:lumMod val="65000"/>
                    <a:lumOff val="35000"/>
                  </a:schemeClr>
                </a:solidFill>
                <a:latin typeface="휴먼모음T" pitchFamily="18" charset="-127"/>
                <a:ea typeface="휴먼모음T" pitchFamily="18" charset="-127"/>
              </a:rPr>
              <a:t> </a:t>
            </a: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tx1">
                    <a:lumMod val="65000"/>
                    <a:lumOff val="35000"/>
                  </a:schemeClr>
                </a:solidFill>
                <a:latin typeface="휴먼모음T" pitchFamily="18" charset="-127"/>
                <a:ea typeface="휴먼모음T" pitchFamily="18" charset="-127"/>
              </a:rPr>
              <a:t>성서나 교부들의 전통을 충실히 따르고 있음</a:t>
            </a:r>
            <a:r>
              <a:rPr kumimoji="0" lang="en-US" altLang="ko-KR" sz="1900" b="1" dirty="0">
                <a:solidFill>
                  <a:schemeClr val="tx1">
                    <a:lumMod val="65000"/>
                    <a:lumOff val="35000"/>
                  </a:schemeClr>
                </a:solidFill>
                <a:latin typeface="휴먼모음T" pitchFamily="18" charset="-127"/>
                <a:ea typeface="휴먼모음T" pitchFamily="18" charset="-127"/>
              </a:rPr>
              <a:t>.</a:t>
            </a:r>
            <a:r>
              <a:rPr kumimoji="0" lang="ko-KR" altLang="en-US" sz="1900" b="1" dirty="0">
                <a:solidFill>
                  <a:schemeClr val="tx1">
                    <a:lumMod val="65000"/>
                    <a:lumOff val="35000"/>
                  </a:schemeClr>
                </a:solidFill>
                <a:latin typeface="휴먼모음T" pitchFamily="18" charset="-127"/>
                <a:ea typeface="휴먼모음T" pitchFamily="18" charset="-127"/>
              </a:rPr>
              <a:t> </a:t>
            </a:r>
            <a:endParaRPr kumimoji="0" lang="en-US" altLang="ko-KR" sz="19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a:t>
            </a:r>
            <a:r>
              <a:rPr kumimoji="0" lang="en-US" altLang="ko-KR" b="1" dirty="0">
                <a:solidFill>
                  <a:srgbClr val="0B27B5"/>
                </a:solidFill>
                <a:latin typeface="휴먼모음T" pitchFamily="18" charset="-127"/>
                <a:ea typeface="휴먼모음T" pitchFamily="18" charset="-127"/>
              </a:rPr>
              <a:t>‘</a:t>
            </a:r>
            <a:r>
              <a:rPr kumimoji="0" lang="ko-KR" altLang="en-US" sz="1900" b="1" dirty="0">
                <a:solidFill>
                  <a:srgbClr val="0B27B5"/>
                </a:solidFill>
                <a:latin typeface="휴먼모음T" pitchFamily="18" charset="-127"/>
                <a:ea typeface="휴먼모음T" pitchFamily="18" charset="-127"/>
              </a:rPr>
              <a:t>성모마리아는 여왕이요</a:t>
            </a:r>
            <a:r>
              <a:rPr kumimoji="0" lang="en-US" altLang="ko-KR" sz="1900" b="1" dirty="0">
                <a:solidFill>
                  <a:srgbClr val="0B27B5"/>
                </a:solidFill>
                <a:latin typeface="휴먼모음T" pitchFamily="18" charset="-127"/>
                <a:ea typeface="휴먼모음T" pitchFamily="18" charset="-127"/>
              </a:rPr>
              <a:t>, </a:t>
            </a:r>
            <a:r>
              <a:rPr kumimoji="0" lang="ko-KR" altLang="en-US" sz="1900" b="1" dirty="0">
                <a:solidFill>
                  <a:srgbClr val="0B27B5"/>
                </a:solidFill>
                <a:latin typeface="휴먼모음T" pitchFamily="18" charset="-127"/>
                <a:ea typeface="휴먼모음T" pitchFamily="18" charset="-127"/>
              </a:rPr>
              <a:t>그 분에게서 영광스런 </a:t>
            </a:r>
            <a:r>
              <a:rPr kumimoji="0" lang="ko-KR" altLang="en-US" sz="1900" b="1" dirty="0" err="1">
                <a:solidFill>
                  <a:srgbClr val="0B27B5"/>
                </a:solidFill>
                <a:latin typeface="휴먼모음T" pitchFamily="18" charset="-127"/>
                <a:ea typeface="휴먼모음T" pitchFamily="18" charset="-127"/>
              </a:rPr>
              <a:t>기사증을</a:t>
            </a:r>
            <a:r>
              <a:rPr kumimoji="0" lang="ko-KR" altLang="en-US" sz="1900" b="1" dirty="0">
                <a:solidFill>
                  <a:srgbClr val="0B27B5"/>
                </a:solidFill>
                <a:latin typeface="휴먼모음T" pitchFamily="18" charset="-127"/>
                <a:ea typeface="휴먼모음T" pitchFamily="18" charset="-127"/>
              </a:rPr>
              <a:t> 받은 자는 그 분을 신   </a:t>
            </a:r>
            <a:endParaRPr kumimoji="0" lang="en-US" altLang="ko-KR" sz="1900" b="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1900" b="1" dirty="0">
                <a:solidFill>
                  <a:srgbClr val="0B27B5"/>
                </a:solidFill>
                <a:latin typeface="휴먼모음T" pitchFamily="18" charset="-127"/>
                <a:ea typeface="휴먼모음T" pitchFamily="18" charset="-127"/>
              </a:rPr>
              <a:t>    </a:t>
            </a:r>
            <a:r>
              <a:rPr kumimoji="0" lang="ko-KR" altLang="en-US" sz="1900" b="1" dirty="0" err="1">
                <a:solidFill>
                  <a:srgbClr val="0B27B5"/>
                </a:solidFill>
                <a:latin typeface="휴먼모음T" pitchFamily="18" charset="-127"/>
                <a:ea typeface="휴먼모음T" pitchFamily="18" charset="-127"/>
              </a:rPr>
              <a:t>뢰하며</a:t>
            </a:r>
            <a:r>
              <a:rPr kumimoji="0" lang="en-US" altLang="ko-KR" sz="1900" b="1" dirty="0">
                <a:solidFill>
                  <a:srgbClr val="0B27B5"/>
                </a:solidFill>
                <a:latin typeface="휴먼모음T" pitchFamily="18" charset="-127"/>
                <a:ea typeface="휴먼모음T" pitchFamily="18" charset="-127"/>
              </a:rPr>
              <a:t>,</a:t>
            </a:r>
            <a:r>
              <a:rPr kumimoji="0" lang="ko-KR" altLang="en-US" sz="1900" b="1" dirty="0">
                <a:solidFill>
                  <a:srgbClr val="0B27B5"/>
                </a:solidFill>
                <a:latin typeface="휴먼모음T" pitchFamily="18" charset="-127"/>
                <a:ea typeface="휴먼모음T" pitchFamily="18" charset="-127"/>
              </a:rPr>
              <a:t> 따를 수 있다</a:t>
            </a:r>
            <a:r>
              <a:rPr kumimoji="0" lang="en-US" altLang="ko-KR" sz="1900" b="1" dirty="0">
                <a:solidFill>
                  <a:srgbClr val="0B27B5"/>
                </a:solidFill>
                <a:latin typeface="휴먼모음T" pitchFamily="18" charset="-127"/>
                <a:ea typeface="휴먼모음T" pitchFamily="18" charset="-127"/>
              </a:rPr>
              <a:t>’</a:t>
            </a:r>
            <a:r>
              <a:rPr kumimoji="0" lang="ko-KR" altLang="en-US" sz="1900" b="1" dirty="0">
                <a:solidFill>
                  <a:schemeClr val="tx1">
                    <a:lumMod val="65000"/>
                    <a:lumOff val="35000"/>
                  </a:schemeClr>
                </a:solidFill>
                <a:latin typeface="휴먼모음T" pitchFamily="18" charset="-127"/>
                <a:ea typeface="휴먼모음T" pitchFamily="18" charset="-127"/>
              </a:rPr>
              <a:t>는 강론은 </a:t>
            </a:r>
            <a:r>
              <a:rPr kumimoji="0" lang="ko-KR" altLang="en-US" sz="1900" b="1" dirty="0">
                <a:solidFill>
                  <a:srgbClr val="C00000"/>
                </a:solidFill>
                <a:latin typeface="휴먼모음T" pitchFamily="18" charset="-127"/>
                <a:ea typeface="휴먼모음T" pitchFamily="18" charset="-127"/>
              </a:rPr>
              <a:t>중세</a:t>
            </a:r>
            <a:r>
              <a:rPr kumimoji="0" lang="ko-KR" altLang="en-US"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rgbClr val="C00000"/>
                </a:solidFill>
                <a:latin typeface="휴먼모음T" pitchFamily="18" charset="-127"/>
                <a:ea typeface="휴먼모음T" pitchFamily="18" charset="-127"/>
              </a:rPr>
              <a:t>기사도정신</a:t>
            </a:r>
            <a:r>
              <a:rPr kumimoji="0" lang="ko-KR" altLang="en-US" sz="1900" b="1" dirty="0">
                <a:solidFill>
                  <a:schemeClr val="tx1">
                    <a:lumMod val="65000"/>
                    <a:lumOff val="35000"/>
                  </a:schemeClr>
                </a:solidFill>
                <a:latin typeface="휴먼모음T" pitchFamily="18" charset="-127"/>
                <a:ea typeface="휴먼모음T" pitchFamily="18" charset="-127"/>
              </a:rPr>
              <a:t>에서 영향을 받아</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tx1">
                    <a:lumMod val="65000"/>
                    <a:lumOff val="35000"/>
                  </a:schemeClr>
                </a:solidFill>
                <a:latin typeface="휴먼모음T" pitchFamily="18" charset="-127"/>
                <a:ea typeface="휴먼모음T" pitchFamily="18" charset="-127"/>
              </a:rPr>
              <a:t>당시 봉건  </a:t>
            </a:r>
            <a:endParaRPr kumimoji="0" lang="en-US" altLang="ko-KR" sz="19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chemeClr val="tx1">
                    <a:lumMod val="65000"/>
                    <a:lumOff val="35000"/>
                  </a:schemeClr>
                </a:solidFill>
                <a:latin typeface="휴먼모음T" pitchFamily="18" charset="-127"/>
                <a:ea typeface="휴먼모음T" pitchFamily="18" charset="-127"/>
              </a:rPr>
              <a:t>사회적 문화에 맞는 마리아 신심 개발</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마리아에게 종속된 교회관계</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봉건사회 개념</a:t>
            </a:r>
            <a:r>
              <a:rPr kumimoji="0" lang="en-US" altLang="ko-KR" b="1" dirty="0">
                <a:solidFill>
                  <a:schemeClr val="tx1">
                    <a:lumMod val="65000"/>
                    <a:lumOff val="35000"/>
                  </a:schemeClr>
                </a:solidFill>
                <a:latin typeface="휴먼모음T" pitchFamily="18" charset="-127"/>
                <a:ea typeface="휴먼모음T" pitchFamily="18" charset="-127"/>
              </a:rPr>
              <a:t>)</a:t>
            </a:r>
          </a:p>
        </p:txBody>
      </p:sp>
      <p:sp>
        <p:nvSpPr>
          <p:cNvPr id="9" name="직사각형 8"/>
          <p:cNvSpPr/>
          <p:nvPr/>
        </p:nvSpPr>
        <p:spPr>
          <a:xfrm>
            <a:off x="179388" y="2708275"/>
            <a:ext cx="8645525" cy="4033838"/>
          </a:xfrm>
          <a:prstGeom prst="rect">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228600" indent="-228600" fontAlgn="auto">
              <a:lnSpc>
                <a:spcPct val="150000"/>
              </a:lnSpc>
              <a:spcBef>
                <a:spcPts val="0"/>
              </a:spcBef>
              <a:spcAft>
                <a:spcPts val="0"/>
              </a:spcAft>
              <a:defRPr/>
            </a:pPr>
            <a:r>
              <a:rPr kumimoji="0" lang="en-US" altLang="ko-KR" sz="2000" b="1" dirty="0">
                <a:solidFill>
                  <a:schemeClr val="tx1">
                    <a:lumMod val="75000"/>
                    <a:lumOff val="25000"/>
                  </a:schemeClr>
                </a:solidFill>
                <a:latin typeface="휴먼모음T" pitchFamily="18" charset="-127"/>
                <a:ea typeface="휴먼모음T" pitchFamily="18" charset="-127"/>
              </a:rPr>
              <a:t> </a:t>
            </a:r>
            <a:r>
              <a:rPr kumimoji="0" lang="en-US" altLang="ko-KR" b="1" dirty="0">
                <a:solidFill>
                  <a:schemeClr val="tx1"/>
                </a:solidFill>
                <a:latin typeface="휴먼모음T" pitchFamily="18" charset="-127"/>
                <a:ea typeface="휴먼모음T" pitchFamily="18" charset="-127"/>
              </a:rPr>
              <a:t>5)</a:t>
            </a:r>
            <a:r>
              <a:rPr kumimoji="0" lang="en-US" altLang="ko-KR" sz="2000" b="1" dirty="0">
                <a:solidFill>
                  <a:schemeClr val="tx1">
                    <a:lumMod val="75000"/>
                    <a:lumOff val="25000"/>
                  </a:schemeClr>
                </a:solidFill>
                <a:latin typeface="휴먼모음T" pitchFamily="18" charset="-127"/>
                <a:ea typeface="휴먼모음T" pitchFamily="18" charset="-127"/>
              </a:rPr>
              <a:t> </a:t>
            </a:r>
            <a:r>
              <a:rPr kumimoji="0" lang="ko-KR" altLang="en-US" sz="2000" b="1" dirty="0">
                <a:solidFill>
                  <a:schemeClr val="tx1"/>
                </a:solidFill>
                <a:latin typeface="휴먼모음T" pitchFamily="18" charset="-127"/>
                <a:ea typeface="휴먼모음T" pitchFamily="18" charset="-127"/>
              </a:rPr>
              <a:t>성 </a:t>
            </a:r>
            <a:r>
              <a:rPr kumimoji="0" lang="ko-KR" altLang="en-US" sz="2000" b="1" dirty="0" err="1">
                <a:solidFill>
                  <a:schemeClr val="tx1"/>
                </a:solidFill>
                <a:latin typeface="휴먼모음T" pitchFamily="18" charset="-127"/>
                <a:ea typeface="휴먼모음T" pitchFamily="18" charset="-127"/>
              </a:rPr>
              <a:t>알베르토</a:t>
            </a:r>
            <a:r>
              <a:rPr kumimoji="0" lang="ko-KR" altLang="en-US" sz="2000" b="1" dirty="0">
                <a:solidFill>
                  <a:schemeClr val="tx1"/>
                </a:solidFill>
                <a:latin typeface="휴먼모음T" pitchFamily="18" charset="-127"/>
                <a:ea typeface="휴먼모음T" pitchFamily="18" charset="-127"/>
              </a:rPr>
              <a:t> </a:t>
            </a:r>
            <a:r>
              <a:rPr kumimoji="0" lang="en-US" altLang="ko-KR" sz="1600" b="1" dirty="0">
                <a:solidFill>
                  <a:schemeClr val="tx1">
                    <a:lumMod val="85000"/>
                    <a:lumOff val="15000"/>
                  </a:schemeClr>
                </a:solidFill>
                <a:latin typeface="휴먼모음T" pitchFamily="18" charset="-127"/>
                <a:ea typeface="휴먼모음T" pitchFamily="18" charset="-127"/>
              </a:rPr>
              <a:t>(+1280</a:t>
            </a:r>
            <a:r>
              <a:rPr kumimoji="0" lang="en-US" altLang="ko-KR" sz="1600" b="1" dirty="0">
                <a:solidFill>
                  <a:schemeClr val="tx1">
                    <a:lumMod val="75000"/>
                    <a:lumOff val="25000"/>
                  </a:schemeClr>
                </a:solidFill>
                <a:latin typeface="휴먼모음T" pitchFamily="18" charset="-127"/>
                <a:ea typeface="휴먼모음T" pitchFamily="18" charset="-127"/>
              </a:rPr>
              <a:t>)</a:t>
            </a:r>
          </a:p>
          <a:p>
            <a:pPr marL="228600" indent="-228600" fontAlgn="auto">
              <a:lnSpc>
                <a:spcPts val="2300"/>
              </a:lnSpc>
              <a:spcBef>
                <a:spcPts val="0"/>
              </a:spcBef>
              <a:spcAft>
                <a:spcPts val="0"/>
              </a:spcAft>
              <a:defRPr/>
            </a:pPr>
            <a:r>
              <a:rPr kumimoji="0" lang="ko-KR" altLang="en-US" b="1" dirty="0">
                <a:solidFill>
                  <a:srgbClr val="C00000"/>
                </a:solidFill>
                <a:latin typeface="휴먼모음T" pitchFamily="18" charset="-127"/>
                <a:ea typeface="휴먼모음T" pitchFamily="18" charset="-127"/>
              </a:rPr>
              <a:t>  ☞ </a:t>
            </a:r>
            <a:r>
              <a:rPr kumimoji="0" lang="ko-KR" altLang="en-US" b="1" dirty="0">
                <a:solidFill>
                  <a:schemeClr val="tx1"/>
                </a:solidFill>
                <a:latin typeface="휴먼모음T" pitchFamily="18" charset="-127"/>
                <a:ea typeface="휴먼모음T" pitchFamily="18" charset="-127"/>
              </a:rPr>
              <a:t>지나친 성모신심 분위기 </a:t>
            </a:r>
            <a:r>
              <a:rPr kumimoji="0" lang="en-US" altLang="ko-KR" b="1" dirty="0">
                <a:solidFill>
                  <a:schemeClr val="tx1"/>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 </a:t>
            </a:r>
            <a:endParaRPr kumimoji="0" lang="en-US" altLang="ko-KR" b="1" dirty="0">
              <a:solidFill>
                <a:schemeClr val="tx1"/>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당시 마리아는 </a:t>
            </a:r>
            <a:r>
              <a:rPr kumimoji="0" lang="ko-KR" altLang="en-US" b="1" dirty="0">
                <a:solidFill>
                  <a:srgbClr val="0070C0"/>
                </a:solidFill>
                <a:latin typeface="휴먼모음T" pitchFamily="18" charset="-127"/>
                <a:ea typeface="휴먼모음T" pitchFamily="18" charset="-127"/>
              </a:rPr>
              <a:t>성부나 그리스도보다 자비로우신 분으로 이해 되고</a:t>
            </a:r>
            <a:r>
              <a:rPr kumimoji="0" lang="en-US" altLang="ko-KR" b="1" dirty="0">
                <a:solidFill>
                  <a:srgbClr val="0070C0"/>
                </a:solidFill>
                <a:latin typeface="휴먼모음T" pitchFamily="18" charset="-127"/>
                <a:ea typeface="휴먼모음T" pitchFamily="18" charset="-127"/>
              </a:rPr>
              <a:t>, </a:t>
            </a:r>
            <a:r>
              <a:rPr kumimoji="0" lang="ko-KR" altLang="en-US" b="1" dirty="0">
                <a:solidFill>
                  <a:schemeClr val="tx1"/>
                </a:solidFill>
                <a:latin typeface="휴먼모음T" pitchFamily="18" charset="-127"/>
                <a:ea typeface="휴먼모음T" pitchFamily="18" charset="-127"/>
              </a:rPr>
              <a:t>자비의 여왕으로  </a:t>
            </a:r>
            <a:endParaRPr kumimoji="0" lang="en-US" altLang="ko-KR" b="1" dirty="0">
              <a:solidFill>
                <a:schemeClr val="tx1"/>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en-US" altLang="ko-KR" b="1" dirty="0">
                <a:solidFill>
                  <a:schemeClr val="tx1"/>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불리우며</a:t>
            </a:r>
            <a:r>
              <a:rPr kumimoji="0" lang="en-US" altLang="ko-KR" b="1" dirty="0">
                <a:solidFill>
                  <a:schemeClr val="tx1"/>
                </a:solidFill>
                <a:latin typeface="휴먼모음T" pitchFamily="18" charset="-127"/>
                <a:ea typeface="휴먼모음T" pitchFamily="18" charset="-127"/>
              </a:rPr>
              <a:t>,</a:t>
            </a:r>
            <a:r>
              <a:rPr kumimoji="0" lang="en-US" altLang="ko-KR" b="1" dirty="0">
                <a:solidFill>
                  <a:srgbClr val="0070C0"/>
                </a:solidFill>
                <a:latin typeface="휴먼모음T" pitchFamily="18" charset="-127"/>
                <a:ea typeface="휴먼모음T" pitchFamily="18" charset="-127"/>
              </a:rPr>
              <a:t> </a:t>
            </a:r>
            <a:r>
              <a:rPr kumimoji="0" lang="en-US" altLang="ko-KR" b="1" dirty="0">
                <a:solidFill>
                  <a:srgbClr val="0B27B5"/>
                </a:solidFill>
                <a:latin typeface="휴먼모음T" pitchFamily="18" charset="-127"/>
                <a:ea typeface="휴먼모음T" pitchFamily="18" charset="-127"/>
              </a:rPr>
              <a:t>‘</a:t>
            </a:r>
            <a:r>
              <a:rPr kumimoji="0" lang="ko-KR" altLang="en-US" dirty="0">
                <a:solidFill>
                  <a:srgbClr val="0B27B5"/>
                </a:solidFill>
                <a:latin typeface="휴먼모음T" pitchFamily="18" charset="-127"/>
                <a:ea typeface="휴먼모음T" pitchFamily="18" charset="-127"/>
              </a:rPr>
              <a:t>하느님 아버지를 </a:t>
            </a:r>
            <a:r>
              <a:rPr kumimoji="0" lang="ko-KR" altLang="en-US" dirty="0">
                <a:solidFill>
                  <a:srgbClr val="0B27B5"/>
                </a:solidFill>
                <a:ea typeface="휴먼모음T" pitchFamily="18" charset="-127"/>
                <a:cs typeface="Lucida Sans Unicode"/>
              </a:rPr>
              <a:t>→ </a:t>
            </a:r>
            <a:r>
              <a:rPr kumimoji="0" lang="ko-KR" altLang="en-US" dirty="0">
                <a:solidFill>
                  <a:srgbClr val="0B27B5"/>
                </a:solidFill>
                <a:latin typeface="휴먼모음T" pitchFamily="18" charset="-127"/>
                <a:ea typeface="휴먼모음T" pitchFamily="18" charset="-127"/>
              </a:rPr>
              <a:t>하늘에 계신 우리 어머니</a:t>
            </a:r>
            <a:r>
              <a:rPr kumimoji="0" lang="en-US" altLang="ko-KR" dirty="0">
                <a:solidFill>
                  <a:srgbClr val="0B27B5"/>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로 바꾸어 기도하기도</a:t>
            </a:r>
            <a:r>
              <a:rPr kumimoji="0" lang="en-US" altLang="ko-KR" b="1" dirty="0">
                <a:solidFill>
                  <a:schemeClr val="tx1">
                    <a:lumMod val="65000"/>
                    <a:lumOff val="35000"/>
                  </a:schemeClr>
                </a:solidFill>
                <a:latin typeface="휴먼모음T" pitchFamily="18" charset="-127"/>
                <a:ea typeface="휴먼모음T" pitchFamily="18" charset="-127"/>
              </a:rPr>
              <a:t>.</a:t>
            </a: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dirty="0">
                <a:solidFill>
                  <a:schemeClr val="accent2"/>
                </a:solidFill>
                <a:ea typeface="휴먼모음T" pitchFamily="18" charset="-127"/>
                <a:cs typeface="Lucida Sans Unicode"/>
              </a:rPr>
              <a:t>► </a:t>
            </a:r>
            <a:r>
              <a:rPr kumimoji="0" lang="ko-KR" altLang="en-US" dirty="0">
                <a:solidFill>
                  <a:srgbClr val="0070C0"/>
                </a:solidFill>
                <a:latin typeface="휴먼모음T" pitchFamily="18" charset="-127"/>
                <a:ea typeface="휴먼모음T" pitchFamily="18" charset="-127"/>
              </a:rPr>
              <a:t>마리아의 구원의 역할을 </a:t>
            </a:r>
            <a:r>
              <a:rPr kumimoji="0" lang="ko-KR" altLang="en-US" dirty="0">
                <a:solidFill>
                  <a:schemeClr val="tx1">
                    <a:lumMod val="65000"/>
                    <a:lumOff val="35000"/>
                  </a:schemeClr>
                </a:solidFill>
                <a:latin typeface="휴먼모음T" pitchFamily="18" charset="-127"/>
                <a:ea typeface="휴먼모음T" pitchFamily="18" charset="-127"/>
              </a:rPr>
              <a:t>아들의 최고의 성실한 협력자로</a:t>
            </a:r>
            <a:r>
              <a:rPr kumimoji="0" lang="en-US" altLang="ko-KR" dirty="0">
                <a:solidFill>
                  <a:schemeClr val="tx1">
                    <a:lumMod val="65000"/>
                    <a:lumOff val="35000"/>
                  </a:schemeClr>
                </a:solidFill>
                <a:latin typeface="휴먼모음T" pitchFamily="18" charset="-127"/>
                <a:ea typeface="휴먼모음T" pitchFamily="18" charset="-127"/>
              </a:rPr>
              <a:t>,</a:t>
            </a:r>
            <a:r>
              <a:rPr kumimoji="0" lang="ko-KR" altLang="en-US" dirty="0">
                <a:solidFill>
                  <a:schemeClr val="tx1">
                    <a:lumMod val="65000"/>
                    <a:lumOff val="35000"/>
                  </a:schemeClr>
                </a:solidFill>
                <a:latin typeface="휴먼모음T" pitchFamily="18" charset="-127"/>
                <a:ea typeface="휴먼모음T" pitchFamily="18" charset="-127"/>
              </a:rPr>
              <a:t> </a:t>
            </a:r>
            <a:r>
              <a:rPr kumimoji="0" lang="ko-KR" altLang="en-US" dirty="0">
                <a:solidFill>
                  <a:srgbClr val="0070C0"/>
                </a:solidFill>
                <a:latin typeface="휴먼모음T" pitchFamily="18" charset="-127"/>
                <a:ea typeface="휴먼모음T" pitchFamily="18" charset="-127"/>
              </a:rPr>
              <a:t>그리스도와 동격의 협조자로 </a:t>
            </a:r>
            <a:endParaRPr kumimoji="0" lang="en-US" altLang="ko-KR" dirty="0">
              <a:solidFill>
                <a:srgbClr val="0070C0"/>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ko-KR" altLang="en-US" dirty="0">
                <a:solidFill>
                  <a:srgbClr val="0070C0"/>
                </a:solidFill>
                <a:latin typeface="휴먼모음T" pitchFamily="18" charset="-127"/>
                <a:ea typeface="휴먼모음T" pitchFamily="18" charset="-127"/>
              </a:rPr>
              <a:t>    까지 강조되는 </a:t>
            </a:r>
            <a:r>
              <a:rPr kumimoji="0" lang="ko-KR" altLang="en-US" dirty="0">
                <a:solidFill>
                  <a:schemeClr val="tx1">
                    <a:lumMod val="65000"/>
                    <a:lumOff val="35000"/>
                  </a:schemeClr>
                </a:solidFill>
                <a:latin typeface="휴먼모음T" pitchFamily="18" charset="-127"/>
                <a:ea typeface="휴먼모음T" pitchFamily="18" charset="-127"/>
              </a:rPr>
              <a:t>분위기</a:t>
            </a:r>
            <a:r>
              <a:rPr kumimoji="0" lang="en-US" altLang="ko-KR" dirty="0">
                <a:solidFill>
                  <a:schemeClr val="tx1">
                    <a:lumMod val="65000"/>
                    <a:lumOff val="35000"/>
                  </a:schemeClr>
                </a:solidFill>
                <a:latin typeface="휴먼모음T" pitchFamily="18" charset="-127"/>
                <a:ea typeface="휴먼모음T" pitchFamily="18" charset="-127"/>
              </a:rPr>
              <a:t>.</a:t>
            </a:r>
            <a:endParaRPr kumimoji="0" lang="en-US" altLang="ko-KR" dirty="0">
              <a:solidFill>
                <a:srgbClr val="C00000"/>
              </a:solidFill>
              <a:latin typeface="휴먼모음T" pitchFamily="18" charset="-127"/>
              <a:ea typeface="휴먼모음T" pitchFamily="18" charset="-127"/>
            </a:endParaRPr>
          </a:p>
          <a:p>
            <a:pPr marL="228600" indent="-2286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① 그러나 복되신 동정녀는 모든 성인들보다 최고의 공경을 받아야 하지만</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 하느님께 </a:t>
            </a:r>
            <a:r>
              <a:rPr kumimoji="0" lang="ko-KR" altLang="en-US" b="1" dirty="0" err="1">
                <a:solidFill>
                  <a:srgbClr val="C00000"/>
                </a:solidFill>
                <a:latin typeface="휴먼모음T" pitchFamily="18" charset="-127"/>
                <a:ea typeface="휴먼모음T" pitchFamily="18" charset="-127"/>
              </a:rPr>
              <a:t>드리</a:t>
            </a:r>
            <a:r>
              <a:rPr kumimoji="0" lang="ko-KR" altLang="en-US" b="1" dirty="0">
                <a:solidFill>
                  <a:srgbClr val="C00000"/>
                </a:solidFill>
                <a:latin typeface="휴먼모음T" pitchFamily="18" charset="-127"/>
                <a:ea typeface="휴먼모음T" pitchFamily="18" charset="-127"/>
              </a:rPr>
              <a:t>  </a:t>
            </a:r>
            <a:endParaRPr kumimoji="0" lang="en-US" altLang="ko-KR" b="1" dirty="0">
              <a:solidFill>
                <a:srgbClr val="C00000"/>
              </a:solidFill>
              <a:latin typeface="휴먼모음T" pitchFamily="18" charset="-127"/>
              <a:ea typeface="휴먼모음T" pitchFamily="18" charset="-127"/>
            </a:endParaRPr>
          </a:p>
          <a:p>
            <a:pPr marL="228600" indent="-228600" fontAlgn="auto">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는 </a:t>
            </a:r>
            <a:r>
              <a:rPr kumimoji="0" lang="ko-KR" altLang="en-US" b="1" dirty="0">
                <a:solidFill>
                  <a:srgbClr val="0B27B5"/>
                </a:solidFill>
                <a:latin typeface="휴먼모음T" pitchFamily="18" charset="-127"/>
                <a:ea typeface="휴먼모음T" pitchFamily="18" charset="-127"/>
              </a:rPr>
              <a:t>흠숭(</a:t>
            </a:r>
            <a:r>
              <a:rPr kumimoji="0" lang="ko-KR" altLang="en-US" b="1" dirty="0" err="1">
                <a:solidFill>
                  <a:srgbClr val="0B27B5"/>
                </a:solidFill>
                <a:latin typeface="휴먼모음T" pitchFamily="18" charset="-127"/>
                <a:ea typeface="휴먼모음T" pitchFamily="18" charset="-127"/>
              </a:rPr>
              <a:t>欽崇</a:t>
            </a:r>
            <a:r>
              <a:rPr kumimoji="0" lang="ko-KR" altLang="en-US" b="1" dirty="0">
                <a:solidFill>
                  <a:srgbClr val="0B27B5"/>
                </a:solidFill>
                <a:latin typeface="휴먼모음T" pitchFamily="18" charset="-127"/>
                <a:ea typeface="휴먼모음T" pitchFamily="18" charset="-127"/>
              </a:rPr>
              <a:t>)을 받을 수는 없다고 강조</a:t>
            </a: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 </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교회 안에는 머리와 몸이 있는데 </a:t>
            </a:r>
            <a:endParaRPr kumimoji="0" lang="en-US" altLang="ko-KR" b="1" dirty="0">
              <a:solidFill>
                <a:srgbClr val="C00000"/>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구원의 역사는 머리에 속하고</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 마리아는 몸에 속하며</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 구원을 받는 쪽에 속한다</a:t>
            </a:r>
            <a:r>
              <a:rPr kumimoji="0" lang="en-US" altLang="ko-KR" b="1" dirty="0">
                <a:solidFill>
                  <a:srgbClr val="C00000"/>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명시</a:t>
            </a:r>
            <a:r>
              <a:rPr kumimoji="0" lang="en-US" altLang="ko-KR" b="1" dirty="0">
                <a:solidFill>
                  <a:schemeClr val="tx1">
                    <a:lumMod val="65000"/>
                    <a:lumOff val="35000"/>
                  </a:schemeClr>
                </a:solidFill>
                <a:latin typeface="휴먼모음T" pitchFamily="18" charset="-127"/>
                <a:ea typeface="휴먼모음T" pitchFamily="18" charset="-127"/>
              </a:rPr>
              <a:t>.</a:t>
            </a: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 마리아의 </a:t>
            </a:r>
            <a:r>
              <a:rPr kumimoji="0" lang="ko-KR" altLang="en-US" b="1" dirty="0" err="1">
                <a:solidFill>
                  <a:srgbClr val="0B27B5"/>
                </a:solidFill>
                <a:latin typeface="휴먼모음T" pitchFamily="18" charset="-127"/>
                <a:ea typeface="휴먼모음T" pitchFamily="18" charset="-127"/>
              </a:rPr>
              <a:t>원죄없는</a:t>
            </a:r>
            <a:r>
              <a:rPr kumimoji="0" lang="ko-KR" altLang="en-US" b="1" dirty="0">
                <a:solidFill>
                  <a:srgbClr val="0B27B5"/>
                </a:solidFill>
                <a:latin typeface="휴먼모음T" pitchFamily="18" charset="-127"/>
                <a:ea typeface="휴먼모음T" pitchFamily="18" charset="-127"/>
              </a:rPr>
              <a:t> 잉태를 거부하지만</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그 모친의 태중에서 거룩하게 되었다고 믿으며</a:t>
            </a:r>
            <a:r>
              <a:rPr kumimoji="0" lang="en-US" altLang="ko-KR" b="1" dirty="0">
                <a:solidFill>
                  <a:schemeClr val="tx1">
                    <a:lumMod val="65000"/>
                    <a:lumOff val="35000"/>
                  </a:schemeClr>
                </a:solidFill>
                <a:latin typeface="휴먼모음T" pitchFamily="18" charset="-127"/>
                <a:ea typeface="휴먼모음T" pitchFamily="18" charset="-127"/>
              </a:rPr>
              <a:t>,</a:t>
            </a:r>
          </a:p>
          <a:p>
            <a:pPr marL="228600" indent="-2286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③ 성모마리아의 </a:t>
            </a:r>
            <a:r>
              <a:rPr kumimoji="0" lang="ko-KR" altLang="en-US" b="1" dirty="0">
                <a:solidFill>
                  <a:srgbClr val="C00000"/>
                </a:solidFill>
                <a:latin typeface="휴먼모음T" pitchFamily="18" charset="-127"/>
                <a:ea typeface="휴먼모음T" pitchFamily="18" charset="-127"/>
              </a:rPr>
              <a:t>육신은 하늘의 올림을 받았다는 것을 확신</a:t>
            </a:r>
            <a:r>
              <a:rPr kumimoji="0" lang="en-US" altLang="ko-KR" b="1" dirty="0">
                <a:solidFill>
                  <a:srgbClr val="C00000"/>
                </a:solidFill>
                <a:latin typeface="휴먼모음T" pitchFamily="18" charset="-127"/>
                <a:ea typeface="휴먼모음T" pitchFamily="18" charset="-127"/>
              </a:rPr>
              <a:t>.</a:t>
            </a:r>
            <a:endParaRPr kumimoji="0" lang="ko-KR" altLang="en-US" dirty="0"/>
          </a:p>
        </p:txBody>
      </p:sp>
      <p:pic>
        <p:nvPicPr>
          <p:cNvPr id="5"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2636838"/>
            <a:ext cx="8574088" cy="4105275"/>
          </a:xfrm>
          <a:prstGeom prst="rect">
            <a:avLst/>
          </a:prstGeom>
          <a:blipFill>
            <a:blip r:embed="rId3"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250825" y="2378075"/>
            <a:ext cx="8572500" cy="4306888"/>
          </a:xfrm>
          <a:prstGeom prst="rect">
            <a:avLst/>
          </a:prstGeom>
        </p:spPr>
        <p:txBody>
          <a:bodyPr>
            <a:spAutoFit/>
          </a:bodyPr>
          <a:lstStyle/>
          <a:p>
            <a:pPr marL="342900" indent="-342900" fontAlgn="auto">
              <a:lnSpc>
                <a:spcPts val="1200"/>
              </a:lnSpc>
              <a:spcBef>
                <a:spcPts val="0"/>
              </a:spcBef>
              <a:spcAft>
                <a:spcPts val="0"/>
              </a:spcAft>
              <a:defRPr/>
            </a:pPr>
            <a:endParaRPr kumimoji="0" lang="en-US" altLang="ko-KR" sz="2000" b="1" dirty="0">
              <a:solidFill>
                <a:schemeClr val="tx1">
                  <a:lumMod val="85000"/>
                  <a:lumOff val="15000"/>
                </a:schemeClr>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2000" b="1" dirty="0">
              <a:solidFill>
                <a:schemeClr val="tx1">
                  <a:lumMod val="85000"/>
                  <a:lumOff val="1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1600" b="1" dirty="0">
                <a:solidFill>
                  <a:srgbClr val="00B0F0"/>
                </a:solidFill>
                <a:latin typeface="휴먼모음T"/>
                <a:ea typeface="휴먼모음T"/>
              </a:rPr>
              <a:t> </a:t>
            </a:r>
            <a:r>
              <a:rPr kumimoji="0" lang="en-US" altLang="ko-KR" b="1" dirty="0">
                <a:solidFill>
                  <a:schemeClr val="tx1">
                    <a:lumMod val="85000"/>
                    <a:lumOff val="15000"/>
                  </a:schemeClr>
                </a:solidFill>
                <a:latin typeface="휴먼모음T" pitchFamily="18" charset="-127"/>
                <a:ea typeface="휴먼모음T" pitchFamily="18" charset="-127"/>
              </a:rPr>
              <a:t>6)</a:t>
            </a:r>
            <a:r>
              <a:rPr kumimoji="0" lang="en-US" altLang="ko-KR" sz="2000" b="1" dirty="0">
                <a:solidFill>
                  <a:schemeClr val="tx1">
                    <a:lumMod val="85000"/>
                    <a:lumOff val="15000"/>
                  </a:schemeClr>
                </a:solidFill>
                <a:latin typeface="휴먼모음T" pitchFamily="18" charset="-127"/>
                <a:ea typeface="휴먼모음T" pitchFamily="18" charset="-127"/>
              </a:rPr>
              <a:t> </a:t>
            </a:r>
            <a:r>
              <a:rPr kumimoji="0" lang="ko-KR" altLang="en-US" sz="2000" b="1" dirty="0">
                <a:solidFill>
                  <a:schemeClr val="tx1">
                    <a:lumMod val="85000"/>
                    <a:lumOff val="15000"/>
                  </a:schemeClr>
                </a:solidFill>
                <a:latin typeface="휴먼모음T" pitchFamily="18" charset="-127"/>
                <a:ea typeface="휴먼모음T" pitchFamily="18" charset="-127"/>
              </a:rPr>
              <a:t>성 토마스아퀴나스 </a:t>
            </a:r>
            <a:r>
              <a:rPr kumimoji="0" lang="en-US" altLang="ko-KR" sz="1600" b="1" dirty="0">
                <a:solidFill>
                  <a:schemeClr val="tx1">
                    <a:lumMod val="85000"/>
                    <a:lumOff val="15000"/>
                  </a:schemeClr>
                </a:solidFill>
                <a:latin typeface="휴먼모음T" pitchFamily="18" charset="-127"/>
                <a:ea typeface="휴먼모음T" pitchFamily="18" charset="-127"/>
              </a:rPr>
              <a:t>(</a:t>
            </a:r>
            <a:r>
              <a:rPr kumimoji="0" lang="ko-KR" altLang="en-US" sz="1600" b="1" dirty="0" err="1">
                <a:solidFill>
                  <a:schemeClr val="tx1">
                    <a:lumMod val="85000"/>
                    <a:lumOff val="15000"/>
                  </a:schemeClr>
                </a:solidFill>
                <a:latin typeface="휴먼모음T" pitchFamily="18" charset="-127"/>
                <a:ea typeface="휴먼모음T" pitchFamily="18" charset="-127"/>
              </a:rPr>
              <a:t>알베르토의</a:t>
            </a:r>
            <a:r>
              <a:rPr kumimoji="0" lang="ko-KR" altLang="en-US" sz="1600" b="1" dirty="0">
                <a:solidFill>
                  <a:schemeClr val="tx1">
                    <a:lumMod val="85000"/>
                    <a:lumOff val="15000"/>
                  </a:schemeClr>
                </a:solidFill>
                <a:latin typeface="휴먼모음T" pitchFamily="18" charset="-127"/>
                <a:ea typeface="휴먼모음T" pitchFamily="18" charset="-127"/>
              </a:rPr>
              <a:t> 제자</a:t>
            </a:r>
            <a:r>
              <a:rPr kumimoji="0" lang="en-US" altLang="ko-KR" sz="1600" b="1" dirty="0">
                <a:solidFill>
                  <a:schemeClr val="tx1">
                    <a:lumMod val="85000"/>
                    <a:lumOff val="1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신학대전 </a:t>
            </a:r>
            <a:r>
              <a:rPr kumimoji="0" lang="en-US" altLang="ko-KR" b="1" dirty="0">
                <a:solidFill>
                  <a:schemeClr val="tx1">
                    <a:lumMod val="65000"/>
                    <a:lumOff val="35000"/>
                  </a:schemeClr>
                </a:solidFill>
                <a:latin typeface="휴먼모음T" pitchFamily="18" charset="-127"/>
                <a:ea typeface="휴먼모음T" pitchFamily="18" charset="-127"/>
              </a:rPr>
              <a:t>3</a:t>
            </a:r>
            <a:r>
              <a:rPr kumimoji="0" lang="ko-KR" altLang="en-US" b="1" dirty="0">
                <a:solidFill>
                  <a:schemeClr val="tx1">
                    <a:lumMod val="65000"/>
                    <a:lumOff val="35000"/>
                  </a:schemeClr>
                </a:solidFill>
                <a:latin typeface="휴먼모음T" pitchFamily="18" charset="-127"/>
                <a:ea typeface="휴먼모음T" pitchFamily="18" charset="-127"/>
              </a:rPr>
              <a:t>부에서 마리아에 관해 </a:t>
            </a:r>
            <a:r>
              <a:rPr kumimoji="0" lang="en-US" altLang="ko-KR" b="1" dirty="0">
                <a:latin typeface="휴먼모음T" pitchFamily="18" charset="-127"/>
                <a:ea typeface="휴먼모음T" pitchFamily="18" charset="-127"/>
              </a:rPr>
              <a:t>11</a:t>
            </a:r>
            <a:r>
              <a:rPr kumimoji="0" lang="ko-KR" altLang="en-US" b="1" dirty="0">
                <a:latin typeface="휴먼모음T" pitchFamily="18" charset="-127"/>
                <a:ea typeface="휴먼모음T" pitchFamily="18" charset="-127"/>
              </a:rPr>
              <a:t>가지 문항</a:t>
            </a:r>
            <a:r>
              <a:rPr kumimoji="0" lang="ko-KR" altLang="en-US" b="1" dirty="0">
                <a:solidFill>
                  <a:schemeClr val="tx1">
                    <a:lumMod val="65000"/>
                    <a:lumOff val="35000"/>
                  </a:schemeClr>
                </a:solidFill>
                <a:latin typeface="휴먼모음T" pitchFamily="18" charset="-127"/>
                <a:ea typeface="휴먼모음T" pitchFamily="18" charset="-127"/>
              </a:rPr>
              <a:t>을</a:t>
            </a:r>
            <a:r>
              <a:rPr kumimoji="0" lang="ko-KR" altLang="en-US" b="1" dirty="0">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다루며</a:t>
            </a:r>
            <a:r>
              <a:rPr kumimoji="0" lang="en-US" altLang="ko-KR" b="1" dirty="0">
                <a:solidFill>
                  <a:schemeClr val="tx1">
                    <a:lumMod val="65000"/>
                    <a:lumOff val="35000"/>
                  </a:schemeClr>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i="1" dirty="0">
                <a:solidFill>
                  <a:schemeClr val="tx1">
                    <a:lumMod val="65000"/>
                    <a:lumOff val="35000"/>
                  </a:schemeClr>
                </a:solidFill>
                <a:latin typeface="휴먼모음T" pitchFamily="18" charset="-127"/>
                <a:ea typeface="휴먼모음T" pitchFamily="18" charset="-127"/>
                <a:cs typeface="Lucida Sans Unicode"/>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원죄없는</a:t>
            </a:r>
            <a:r>
              <a:rPr kumimoji="0" lang="ko-KR" altLang="en-US" b="1" dirty="0">
                <a:solidFill>
                  <a:schemeClr val="tx1">
                    <a:lumMod val="65000"/>
                    <a:lumOff val="35000"/>
                  </a:schemeClr>
                </a:solidFill>
                <a:latin typeface="휴먼모음T" pitchFamily="18" charset="-127"/>
                <a:ea typeface="휴먼모음T" pitchFamily="18" charset="-127"/>
              </a:rPr>
              <a:t> 잉태에는 반대의견이지만</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성모마리아가 태중에서 성화되었음을 인정</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그리스도에 의한 구원에는 예외가 없으며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성모마리아도 예외가 아님</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solidFill>
                  <a:srgbClr val="0070C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마리아의 무죄함 </a:t>
            </a:r>
            <a:r>
              <a:rPr kumimoji="0" lang="ko-KR" altLang="en-US" sz="2000" b="1" dirty="0">
                <a:solidFill>
                  <a:schemeClr val="tx1">
                    <a:lumMod val="65000"/>
                    <a:lumOff val="35000"/>
                  </a:schemeClr>
                </a:solidFill>
                <a:latin typeface="휴먼모음T" pitchFamily="18" charset="-127"/>
                <a:ea typeface="휴먼모음T" pitchFamily="18" charset="-127"/>
              </a:rPr>
              <a:t>인정</a:t>
            </a:r>
            <a:r>
              <a:rPr kumimoji="0" lang="en-US" altLang="ko-KR" sz="2000" b="1" dirty="0">
                <a:solidFill>
                  <a:schemeClr val="tx1">
                    <a:lumMod val="65000"/>
                    <a:lumOff val="35000"/>
                  </a:schemeClr>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en-US" altLang="ko-KR" b="1" dirty="0">
                <a:solidFill>
                  <a:srgbClr val="0B27B5"/>
                </a:solidFill>
                <a:latin typeface="휴먼모음T" pitchFamily="18" charset="-127"/>
                <a:ea typeface="휴먼모음T" pitchFamily="18" charset="-127"/>
                <a:cs typeface="Lucida Sans Unicode"/>
              </a:rPr>
              <a:t> “</a:t>
            </a:r>
            <a:r>
              <a:rPr kumimoji="0" lang="ko-KR" altLang="en-US" dirty="0">
                <a:solidFill>
                  <a:srgbClr val="0B27B5"/>
                </a:solidFill>
                <a:latin typeface="휴먼모음T" pitchFamily="18" charset="-127"/>
                <a:ea typeface="휴먼모음T" pitchFamily="18" charset="-127"/>
              </a:rPr>
              <a:t>지혜는 간악한 </a:t>
            </a:r>
            <a:r>
              <a:rPr kumimoji="0" lang="ko-KR" altLang="en-US" dirty="0" err="1">
                <a:solidFill>
                  <a:srgbClr val="0B27B5"/>
                </a:solidFill>
                <a:latin typeface="휴먼모음T" pitchFamily="18" charset="-127"/>
                <a:ea typeface="휴먼모음T" pitchFamily="18" charset="-127"/>
              </a:rPr>
              <a:t>영혼안으로</a:t>
            </a:r>
            <a:r>
              <a:rPr kumimoji="0" lang="ko-KR" altLang="en-US" dirty="0">
                <a:solidFill>
                  <a:srgbClr val="0B27B5"/>
                </a:solidFill>
                <a:latin typeface="휴먼모음T" pitchFamily="18" charset="-127"/>
                <a:ea typeface="휴먼모음T" pitchFamily="18" charset="-127"/>
              </a:rPr>
              <a:t> 들지 않고 죄에 얽매인 육신 안에 머무르지 않는다</a:t>
            </a:r>
            <a:r>
              <a:rPr kumimoji="0" lang="en-US" altLang="ko-KR" sz="1600" dirty="0">
                <a:solidFill>
                  <a:srgbClr val="0B27B5"/>
                </a:solidFill>
                <a:latin typeface="휴먼모음T" pitchFamily="18" charset="-127"/>
                <a:ea typeface="휴먼모음T" pitchFamily="18" charset="-127"/>
              </a:rPr>
              <a:t>”(</a:t>
            </a:r>
            <a:r>
              <a:rPr kumimoji="0" lang="ko-KR" altLang="en-US" sz="1600" dirty="0">
                <a:solidFill>
                  <a:srgbClr val="0B27B5"/>
                </a:solidFill>
                <a:latin typeface="휴먼모음T" pitchFamily="18" charset="-127"/>
                <a:ea typeface="휴먼모음T" pitchFamily="18" charset="-127"/>
              </a:rPr>
              <a:t>지혜</a:t>
            </a:r>
            <a:r>
              <a:rPr kumimoji="0" lang="en-US" altLang="ko-KR" sz="1600" dirty="0">
                <a:solidFill>
                  <a:srgbClr val="0B27B5"/>
                </a:solidFill>
                <a:latin typeface="휴먼모음T" pitchFamily="18" charset="-127"/>
                <a:ea typeface="휴먼모음T" pitchFamily="18" charset="-127"/>
              </a:rPr>
              <a:t>1,4)</a:t>
            </a:r>
            <a:r>
              <a:rPr kumimoji="0" lang="ko-KR" altLang="en-US" sz="1600" b="1" dirty="0">
                <a:solidFill>
                  <a:schemeClr val="tx1">
                    <a:lumMod val="65000"/>
                    <a:lumOff val="35000"/>
                  </a:schemeClr>
                </a:solidFill>
                <a:latin typeface="휴먼모음T" pitchFamily="18" charset="-127"/>
                <a:ea typeface="휴먼모음T" pitchFamily="18" charset="-127"/>
              </a:rPr>
              <a:t> </a:t>
            </a:r>
            <a:endParaRPr kumimoji="0" lang="en-US" altLang="ko-KR" sz="16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지혜이신 그리스도가 마리아의 태중에 계신 것 자체가 죄로부터 물들지 않았음을 증명</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③ </a:t>
            </a:r>
            <a:r>
              <a:rPr kumimoji="0" lang="ko-KR" altLang="en-US" b="1" dirty="0">
                <a:solidFill>
                  <a:srgbClr val="0070C0"/>
                </a:solidFill>
                <a:latin typeface="휴먼모음T" pitchFamily="18" charset="-127"/>
                <a:ea typeface="휴먼모음T" pitchFamily="18" charset="-127"/>
              </a:rPr>
              <a:t>성모의 권위가 </a:t>
            </a:r>
            <a:r>
              <a:rPr kumimoji="0" lang="ko-KR" altLang="en-US" b="1" dirty="0">
                <a:solidFill>
                  <a:schemeClr val="tx1">
                    <a:lumMod val="65000"/>
                    <a:lumOff val="35000"/>
                  </a:schemeClr>
                </a:solidFill>
                <a:latin typeface="휴먼모음T" pitchFamily="18" charset="-127"/>
                <a:ea typeface="휴먼모음T" pitchFamily="18" charset="-127"/>
              </a:rPr>
              <a:t>어떤 면에서 무한한 것은</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무한하신 하느님으로부터 유래한 것으로</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태양과 달의 관계</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같이</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하느님에 의해 특별한 특권으로 </a:t>
            </a:r>
            <a:r>
              <a:rPr kumimoji="0" lang="ko-KR" altLang="en-US" b="1" dirty="0">
                <a:solidFill>
                  <a:schemeClr val="tx1">
                    <a:lumMod val="65000"/>
                    <a:lumOff val="35000"/>
                  </a:schemeClr>
                </a:solidFill>
                <a:latin typeface="휴먼모음T" pitchFamily="18" charset="-127"/>
                <a:ea typeface="휴먼모음T" pitchFamily="18" charset="-127"/>
              </a:rPr>
              <a:t>말미암은 것임을 명확히 함</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④ 성모마리아의 </a:t>
            </a:r>
            <a:r>
              <a:rPr kumimoji="0" lang="ko-KR" altLang="en-US" b="1" dirty="0">
                <a:solidFill>
                  <a:srgbClr val="0B27B5"/>
                </a:solidFill>
                <a:latin typeface="휴먼모음T" pitchFamily="18" charset="-127"/>
                <a:ea typeface="휴먼모음T" pitchFamily="18" charset="-127"/>
              </a:rPr>
              <a:t>평생 </a:t>
            </a:r>
            <a:r>
              <a:rPr kumimoji="0" lang="ko-KR" altLang="en-US" b="1" dirty="0" err="1">
                <a:solidFill>
                  <a:srgbClr val="0B27B5"/>
                </a:solidFill>
                <a:latin typeface="휴먼모음T" pitchFamily="18" charset="-127"/>
                <a:ea typeface="휴먼모음T" pitchFamily="18" charset="-127"/>
              </a:rPr>
              <a:t>동정성</a:t>
            </a:r>
            <a:r>
              <a:rPr kumimoji="0" lang="ko-KR" altLang="en-US" b="1" dirty="0">
                <a:solidFill>
                  <a:srgbClr val="0B27B5"/>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부활하신 예수님이 </a:t>
            </a:r>
            <a:r>
              <a:rPr kumimoji="0" lang="ko-KR" altLang="en-US" b="1" i="1" dirty="0">
                <a:solidFill>
                  <a:srgbClr val="0B27B5"/>
                </a:solidFill>
                <a:latin typeface="휴먼모음T" pitchFamily="18" charset="-127"/>
                <a:ea typeface="휴먼모음T" pitchFamily="18" charset="-127"/>
              </a:rPr>
              <a:t>닫힌 문을 통과하신 신비로 </a:t>
            </a:r>
            <a:r>
              <a:rPr kumimoji="0" lang="ko-KR" altLang="en-US" b="1" dirty="0">
                <a:solidFill>
                  <a:schemeClr val="tx1">
                    <a:lumMod val="65000"/>
                    <a:lumOff val="35000"/>
                  </a:schemeClr>
                </a:solidFill>
                <a:latin typeface="휴먼모음T" pitchFamily="18" charset="-127"/>
                <a:ea typeface="휴먼모음T" pitchFamily="18" charset="-127"/>
              </a:rPr>
              <a:t>설명</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⑤ 성모의 </a:t>
            </a:r>
            <a:r>
              <a:rPr kumimoji="0" lang="ko-KR" altLang="en-US" b="1" dirty="0">
                <a:solidFill>
                  <a:srgbClr val="C00000"/>
                </a:solidFill>
                <a:latin typeface="휴먼모음T" pitchFamily="18" charset="-127"/>
                <a:ea typeface="휴먼모음T" pitchFamily="18" charset="-127"/>
              </a:rPr>
              <a:t>중재성에 신중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은총의 중재는 </a:t>
            </a:r>
            <a:r>
              <a:rPr kumimoji="0" lang="ko-KR" altLang="en-US" b="1" dirty="0">
                <a:solidFill>
                  <a:srgbClr val="C00000"/>
                </a:solidFill>
                <a:latin typeface="휴먼모음T" pitchFamily="18" charset="-127"/>
                <a:ea typeface="휴먼모음T" pitchFamily="18" charset="-127"/>
              </a:rPr>
              <a:t>예수그리스도에 의존되어 있음을 분명히 함</a:t>
            </a:r>
            <a:endParaRPr kumimoji="0" lang="en-US" altLang="ko-KR" b="1" dirty="0">
              <a:solidFill>
                <a:schemeClr val="tx1">
                  <a:lumMod val="65000"/>
                  <a:lumOff val="35000"/>
                </a:schemeClr>
              </a:solidFill>
              <a:latin typeface="휴먼모음T" pitchFamily="18" charset="-127"/>
              <a:ea typeface="휴먼모음T" pitchFamily="18" charset="-127"/>
            </a:endParaRPr>
          </a:p>
        </p:txBody>
      </p:sp>
      <p:sp>
        <p:nvSpPr>
          <p:cNvPr id="9" name="직사각형 8"/>
          <p:cNvSpPr/>
          <p:nvPr/>
        </p:nvSpPr>
        <p:spPr>
          <a:xfrm>
            <a:off x="250825" y="260350"/>
            <a:ext cx="8647113" cy="2160588"/>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1" name="TextBox 10"/>
          <p:cNvSpPr txBox="1"/>
          <p:nvPr/>
        </p:nvSpPr>
        <p:spPr>
          <a:xfrm>
            <a:off x="395288" y="260350"/>
            <a:ext cx="8748712" cy="2479675"/>
          </a:xfrm>
          <a:prstGeom prst="rect">
            <a:avLst/>
          </a:prstGeom>
          <a:noFill/>
        </p:spPr>
        <p:txBody>
          <a:bodyPr>
            <a:spAutoFit/>
          </a:bodyPr>
          <a:lstStyle/>
          <a:p>
            <a:pPr marL="228600" indent="-228600" fontAlgn="auto">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a:t>
            </a:r>
            <a:r>
              <a:rPr kumimoji="0" lang="ko-KR" altLang="en-US" sz="2000" b="1" dirty="0">
                <a:solidFill>
                  <a:schemeClr val="tx1">
                    <a:lumMod val="75000"/>
                    <a:lumOff val="25000"/>
                  </a:schemeClr>
                </a:solidFill>
                <a:latin typeface="휴먼모음T" pitchFamily="18" charset="-127"/>
                <a:ea typeface="휴먼모음T" pitchFamily="18" charset="-127"/>
              </a:rPr>
              <a:t> </a:t>
            </a:r>
            <a:r>
              <a:rPr kumimoji="0" lang="ko-KR" altLang="en-US" b="1" dirty="0">
                <a:solidFill>
                  <a:schemeClr val="tx1">
                    <a:lumMod val="75000"/>
                    <a:lumOff val="25000"/>
                  </a:schemeClr>
                </a:solidFill>
                <a:latin typeface="휴먼모음T" pitchFamily="18" charset="-127"/>
                <a:ea typeface="휴먼모음T" pitchFamily="18" charset="-127"/>
              </a:rPr>
              <a:t>성 </a:t>
            </a:r>
            <a:r>
              <a:rPr kumimoji="0" lang="ko-KR" altLang="en-US" b="1" dirty="0" err="1">
                <a:solidFill>
                  <a:schemeClr val="tx1">
                    <a:lumMod val="75000"/>
                    <a:lumOff val="25000"/>
                  </a:schemeClr>
                </a:solidFill>
                <a:latin typeface="휴먼모음T" pitchFamily="18" charset="-127"/>
                <a:ea typeface="휴먼모음T" pitchFamily="18" charset="-127"/>
              </a:rPr>
              <a:t>알베르토</a:t>
            </a:r>
            <a:r>
              <a:rPr kumimoji="0" lang="ko-KR" altLang="en-US" b="1" dirty="0">
                <a:solidFill>
                  <a:schemeClr val="tx1">
                    <a:lumMod val="75000"/>
                    <a:lumOff val="25000"/>
                  </a:schemeClr>
                </a:solidFill>
                <a:latin typeface="휴먼모음T" pitchFamily="18" charset="-127"/>
                <a:ea typeface="휴먼모음T" pitchFamily="18" charset="-127"/>
              </a:rPr>
              <a:t>  계속</a:t>
            </a:r>
            <a:endParaRPr kumimoji="0" lang="en-US" altLang="ko-KR" b="1" dirty="0">
              <a:solidFill>
                <a:schemeClr val="tx1">
                  <a:lumMod val="75000"/>
                  <a:lumOff val="25000"/>
                </a:schemeClr>
              </a:solidFill>
              <a:latin typeface="휴먼모음T" pitchFamily="18" charset="-127"/>
              <a:ea typeface="휴먼모음T" pitchFamily="18" charset="-127"/>
            </a:endParaRPr>
          </a:p>
          <a:p>
            <a:pPr marL="228600" indent="-228600" fontAlgn="auto">
              <a:spcBef>
                <a:spcPts val="0"/>
              </a:spcBef>
              <a:spcAft>
                <a:spcPts val="0"/>
              </a:spcAft>
              <a:defRPr/>
            </a:pPr>
            <a:r>
              <a:rPr kumimoji="0" lang="en-US" altLang="ko-KR" sz="1600" b="1" dirty="0">
                <a:solidFill>
                  <a:schemeClr val="tx1">
                    <a:lumMod val="65000"/>
                    <a:lumOff val="35000"/>
                  </a:schemeClr>
                </a:solidFill>
                <a:latin typeface="휴먼모음T" pitchFamily="18" charset="-127"/>
                <a:ea typeface="휴먼모음T" pitchFamily="18" charset="-127"/>
              </a:rPr>
              <a:t> </a:t>
            </a:r>
          </a:p>
          <a:p>
            <a:pPr marL="228600" indent="-228600" fontAlgn="auto">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⑥ </a:t>
            </a:r>
            <a:r>
              <a:rPr kumimoji="0" lang="ko-KR" altLang="en-US" sz="2000" b="1" dirty="0">
                <a:solidFill>
                  <a:srgbClr val="0070C0"/>
                </a:solidFill>
                <a:latin typeface="휴먼모음T" pitchFamily="18" charset="-127"/>
                <a:ea typeface="휴먼모음T" pitchFamily="18" charset="-127"/>
              </a:rPr>
              <a:t>마리아의 영광과 공경의 이유는</a:t>
            </a:r>
            <a:r>
              <a:rPr kumimoji="0" lang="en-US" altLang="ko-KR" sz="2000" b="1" dirty="0">
                <a:solidFill>
                  <a:schemeClr val="tx1">
                    <a:lumMod val="65000"/>
                    <a:lumOff val="35000"/>
                  </a:schemeClr>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 마리아 자신의 인격 때문이 아니고</a:t>
            </a:r>
            <a:r>
              <a:rPr kumimoji="0" lang="en-US" altLang="ko-KR" sz="2000" b="1" dirty="0">
                <a:solidFill>
                  <a:schemeClr val="tx1">
                    <a:lumMod val="65000"/>
                    <a:lumOff val="35000"/>
                  </a:schemeClr>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 </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228600" indent="-2286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그리스도가 하느님이시고</a:t>
            </a:r>
            <a:r>
              <a:rPr kumimoji="0" lang="en-US" altLang="ko-KR" sz="2000" b="1" dirty="0">
                <a:solidFill>
                  <a:srgbClr val="0070C0"/>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 마리아가 하느님의 어머니이시기 때문</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228600" indent="-2286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⑦ </a:t>
            </a:r>
            <a:r>
              <a:rPr kumimoji="0" lang="ko-KR" altLang="en-US" sz="2000" b="1" dirty="0">
                <a:solidFill>
                  <a:srgbClr val="C00000"/>
                </a:solidFill>
                <a:latin typeface="휴먼모음T" pitchFamily="18" charset="-127"/>
                <a:ea typeface="휴먼모음T" pitchFamily="18" charset="-127"/>
              </a:rPr>
              <a:t>성모 마리아의 영광은 </a:t>
            </a:r>
            <a:r>
              <a:rPr kumimoji="0" lang="ko-KR" altLang="en-US" sz="2000" b="1" dirty="0">
                <a:solidFill>
                  <a:schemeClr val="tx1">
                    <a:lumMod val="65000"/>
                    <a:lumOff val="35000"/>
                  </a:schemeClr>
                </a:solidFill>
                <a:latin typeface="휴먼모음T" pitchFamily="18" charset="-127"/>
                <a:ea typeface="휴먼모음T" pitchFamily="18" charset="-127"/>
              </a:rPr>
              <a:t>태양주위의 달과 같이 </a:t>
            </a:r>
            <a:r>
              <a:rPr kumimoji="0" lang="ko-KR" altLang="en-US" sz="2000" b="1" dirty="0">
                <a:solidFill>
                  <a:srgbClr val="C00000"/>
                </a:solidFill>
                <a:latin typeface="휴먼모음T" pitchFamily="18" charset="-127"/>
                <a:ea typeface="휴먼모음T" pitchFamily="18" charset="-127"/>
              </a:rPr>
              <a:t>그리스도의 왕권에 의존하고 </a:t>
            </a:r>
            <a:r>
              <a:rPr kumimoji="0" lang="ko-KR" altLang="en-US" sz="2000" b="1" dirty="0">
                <a:solidFill>
                  <a:schemeClr val="tx1">
                    <a:lumMod val="65000"/>
                    <a:lumOff val="35000"/>
                  </a:schemeClr>
                </a:solidFill>
                <a:latin typeface="휴먼모음T" pitchFamily="18" charset="-127"/>
                <a:ea typeface="휴먼모음T" pitchFamily="18" charset="-127"/>
              </a:rPr>
              <a:t>있다</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228600" indent="-2286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처음으로 </a:t>
            </a:r>
            <a:r>
              <a:rPr kumimoji="0" lang="ko-KR" altLang="en-US" sz="2000" b="1" dirty="0" err="1">
                <a:solidFill>
                  <a:srgbClr val="0B27B5"/>
                </a:solidFill>
                <a:latin typeface="휴먼모음T" pitchFamily="18" charset="-127"/>
                <a:ea typeface="휴먼모음T" pitchFamily="18" charset="-127"/>
              </a:rPr>
              <a:t>마리아론이</a:t>
            </a:r>
            <a:r>
              <a:rPr kumimoji="0" lang="ko-KR" altLang="en-US" sz="2000" b="1" dirty="0">
                <a:solidFill>
                  <a:srgbClr val="0B27B5"/>
                </a:solidFill>
                <a:latin typeface="휴먼모음T" pitchFamily="18" charset="-127"/>
                <a:ea typeface="휴먼모음T" pitchFamily="18" charset="-127"/>
              </a:rPr>
              <a:t> </a:t>
            </a:r>
            <a:r>
              <a:rPr kumimoji="0" lang="ko-KR" altLang="en-US" sz="2000" b="1" dirty="0" err="1">
                <a:solidFill>
                  <a:srgbClr val="0B27B5"/>
                </a:solidFill>
                <a:latin typeface="휴먼모음T" pitchFamily="18" charset="-127"/>
                <a:ea typeface="휴먼모음T" pitchFamily="18" charset="-127"/>
              </a:rPr>
              <a:t>그리스도론에</a:t>
            </a:r>
            <a:r>
              <a:rPr kumimoji="0" lang="ko-KR" altLang="en-US" sz="2000" b="1" dirty="0">
                <a:solidFill>
                  <a:srgbClr val="0B27B5"/>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종속되어 있음을 명확히 밝힘</a:t>
            </a:r>
            <a:r>
              <a:rPr kumimoji="0" lang="en-US" altLang="ko-KR" sz="2000" b="1" dirty="0">
                <a:solidFill>
                  <a:srgbClr val="C00000"/>
                </a:solidFill>
                <a:latin typeface="휴먼모음T" pitchFamily="18" charset="-127"/>
                <a:ea typeface="휴먼모음T" pitchFamily="18" charset="-127"/>
              </a:rPr>
              <a:t>.</a:t>
            </a:r>
          </a:p>
          <a:p>
            <a:pPr marL="228600" indent="-228600" fontAlgn="auto">
              <a:lnSpc>
                <a:spcPts val="2300"/>
              </a:lnSpc>
              <a:spcBef>
                <a:spcPts val="0"/>
              </a:spcBef>
              <a:spcAft>
                <a:spcPts val="0"/>
              </a:spcAft>
              <a:defRPr/>
            </a:pPr>
            <a:r>
              <a:rPr kumimoji="0" lang="en-US" altLang="ko-KR" b="1" dirty="0">
                <a:solidFill>
                  <a:srgbClr val="C00000"/>
                </a:solidFill>
                <a:latin typeface="휴먼모음T" pitchFamily="18" charset="-127"/>
                <a:ea typeface="휴먼모음T" pitchFamily="18" charset="-127"/>
              </a:rPr>
              <a:t> </a:t>
            </a:r>
          </a:p>
        </p:txBody>
      </p:sp>
      <p:pic>
        <p:nvPicPr>
          <p:cNvPr id="10" name="Picture 2" descr="http://cfile248.uf.daum.net/image/1950D8164CFA636111B5D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188913"/>
            <a:ext cx="8713788" cy="3744912"/>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ct val="120000"/>
              </a:lnSpc>
              <a:spcBef>
                <a:spcPts val="0"/>
              </a:spcBef>
              <a:spcAft>
                <a:spcPts val="0"/>
              </a:spcAft>
              <a:defRPr/>
            </a:pPr>
            <a:endParaRPr kumimoji="0" lang="en-US" altLang="ko-KR" sz="2000" b="1" dirty="0">
              <a:solidFill>
                <a:schemeClr val="tx1">
                  <a:lumMod val="85000"/>
                  <a:lumOff val="1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rgbClr val="00B0F0"/>
                </a:solidFill>
                <a:latin typeface="휴먼모음T"/>
                <a:ea typeface="휴먼모음T"/>
              </a:rPr>
              <a:t> </a:t>
            </a:r>
            <a:r>
              <a:rPr kumimoji="0" lang="en-US" altLang="ko-KR" b="1" dirty="0">
                <a:solidFill>
                  <a:schemeClr val="tx1">
                    <a:lumMod val="85000"/>
                    <a:lumOff val="15000"/>
                  </a:schemeClr>
                </a:solidFill>
                <a:latin typeface="휴먼모음T" pitchFamily="18" charset="-127"/>
                <a:ea typeface="휴먼모음T" pitchFamily="18" charset="-127"/>
              </a:rPr>
              <a:t>7)</a:t>
            </a:r>
            <a:r>
              <a:rPr kumimoji="0" lang="en-US" altLang="ko-KR" sz="2000" b="1" dirty="0">
                <a:solidFill>
                  <a:schemeClr val="tx1">
                    <a:lumMod val="85000"/>
                    <a:lumOff val="15000"/>
                  </a:schemeClr>
                </a:solidFill>
                <a:latin typeface="휴먼모음T" pitchFamily="18" charset="-127"/>
                <a:ea typeface="휴먼모음T" pitchFamily="18" charset="-127"/>
              </a:rPr>
              <a:t> </a:t>
            </a:r>
            <a:r>
              <a:rPr kumimoji="0" lang="ko-KR" altLang="en-US" sz="2000" b="1" dirty="0">
                <a:solidFill>
                  <a:schemeClr val="tx1">
                    <a:lumMod val="85000"/>
                    <a:lumOff val="15000"/>
                  </a:schemeClr>
                </a:solidFill>
                <a:latin typeface="휴먼모음T" pitchFamily="18" charset="-127"/>
                <a:ea typeface="휴먼모음T" pitchFamily="18" charset="-127"/>
              </a:rPr>
              <a:t>성 </a:t>
            </a:r>
            <a:r>
              <a:rPr kumimoji="0" lang="ko-KR" altLang="en-US" sz="2000" b="1" dirty="0" err="1">
                <a:solidFill>
                  <a:schemeClr val="tx1">
                    <a:lumMod val="85000"/>
                    <a:lumOff val="15000"/>
                  </a:schemeClr>
                </a:solidFill>
                <a:latin typeface="휴먼모음T" pitchFamily="18" charset="-127"/>
                <a:ea typeface="휴먼모음T" pitchFamily="18" charset="-127"/>
              </a:rPr>
              <a:t>보나벤투라</a:t>
            </a:r>
            <a:r>
              <a:rPr kumimoji="0" lang="ko-KR" altLang="en-US" sz="2000" b="1" dirty="0">
                <a:solidFill>
                  <a:schemeClr val="tx1">
                    <a:lumMod val="85000"/>
                    <a:lumOff val="15000"/>
                  </a:schemeClr>
                </a:solidFill>
                <a:latin typeface="휴먼모음T" pitchFamily="18" charset="-127"/>
                <a:ea typeface="휴먼모음T" pitchFamily="18" charset="-127"/>
              </a:rPr>
              <a:t> </a:t>
            </a:r>
            <a:r>
              <a:rPr kumimoji="0" lang="en-US" altLang="ko-KR" sz="1600" b="1" dirty="0">
                <a:solidFill>
                  <a:schemeClr val="tx1">
                    <a:lumMod val="85000"/>
                    <a:lumOff val="15000"/>
                  </a:schemeClr>
                </a:solidFill>
                <a:latin typeface="휴먼모음T" pitchFamily="18" charset="-127"/>
                <a:ea typeface="휴먼모음T" pitchFamily="18" charset="-127"/>
              </a:rPr>
              <a:t>(+1274)</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a:t>
            </a:r>
            <a:r>
              <a:rPr kumimoji="0" lang="ko-KR" altLang="en-US" b="1" dirty="0" err="1">
                <a:solidFill>
                  <a:schemeClr val="tx1">
                    <a:lumMod val="65000"/>
                    <a:lumOff val="35000"/>
                  </a:schemeClr>
                </a:solidFill>
                <a:latin typeface="휴먼모음T" pitchFamily="18" charset="-127"/>
                <a:ea typeface="휴먼모음T" pitchFamily="18" charset="-127"/>
              </a:rPr>
              <a:t>베르나르도의</a:t>
            </a:r>
            <a:r>
              <a:rPr kumimoji="0" lang="ko-KR" altLang="en-US" b="1" dirty="0">
                <a:solidFill>
                  <a:schemeClr val="tx1">
                    <a:lumMod val="65000"/>
                    <a:lumOff val="35000"/>
                  </a:schemeClr>
                </a:solidFill>
                <a:latin typeface="휴먼모음T" pitchFamily="18" charset="-127"/>
                <a:ea typeface="휴먼모음T" pitchFamily="18" charset="-127"/>
              </a:rPr>
              <a:t> 편지를 인용하며 </a:t>
            </a:r>
            <a:r>
              <a:rPr kumimoji="0" lang="ko-KR" altLang="en-US" b="1" dirty="0">
                <a:solidFill>
                  <a:srgbClr val="0070C0"/>
                </a:solidFill>
                <a:latin typeface="휴먼모음T" pitchFamily="18" charset="-127"/>
                <a:ea typeface="휴먼모음T" pitchFamily="18" charset="-127"/>
              </a:rPr>
              <a:t>마리아의 </a:t>
            </a:r>
            <a:r>
              <a:rPr kumimoji="0" lang="ko-KR" altLang="en-US" b="1" dirty="0" err="1">
                <a:solidFill>
                  <a:srgbClr val="0070C0"/>
                </a:solidFill>
                <a:latin typeface="휴먼모음T" pitchFamily="18" charset="-127"/>
                <a:ea typeface="휴먼모음T" pitchFamily="18" charset="-127"/>
              </a:rPr>
              <a:t>원죄없는</a:t>
            </a:r>
            <a:r>
              <a:rPr kumimoji="0" lang="ko-KR" altLang="en-US" b="1" dirty="0">
                <a:solidFill>
                  <a:srgbClr val="0070C0"/>
                </a:solidFill>
                <a:latin typeface="휴먼모음T" pitchFamily="18" charset="-127"/>
                <a:ea typeface="휴먼모음T" pitchFamily="18" charset="-127"/>
              </a:rPr>
              <a:t> 잉태를 거부</a:t>
            </a:r>
            <a:r>
              <a:rPr kumimoji="0" lang="en-US" altLang="ko-KR" b="1" dirty="0">
                <a:solidFill>
                  <a:srgbClr val="0070C0"/>
                </a:solidFill>
                <a:latin typeface="휴먼모음T" pitchFamily="18" charset="-127"/>
                <a:ea typeface="휴먼모음T" pitchFamily="18" charset="-127"/>
              </a:rPr>
              <a:t> </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마리아가</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원죄와 상관없다면 구원되지 못했을 것이고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rgbClr val="C00000"/>
                </a:solidFill>
                <a:latin typeface="휴먼모음T" pitchFamily="18" charset="-127"/>
                <a:ea typeface="휴먼모음T" pitchFamily="18" charset="-127"/>
              </a:rPr>
              <a:t>예외없는</a:t>
            </a:r>
            <a:r>
              <a:rPr kumimoji="0" lang="ko-KR" altLang="en-US" b="1" dirty="0">
                <a:solidFill>
                  <a:srgbClr val="C00000"/>
                </a:solidFill>
                <a:latin typeface="휴먼모음T" pitchFamily="18" charset="-127"/>
                <a:ea typeface="휴먼모음T" pitchFamily="18" charset="-127"/>
              </a:rPr>
              <a:t> 모든 인간의 구원자이신</a:t>
            </a:r>
            <a:endParaRPr kumimoji="0" lang="en-US" altLang="ko-KR"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그리스도의 영예가 삭감되기 때문이라는 근거 제시</a:t>
            </a:r>
            <a:r>
              <a:rPr kumimoji="0" lang="en-US" altLang="ko-KR" sz="1600" b="1" dirty="0">
                <a:solidFill>
                  <a:schemeClr val="tx1">
                    <a:lumMod val="65000"/>
                    <a:lumOff val="35000"/>
                  </a:schemeClr>
                </a:solidFill>
                <a:latin typeface="휴먼모음T" pitchFamily="18" charset="-127"/>
                <a:ea typeface="휴먼모음T" pitchFamily="18" charset="-127"/>
              </a:rPr>
              <a:t>(</a:t>
            </a:r>
            <a:r>
              <a:rPr kumimoji="0" lang="ko-KR" altLang="en-US" sz="1600" b="1" dirty="0">
                <a:solidFill>
                  <a:schemeClr val="tx1">
                    <a:lumMod val="65000"/>
                    <a:lumOff val="35000"/>
                  </a:schemeClr>
                </a:solidFill>
                <a:latin typeface="휴먼모음T" pitchFamily="18" charset="-127"/>
                <a:ea typeface="휴먼모음T" pitchFamily="18" charset="-127"/>
              </a:rPr>
              <a:t>토마스아퀴나스 이론</a:t>
            </a:r>
            <a:r>
              <a:rPr kumimoji="0" lang="en-US" altLang="ko-KR" sz="16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 성모에게 큰 존경과 영예를 드려야 하지만</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아드님에게 더욱 더 존경과 영예를</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드려야 하며 </a:t>
            </a:r>
            <a:r>
              <a:rPr kumimoji="0" lang="ko-KR" altLang="en-US" b="1" dirty="0">
                <a:solidFill>
                  <a:srgbClr val="0070C0"/>
                </a:solidFill>
                <a:latin typeface="휴먼모음T" pitchFamily="18" charset="-127"/>
                <a:ea typeface="휴먼모음T" pitchFamily="18" charset="-127"/>
              </a:rPr>
              <a:t>어머니의 영광은 아들로부터 유래하는 것임을 인식해야 </a:t>
            </a:r>
            <a:r>
              <a:rPr kumimoji="0" lang="ko-KR" altLang="en-US" b="1" dirty="0">
                <a:solidFill>
                  <a:schemeClr val="tx1">
                    <a:lumMod val="65000"/>
                    <a:lumOff val="35000"/>
                  </a:schemeClr>
                </a:solidFill>
                <a:latin typeface="휴먼모음T" pitchFamily="18" charset="-127"/>
                <a:ea typeface="휴먼모음T" pitchFamily="18" charset="-127"/>
              </a:rPr>
              <a:t>한다</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③ 성모마리아의 </a:t>
            </a:r>
            <a:r>
              <a:rPr kumimoji="0" lang="ko-KR" altLang="en-US" b="1" dirty="0" err="1">
                <a:solidFill>
                  <a:srgbClr val="0B27B5"/>
                </a:solidFill>
                <a:latin typeface="휴먼모음T" pitchFamily="18" charset="-127"/>
                <a:ea typeface="휴먼모음T" pitchFamily="18" charset="-127"/>
              </a:rPr>
              <a:t>상경지례</a:t>
            </a:r>
            <a:r>
              <a:rPr kumimoji="0" lang="ko-KR" altLang="en-US" b="1" dirty="0" err="1">
                <a:solidFill>
                  <a:schemeClr val="tx1">
                    <a:lumMod val="65000"/>
                    <a:lumOff val="35000"/>
                  </a:schemeClr>
                </a:solidFill>
                <a:latin typeface="휴먼모음T" pitchFamily="18" charset="-127"/>
                <a:ea typeface="휴먼모음T" pitchFamily="18" charset="-127"/>
              </a:rPr>
              <a:t>와</a:t>
            </a:r>
            <a:r>
              <a:rPr kumimoji="0" lang="ko-KR" altLang="en-US" b="1" dirty="0">
                <a:solidFill>
                  <a:schemeClr val="tx1">
                    <a:lumMod val="65000"/>
                    <a:lumOff val="35000"/>
                  </a:schemeClr>
                </a:solidFill>
                <a:latin typeface="휴먼모음T" pitchFamily="18" charset="-127"/>
                <a:ea typeface="휴먼모음T" pitchFamily="18" charset="-127"/>
              </a:rPr>
              <a:t> 하느님께 대한 </a:t>
            </a:r>
            <a:r>
              <a:rPr kumimoji="0" lang="ko-KR" altLang="en-US" b="1" dirty="0" err="1">
                <a:solidFill>
                  <a:srgbClr val="0B27B5"/>
                </a:solidFill>
                <a:latin typeface="휴먼모음T" pitchFamily="18" charset="-127"/>
                <a:ea typeface="휴먼모음T" pitchFamily="18" charset="-127"/>
              </a:rPr>
              <a:t>흠숭지례를</a:t>
            </a:r>
            <a:r>
              <a:rPr kumimoji="0" lang="ko-KR" altLang="en-US" b="1" dirty="0">
                <a:solidFill>
                  <a:schemeClr val="tx1">
                    <a:lumMod val="65000"/>
                    <a:lumOff val="35000"/>
                  </a:schemeClr>
                </a:solidFill>
                <a:latin typeface="휴먼모음T" pitchFamily="18" charset="-127"/>
                <a:ea typeface="휴먼모음T" pitchFamily="18" charset="-127"/>
              </a:rPr>
              <a:t> 구분하며</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dirty="0">
                <a:solidFill>
                  <a:schemeClr val="tx1">
                    <a:lumMod val="65000"/>
                    <a:lumOff val="35000"/>
                  </a:schemeClr>
                </a:solidFill>
                <a:ea typeface="휴먼모음T" pitchFamily="18" charset="-127"/>
                <a:cs typeface="Lucida Sans Unicode"/>
              </a:rPr>
              <a:t>→</a:t>
            </a:r>
            <a:r>
              <a:rPr kumimoji="0" lang="ko-KR" altLang="en-US" b="1" dirty="0">
                <a:solidFill>
                  <a:schemeClr val="tx1">
                    <a:lumMod val="65000"/>
                    <a:lumOff val="35000"/>
                  </a:schemeClr>
                </a:solidFill>
                <a:latin typeface="휴먼모음T" pitchFamily="18" charset="-127"/>
                <a:ea typeface="휴먼모음T" pitchFamily="18" charset="-127"/>
              </a:rPr>
              <a:t>성모의 </a:t>
            </a:r>
            <a:r>
              <a:rPr kumimoji="0" lang="ko-KR" altLang="en-US" b="1" dirty="0">
                <a:solidFill>
                  <a:srgbClr val="C00000"/>
                </a:solidFill>
                <a:latin typeface="휴먼모음T" pitchFamily="18" charset="-127"/>
                <a:ea typeface="휴먼모음T" pitchFamily="18" charset="-127"/>
              </a:rPr>
              <a:t>올바른 공경강조</a:t>
            </a:r>
            <a:endParaRPr kumimoji="0" lang="en-US" altLang="ko-KR" b="1" dirty="0">
              <a:solidFill>
                <a:srgbClr val="C0000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④ 성모마리아는 우리와 그리스도 사이의 중재자이시고 </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그리스도는 우리와 하느님</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사이의 중재자이시다</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구원자는 오직 그리스도뿐이며</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구원에 있어 성모님의 역할은</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능동적이라기 보다는 </a:t>
            </a:r>
            <a:r>
              <a:rPr kumimoji="0" lang="ko-KR" altLang="en-US" b="1" dirty="0">
                <a:solidFill>
                  <a:srgbClr val="0070C0"/>
                </a:solidFill>
                <a:latin typeface="휴먼모음T" pitchFamily="18" charset="-127"/>
                <a:ea typeface="휴먼모음T" pitchFamily="18" charset="-127"/>
              </a:rPr>
              <a:t>수동적</a:t>
            </a:r>
            <a:r>
              <a:rPr kumimoji="0" lang="ko-KR" altLang="en-US" b="1" dirty="0">
                <a:solidFill>
                  <a:schemeClr val="tx1">
                    <a:lumMod val="65000"/>
                    <a:lumOff val="35000"/>
                  </a:schemeClr>
                </a:solidFill>
                <a:latin typeface="휴먼모음T" pitchFamily="18" charset="-127"/>
                <a:ea typeface="휴먼모음T" pitchFamily="18" charset="-127"/>
              </a:rPr>
              <a:t>이라 설명</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ko-KR" altLang="en-US" dirty="0"/>
          </a:p>
        </p:txBody>
      </p:sp>
      <p:sp>
        <p:nvSpPr>
          <p:cNvPr id="9" name="직사각형 8"/>
          <p:cNvSpPr/>
          <p:nvPr/>
        </p:nvSpPr>
        <p:spPr>
          <a:xfrm>
            <a:off x="250825" y="4149725"/>
            <a:ext cx="8713788" cy="2592388"/>
          </a:xfrm>
          <a:prstGeom prst="rect">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1" name="TextBox 10"/>
          <p:cNvSpPr txBox="1"/>
          <p:nvPr/>
        </p:nvSpPr>
        <p:spPr>
          <a:xfrm>
            <a:off x="323850" y="3933825"/>
            <a:ext cx="8820150" cy="2790825"/>
          </a:xfrm>
          <a:prstGeom prst="rect">
            <a:avLst/>
          </a:prstGeom>
          <a:noFill/>
        </p:spPr>
        <p:txBody>
          <a:bodyPr>
            <a:spAutoFit/>
          </a:bodyPr>
          <a:lstStyle/>
          <a:p>
            <a:pPr marL="228600" indent="-228600" fontAlgn="auto">
              <a:lnSpc>
                <a:spcPct val="200000"/>
              </a:lnSpc>
              <a:spcBef>
                <a:spcPts val="0"/>
              </a:spcBef>
              <a:spcAft>
                <a:spcPts val="0"/>
              </a:spcAft>
              <a:defRPr/>
            </a:pPr>
            <a:r>
              <a:rPr kumimoji="0" lang="en-US" altLang="ko-KR" b="1" dirty="0">
                <a:latin typeface="휴먼모음T" pitchFamily="18" charset="-127"/>
                <a:ea typeface="휴먼모음T" pitchFamily="18" charset="-127"/>
              </a:rPr>
              <a:t>8)</a:t>
            </a:r>
            <a:r>
              <a:rPr kumimoji="0" lang="en-US" altLang="ko-KR" sz="2000" b="1" dirty="0">
                <a:latin typeface="휴먼모음T" pitchFamily="18" charset="-127"/>
                <a:ea typeface="휴먼모음T" pitchFamily="18" charset="-127"/>
              </a:rPr>
              <a:t> </a:t>
            </a:r>
            <a:r>
              <a:rPr kumimoji="0" lang="ko-KR" altLang="en-US" sz="2000" b="1" dirty="0" err="1">
                <a:latin typeface="휴먼모음T" pitchFamily="18" charset="-127"/>
                <a:ea typeface="휴먼모음T" pitchFamily="18" charset="-127"/>
              </a:rPr>
              <a:t>둔스</a:t>
            </a:r>
            <a:r>
              <a:rPr kumimoji="0" lang="ko-KR" altLang="en-US" sz="2000" b="1" dirty="0">
                <a:latin typeface="휴먼모음T" pitchFamily="18" charset="-127"/>
                <a:ea typeface="휴먼모음T" pitchFamily="18" charset="-127"/>
              </a:rPr>
              <a:t> </a:t>
            </a:r>
            <a:r>
              <a:rPr kumimoji="0" lang="ko-KR" altLang="en-US" sz="2000" b="1" dirty="0" err="1">
                <a:latin typeface="휴먼모음T" pitchFamily="18" charset="-127"/>
                <a:ea typeface="휴먼모음T" pitchFamily="18" charset="-127"/>
              </a:rPr>
              <a:t>스코투스</a:t>
            </a:r>
            <a:r>
              <a:rPr kumimoji="0" lang="ko-KR" altLang="en-US" sz="2000" b="1" dirty="0">
                <a:latin typeface="휴먼모음T" pitchFamily="18" charset="-127"/>
                <a:ea typeface="휴먼모음T" pitchFamily="18" charset="-127"/>
              </a:rPr>
              <a:t> </a:t>
            </a:r>
            <a:r>
              <a:rPr kumimoji="0" lang="en-US" altLang="ko-KR" sz="1600" b="1" dirty="0">
                <a:solidFill>
                  <a:schemeClr val="tx1">
                    <a:lumMod val="75000"/>
                    <a:lumOff val="25000"/>
                  </a:schemeClr>
                </a:solidFill>
                <a:latin typeface="휴먼모음T" pitchFamily="18" charset="-127"/>
                <a:ea typeface="휴먼모음T" pitchFamily="18" charset="-127"/>
              </a:rPr>
              <a:t>(+1308)</a:t>
            </a:r>
          </a:p>
          <a:p>
            <a:pPr marL="228600" indent="-228600" fontAlgn="auto">
              <a:spcBef>
                <a:spcPts val="0"/>
              </a:spcBef>
              <a:spcAft>
                <a:spcPts val="0"/>
              </a:spcAft>
              <a:defRPr/>
            </a:pPr>
            <a:r>
              <a:rPr kumimoji="0" lang="en-US" altLang="ko-KR" sz="1600"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a:t>
            </a:r>
            <a:r>
              <a:rPr kumimoji="0" lang="ko-KR" altLang="en-US" sz="2000" b="1" dirty="0">
                <a:latin typeface="휴먼모음T" pitchFamily="18" charset="-127"/>
                <a:ea typeface="휴먼모음T" pitchFamily="18" charset="-127"/>
              </a:rPr>
              <a:t>마리아의 원죄 없는 잉태에 대한 새로운 논리 펼치며</a:t>
            </a:r>
            <a:r>
              <a:rPr kumimoji="0" lang="en-US" altLang="ko-KR" sz="2000" b="1" dirty="0">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그 정당성을 옹호</a:t>
            </a:r>
            <a:endParaRPr kumimoji="0" lang="en-US" altLang="ko-KR" sz="2000" b="1" dirty="0">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i="1" dirty="0">
                <a:solidFill>
                  <a:srgbClr val="C00000"/>
                </a:solidFill>
                <a:latin typeface="Lucida Sans Unicode"/>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당시 성모마리아의 </a:t>
            </a:r>
            <a:r>
              <a:rPr kumimoji="0" lang="ko-KR" altLang="en-US" b="1" dirty="0" err="1">
                <a:solidFill>
                  <a:srgbClr val="0B27B5"/>
                </a:solidFill>
                <a:latin typeface="휴먼모음T" pitchFamily="18" charset="-127"/>
                <a:ea typeface="휴먼모음T" pitchFamily="18" charset="-127"/>
              </a:rPr>
              <a:t>무염시태는</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C00000"/>
                </a:solidFill>
                <a:latin typeface="휴먼모음T" pitchFamily="18" charset="-127"/>
                <a:ea typeface="휴먼모음T" pitchFamily="18" charset="-127"/>
              </a:rPr>
              <a:t>그리스도 구원의 보편성</a:t>
            </a:r>
            <a:r>
              <a:rPr kumimoji="0" lang="ko-KR" altLang="en-US" b="1" dirty="0">
                <a:solidFill>
                  <a:schemeClr val="tx1">
                    <a:lumMod val="65000"/>
                    <a:lumOff val="35000"/>
                  </a:schemeClr>
                </a:solidFill>
                <a:latin typeface="휴먼모음T" pitchFamily="18" charset="-127"/>
                <a:ea typeface="휴먼모음T" pitchFamily="18" charset="-127"/>
              </a:rPr>
              <a:t>과</a:t>
            </a:r>
            <a:r>
              <a:rPr kumimoji="0" lang="ko-KR" altLang="en-US" b="1" dirty="0">
                <a:solidFill>
                  <a:srgbClr val="C00000"/>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양립할 수 없는 것이기에</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앞선 신학자들로부터 거부되고</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그러나 </a:t>
            </a:r>
            <a:r>
              <a:rPr kumimoji="0" lang="ko-KR" altLang="en-US" b="1" dirty="0" err="1">
                <a:solidFill>
                  <a:schemeClr val="tx1">
                    <a:lumMod val="65000"/>
                    <a:lumOff val="35000"/>
                  </a:schemeClr>
                </a:solidFill>
                <a:latin typeface="휴먼모음T" pitchFamily="18" charset="-127"/>
                <a:ea typeface="휴먼모음T" pitchFamily="18" charset="-127"/>
              </a:rPr>
              <a:t>둔스</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스코투스는</a:t>
            </a:r>
            <a:r>
              <a:rPr kumimoji="0" lang="ko-KR" altLang="en-US" b="1" dirty="0">
                <a:solidFill>
                  <a:schemeClr val="tx1">
                    <a:lumMod val="65000"/>
                    <a:lumOff val="35000"/>
                  </a:schemeClr>
                </a:solidFill>
                <a:latin typeface="휴먼모음T" pitchFamily="18" charset="-127"/>
                <a:ea typeface="휴먼모음T" pitchFamily="18" charset="-127"/>
              </a:rPr>
              <a:t> 마리아의 원죄 없는 잉태로</a:t>
            </a:r>
            <a:endParaRPr kumimoji="0" lang="en-US" altLang="ko-KR" b="1" dirty="0">
              <a:solidFill>
                <a:srgbClr val="0070C0"/>
              </a:solidFill>
              <a:latin typeface="휴먼모음T" pitchFamily="18" charset="-127"/>
              <a:ea typeface="휴먼모음T" pitchFamily="18" charset="-127"/>
            </a:endParaRPr>
          </a:p>
          <a:p>
            <a:pPr marL="228600" indent="-228600" fontAlgn="auto">
              <a:lnSpc>
                <a:spcPts val="2300"/>
              </a:lnSpc>
              <a:spcBef>
                <a:spcPts val="0"/>
              </a:spcBef>
              <a:spcAft>
                <a:spcPts val="0"/>
              </a:spcAft>
              <a:defRPr/>
            </a:pPr>
            <a:r>
              <a:rPr kumimoji="0" lang="en-US" altLang="ko-KR" b="1" dirty="0">
                <a:solidFill>
                  <a:srgbClr val="0070C0"/>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오히려 예수그리스도의 구원이 더욱 완전해 진다</a:t>
            </a:r>
            <a:r>
              <a:rPr kumimoji="0" lang="ko-KR" altLang="en-US" b="1" dirty="0">
                <a:solidFill>
                  <a:schemeClr val="tx1">
                    <a:lumMod val="65000"/>
                    <a:lumOff val="35000"/>
                  </a:schemeClr>
                </a:solidFill>
                <a:latin typeface="휴먼모음T" pitchFamily="18" charset="-127"/>
                <a:ea typeface="휴먼모음T" pitchFamily="18" charset="-127"/>
              </a:rPr>
              <a:t>고 강조</a:t>
            </a:r>
            <a:endParaRPr kumimoji="0" lang="en-US" altLang="ko-KR" b="1" dirty="0">
              <a:solidFill>
                <a:schemeClr val="tx1">
                  <a:lumMod val="65000"/>
                  <a:lumOff val="35000"/>
                </a:schemeClr>
              </a:solidFill>
              <a:latin typeface="휴먼모음T" pitchFamily="18" charset="-127"/>
              <a:ea typeface="휴먼모음T" pitchFamily="18" charset="-127"/>
            </a:endParaRPr>
          </a:p>
          <a:p>
            <a:pPr marL="228600" indent="-2286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a:t>
            </a:r>
            <a:r>
              <a:rPr kumimoji="0" lang="ko-KR" altLang="en-US" b="1" i="1" dirty="0">
                <a:solidFill>
                  <a:srgbClr val="0B27B5"/>
                </a:solidFill>
                <a:latin typeface="Lucida Sans Unicode"/>
                <a:ea typeface="휴먼모음T" pitchFamily="18" charset="-127"/>
                <a:cs typeface="Lucida Sans Unicode"/>
              </a:rPr>
              <a:t> </a:t>
            </a:r>
            <a:r>
              <a:rPr kumimoji="0" lang="en-US" altLang="ko-KR" b="1" i="1" dirty="0">
                <a:solidFill>
                  <a:srgbClr val="0B27B5"/>
                </a:solidFill>
                <a:latin typeface="Lucida Sans Unicode"/>
                <a:ea typeface="휴먼모음T" pitchFamily="18" charset="-127"/>
                <a:cs typeface="Lucida Sans Unicode"/>
              </a:rPr>
              <a:t>‘</a:t>
            </a:r>
            <a:r>
              <a:rPr kumimoji="0" lang="ko-KR" altLang="en-US" sz="2000" b="1" i="1" dirty="0">
                <a:solidFill>
                  <a:srgbClr val="0B27B5"/>
                </a:solidFill>
                <a:latin typeface="휴먼모음T" pitchFamily="18" charset="-127"/>
                <a:ea typeface="휴먼모음T" pitchFamily="18" charset="-127"/>
              </a:rPr>
              <a:t>복되신 동정녀는 기도로써 중재하는 권위를 갖고 있지</a:t>
            </a:r>
            <a:r>
              <a:rPr kumimoji="0" lang="en-US" altLang="ko-KR" sz="2000" b="1" i="1" dirty="0">
                <a:solidFill>
                  <a:srgbClr val="0B27B5"/>
                </a:solidFill>
                <a:latin typeface="휴먼모음T" pitchFamily="18" charset="-127"/>
                <a:ea typeface="휴먼모음T" pitchFamily="18" charset="-127"/>
              </a:rPr>
              <a:t>,</a:t>
            </a:r>
            <a:r>
              <a:rPr kumimoji="0" lang="ko-KR" altLang="en-US" sz="2000" b="1" i="1" dirty="0">
                <a:solidFill>
                  <a:srgbClr val="0B27B5"/>
                </a:solidFill>
                <a:latin typeface="휴먼모음T" pitchFamily="18" charset="-127"/>
                <a:ea typeface="휴먼모음T" pitchFamily="18" charset="-127"/>
              </a:rPr>
              <a:t> 하느님께 명령하는 권위 </a:t>
            </a:r>
            <a:endParaRPr kumimoji="0" lang="en-US" altLang="ko-KR" sz="2000" b="1" i="1" dirty="0">
              <a:solidFill>
                <a:srgbClr val="0B27B5"/>
              </a:solidFill>
              <a:latin typeface="휴먼모음T" pitchFamily="18" charset="-127"/>
              <a:ea typeface="휴먼모음T" pitchFamily="18" charset="-127"/>
            </a:endParaRPr>
          </a:p>
          <a:p>
            <a:pPr marL="228600" indent="-228600" fontAlgn="auto">
              <a:spcBef>
                <a:spcPts val="0"/>
              </a:spcBef>
              <a:spcAft>
                <a:spcPts val="0"/>
              </a:spcAft>
              <a:defRPr/>
            </a:pPr>
            <a:r>
              <a:rPr kumimoji="0" lang="en-US" altLang="ko-KR" sz="2000" b="1" i="1" dirty="0">
                <a:solidFill>
                  <a:srgbClr val="0B27B5"/>
                </a:solidFill>
                <a:latin typeface="휴먼모음T" pitchFamily="18" charset="-127"/>
                <a:ea typeface="휴먼모음T" pitchFamily="18" charset="-127"/>
              </a:rPr>
              <a:t>    </a:t>
            </a:r>
            <a:r>
              <a:rPr kumimoji="0" lang="ko-KR" altLang="en-US" sz="2000" b="1" i="1" dirty="0">
                <a:solidFill>
                  <a:srgbClr val="0B27B5"/>
                </a:solidFill>
                <a:latin typeface="휴먼모음T" pitchFamily="18" charset="-127"/>
                <a:ea typeface="휴먼모음T" pitchFamily="18" charset="-127"/>
              </a:rPr>
              <a:t>를 지닌 것이 아니다</a:t>
            </a:r>
            <a:r>
              <a:rPr kumimoji="0" lang="en-US" altLang="ko-KR" sz="2000" b="1" i="1" dirty="0">
                <a:solidFill>
                  <a:srgbClr val="0B27B5"/>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라고 당시 </a:t>
            </a:r>
            <a:r>
              <a:rPr kumimoji="0" lang="ko-KR" altLang="en-US" sz="2000" b="1" dirty="0">
                <a:solidFill>
                  <a:srgbClr val="C00000"/>
                </a:solidFill>
                <a:latin typeface="휴먼모음T" pitchFamily="18" charset="-127"/>
                <a:ea typeface="휴먼모음T" pitchFamily="18" charset="-127"/>
              </a:rPr>
              <a:t>대중 신심의 과장됨을 지적</a:t>
            </a:r>
            <a:r>
              <a:rPr kumimoji="0" lang="en-US" altLang="ko-KR" sz="2000" b="1" dirty="0">
                <a:solidFill>
                  <a:schemeClr val="tx1">
                    <a:lumMod val="65000"/>
                    <a:lumOff val="35000"/>
                  </a:schemeClr>
                </a:solidFill>
                <a:latin typeface="휴먼모음T" pitchFamily="18" charset="-127"/>
                <a:ea typeface="휴먼모음T" pitchFamily="18" charset="-127"/>
              </a:rPr>
              <a:t>.</a:t>
            </a: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7"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476250"/>
            <a:ext cx="8501063" cy="5976938"/>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468313" y="1052513"/>
            <a:ext cx="8462962" cy="5016500"/>
          </a:xfrm>
          <a:prstGeom prst="rect">
            <a:avLst/>
          </a:prstGeom>
        </p:spPr>
        <p:txBody>
          <a:bodyPr>
            <a:spAutoFit/>
          </a:bodyPr>
          <a:lstStyle/>
          <a:p>
            <a:pPr marL="342900" indent="-342900" fontAlgn="auto">
              <a:lnSpc>
                <a:spcPts val="1200"/>
              </a:lnSpc>
              <a:spcBef>
                <a:spcPts val="0"/>
              </a:spcBef>
              <a:spcAft>
                <a:spcPts val="0"/>
              </a:spcAft>
              <a:defRPr/>
            </a:pPr>
            <a:r>
              <a:rPr kumimoji="0" lang="en-US" altLang="ko-KR" sz="3200" b="1" dirty="0">
                <a:solidFill>
                  <a:srgbClr val="0A0EA8"/>
                </a:solidFill>
                <a:latin typeface="HY백송B" pitchFamily="18" charset="-127"/>
                <a:ea typeface="HY백송B" pitchFamily="18" charset="-127"/>
              </a:rPr>
              <a:t>2. </a:t>
            </a:r>
            <a:r>
              <a:rPr kumimoji="0" lang="ko-KR" altLang="en-US" sz="3200" b="1" dirty="0">
                <a:solidFill>
                  <a:srgbClr val="0A0EA8"/>
                </a:solidFill>
                <a:latin typeface="HY백송B" pitchFamily="18" charset="-127"/>
                <a:ea typeface="HY백송B" pitchFamily="18" charset="-127"/>
              </a:rPr>
              <a:t>종교 개혁자들이  말하는 성모마리아</a:t>
            </a:r>
            <a:endParaRPr kumimoji="0" lang="en-US" altLang="ko-KR" sz="3200" b="1" dirty="0">
              <a:solidFill>
                <a:srgbClr val="0A0EA8"/>
              </a:solidFill>
              <a:latin typeface="HY백송B" pitchFamily="18" charset="-127"/>
              <a:ea typeface="HY백송B" pitchFamily="18" charset="-127"/>
            </a:endParaRPr>
          </a:p>
          <a:p>
            <a:pPr marL="342900" indent="-342900" fontAlgn="auto">
              <a:lnSpc>
                <a:spcPts val="1200"/>
              </a:lnSpc>
              <a:spcBef>
                <a:spcPts val="0"/>
              </a:spcBef>
              <a:spcAft>
                <a:spcPts val="0"/>
              </a:spcAft>
              <a:defRPr/>
            </a:pPr>
            <a:endParaRPr kumimoji="0" lang="en-US" altLang="ko-KR" sz="3200" b="1" dirty="0">
              <a:solidFill>
                <a:srgbClr val="0A0EA8"/>
              </a:solidFill>
              <a:latin typeface="양재백두체B" pitchFamily="18" charset="-127"/>
              <a:ea typeface="양재백두체B" pitchFamily="18" charset="-127"/>
            </a:endParaRPr>
          </a:p>
          <a:p>
            <a:pPr marL="342900" indent="-342900" fontAlgn="auto">
              <a:lnSpc>
                <a:spcPts val="1200"/>
              </a:lnSpc>
              <a:spcBef>
                <a:spcPts val="0"/>
              </a:spcBef>
              <a:spcAft>
                <a:spcPts val="0"/>
              </a:spcAft>
              <a:defRPr/>
            </a:pPr>
            <a:endParaRPr kumimoji="0" lang="en-US" altLang="ko-KR" sz="2600" b="1" u="sng" dirty="0">
              <a:solidFill>
                <a:srgbClr val="0070C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900" b="1" dirty="0">
                <a:latin typeface="휴먼모음T" pitchFamily="18" charset="-127"/>
                <a:ea typeface="휴먼모음T" pitchFamily="18" charset="-127"/>
              </a:rPr>
              <a:t>    </a:t>
            </a:r>
            <a:r>
              <a:rPr kumimoji="0" lang="ko-KR" altLang="en-US" sz="2000" b="1" dirty="0" err="1">
                <a:solidFill>
                  <a:schemeClr val="tx1">
                    <a:lumMod val="65000"/>
                    <a:lumOff val="35000"/>
                  </a:schemeClr>
                </a:solidFill>
                <a:latin typeface="휴먼모음T" pitchFamily="18" charset="-127"/>
                <a:ea typeface="휴먼모음T" pitchFamily="18" charset="-127"/>
              </a:rPr>
              <a:t>마틴</a:t>
            </a:r>
            <a:r>
              <a:rPr kumimoji="0" lang="ko-KR" altLang="en-US" sz="2000" b="1" dirty="0">
                <a:solidFill>
                  <a:schemeClr val="tx1">
                    <a:lumMod val="65000"/>
                    <a:lumOff val="35000"/>
                  </a:schemeClr>
                </a:solidFill>
                <a:latin typeface="휴먼모음T" pitchFamily="18" charset="-127"/>
                <a:ea typeface="휴먼모음T" pitchFamily="18" charset="-127"/>
              </a:rPr>
              <a:t> 루터를 포함한 근대초기 종교개혁자들의 성모님에 대한 생각을 살펴보는 일</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은 오늘날 </a:t>
            </a:r>
            <a:r>
              <a:rPr kumimoji="0" lang="ko-KR" altLang="en-US" sz="2000" b="1" dirty="0">
                <a:solidFill>
                  <a:srgbClr val="0B27B5"/>
                </a:solidFill>
                <a:latin typeface="휴먼모음T" pitchFamily="18" charset="-127"/>
                <a:ea typeface="휴먼모음T" pitchFamily="18" charset="-127"/>
              </a:rPr>
              <a:t>프로테스탄트의 반反 마리아적 태도를 이해하는데 </a:t>
            </a:r>
            <a:r>
              <a:rPr kumimoji="0" lang="ko-KR" altLang="en-US" sz="2000" b="1" dirty="0">
                <a:solidFill>
                  <a:schemeClr val="tx1">
                    <a:lumMod val="65000"/>
                    <a:lumOff val="35000"/>
                  </a:schemeClr>
                </a:solidFill>
                <a:latin typeface="휴먼모음T" pitchFamily="18" charset="-127"/>
                <a:ea typeface="휴먼모음T" pitchFamily="18" charset="-127"/>
              </a:rPr>
              <a:t>도움이 될 것이다</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i="1" dirty="0">
                <a:solidFill>
                  <a:schemeClr val="tx1">
                    <a:lumMod val="65000"/>
                    <a:lumOff val="35000"/>
                  </a:schemeClr>
                </a:solidFill>
                <a:latin typeface="Lucida Sans Unicode"/>
                <a:ea typeface="휴먼모음T" pitchFamily="18" charset="-127"/>
                <a:cs typeface="Lucida Sans Unicode"/>
              </a:rPr>
              <a:t> </a:t>
            </a:r>
            <a:r>
              <a:rPr kumimoji="0" lang="en-US" altLang="ko-KR" b="1" i="1" dirty="0">
                <a:solidFill>
                  <a:schemeClr val="tx1">
                    <a:lumMod val="65000"/>
                    <a:lumOff val="35000"/>
                  </a:schemeClr>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근대 유럽은 새로운 국면을 맞은 시기로 </a:t>
            </a:r>
            <a:r>
              <a:rPr kumimoji="0" lang="ko-KR" altLang="en-US" sz="2000" b="1" dirty="0">
                <a:solidFill>
                  <a:srgbClr val="FF0000"/>
                </a:solidFill>
                <a:latin typeface="휴먼모음T" pitchFamily="18" charset="-127"/>
                <a:ea typeface="휴먼모음T" pitchFamily="18" charset="-127"/>
              </a:rPr>
              <a:t>인문주의와 인본주의</a:t>
            </a:r>
            <a:r>
              <a:rPr kumimoji="0" lang="ko-KR" altLang="en-US" sz="2000" b="1" dirty="0">
                <a:solidFill>
                  <a:schemeClr val="tx1">
                    <a:lumMod val="65000"/>
                    <a:lumOff val="35000"/>
                  </a:schemeClr>
                </a:solidFill>
                <a:latin typeface="휴먼모음T" pitchFamily="18" charset="-127"/>
                <a:ea typeface="휴먼모음T" pitchFamily="18" charset="-127"/>
              </a:rPr>
              <a:t>가 주된 흐름</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i="1" dirty="0">
                <a:solidFill>
                  <a:schemeClr val="tx1">
                    <a:lumMod val="65000"/>
                    <a:lumOff val="35000"/>
                  </a:schemeClr>
                </a:solidFill>
                <a:latin typeface="Lucida Sans Unicode"/>
                <a:ea typeface="휴먼모음T" pitchFamily="18" charset="-127"/>
                <a:cs typeface="Lucida Sans Unicode"/>
              </a:rPr>
              <a:t> </a:t>
            </a:r>
            <a:r>
              <a:rPr kumimoji="0" lang="en-US" altLang="ko-KR" b="1" i="1" dirty="0">
                <a:solidFill>
                  <a:schemeClr val="tx1">
                    <a:lumMod val="65000"/>
                    <a:lumOff val="35000"/>
                  </a:schemeClr>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르네상스 화가는 성모님을 가장 아름다운 여인의 모상으로 그림</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i="1" dirty="0">
                <a:solidFill>
                  <a:schemeClr val="tx1">
                    <a:lumMod val="65000"/>
                    <a:lumOff val="35000"/>
                  </a:schemeClr>
                </a:solidFill>
                <a:latin typeface="Lucida Sans Unicode"/>
                <a:ea typeface="휴먼모음T" pitchFamily="18" charset="-127"/>
                <a:cs typeface="Lucida Sans Unicode"/>
              </a:rPr>
              <a:t> </a:t>
            </a:r>
            <a:r>
              <a:rPr kumimoji="0" lang="en-US" altLang="ko-KR" b="1" i="1" dirty="0">
                <a:solidFill>
                  <a:schemeClr val="tx1">
                    <a:lumMod val="65000"/>
                    <a:lumOff val="35000"/>
                  </a:schemeClr>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중세의 철학이 </a:t>
            </a:r>
            <a:r>
              <a:rPr kumimoji="0" lang="ko-KR" altLang="en-US" sz="2000" b="1" dirty="0">
                <a:solidFill>
                  <a:srgbClr val="C00000"/>
                </a:solidFill>
                <a:latin typeface="휴먼모음T" pitchFamily="18" charset="-127"/>
                <a:ea typeface="휴먼모음T" pitchFamily="18" charset="-127"/>
              </a:rPr>
              <a:t>신</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神</a:t>
            </a:r>
            <a:r>
              <a:rPr kumimoji="0" lang="en-US" altLang="ko-KR" b="1" dirty="0">
                <a:solidFill>
                  <a:srgbClr val="C00000"/>
                </a:solidFill>
                <a:latin typeface="휴먼모음T" pitchFamily="18" charset="-127"/>
                <a:ea typeface="휴먼모음T" pitchFamily="18" charset="-127"/>
              </a:rPr>
              <a:t>)</a:t>
            </a:r>
            <a:r>
              <a:rPr kumimoji="0" lang="ko-KR" altLang="en-US" sz="2000" b="1" dirty="0">
                <a:solidFill>
                  <a:srgbClr val="C00000"/>
                </a:solidFill>
                <a:latin typeface="휴먼모음T" pitchFamily="18" charset="-127"/>
                <a:ea typeface="휴먼모음T" pitchFamily="18" charset="-127"/>
              </a:rPr>
              <a:t>에 집중했다면</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근대 인본주의는 사람에 집중</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02060"/>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인본주의자는 </a:t>
            </a:r>
            <a:r>
              <a:rPr kumimoji="0" lang="ko-KR" altLang="en-US" sz="2000" b="1" dirty="0">
                <a:solidFill>
                  <a:srgbClr val="C00000"/>
                </a:solidFill>
                <a:latin typeface="휴먼모음T" pitchFamily="18" charset="-127"/>
                <a:ea typeface="휴먼모음T" pitchFamily="18" charset="-127"/>
              </a:rPr>
              <a:t>마리아 신심과 성인공경 행위를 미신 행위로</a:t>
            </a:r>
            <a:r>
              <a:rPr kumimoji="0" lang="ko-KR" altLang="en-US" sz="2000" b="1" dirty="0">
                <a:solidFill>
                  <a:schemeClr val="tx1">
                    <a:lumMod val="65000"/>
                    <a:lumOff val="35000"/>
                  </a:schemeClr>
                </a:solidFill>
                <a:latin typeface="휴먼모음T" pitchFamily="18" charset="-127"/>
                <a:ea typeface="휴먼모음T" pitchFamily="18" charset="-127"/>
              </a:rPr>
              <a:t> 여기며</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02060"/>
                </a:solidFill>
                <a:latin typeface="Lucida Sans Unicode"/>
                <a:ea typeface="휴먼모음T" pitchFamily="18" charset="-127"/>
                <a:cs typeface="Lucida Sans Unicode"/>
              </a:rPr>
              <a:t>►  </a:t>
            </a:r>
            <a:r>
              <a:rPr kumimoji="0" lang="ko-KR" altLang="en-US" sz="2000" b="1" dirty="0">
                <a:solidFill>
                  <a:schemeClr val="tx1">
                    <a:lumMod val="65000"/>
                    <a:lumOff val="35000"/>
                  </a:schemeClr>
                </a:solidFill>
                <a:latin typeface="휴먼모음T" pitchFamily="18" charset="-127"/>
                <a:ea typeface="휴먼모음T" pitchFamily="18" charset="-127"/>
              </a:rPr>
              <a:t>여기에 </a:t>
            </a:r>
            <a:r>
              <a:rPr kumimoji="0" lang="ko-KR" altLang="en-US" sz="2000" b="1" dirty="0" err="1">
                <a:solidFill>
                  <a:schemeClr val="tx1">
                    <a:lumMod val="65000"/>
                    <a:lumOff val="35000"/>
                  </a:schemeClr>
                </a:solidFill>
                <a:latin typeface="휴먼모음T" pitchFamily="18" charset="-127"/>
                <a:ea typeface="휴먼모음T" pitchFamily="18" charset="-127"/>
              </a:rPr>
              <a:t>마틴</a:t>
            </a:r>
            <a:r>
              <a:rPr kumimoji="0" lang="ko-KR" altLang="en-US" sz="2000" b="1" dirty="0">
                <a:solidFill>
                  <a:schemeClr val="tx1">
                    <a:lumMod val="65000"/>
                    <a:lumOff val="35000"/>
                  </a:schemeClr>
                </a:solidFill>
                <a:latin typeface="휴먼모음T" pitchFamily="18" charset="-127"/>
                <a:ea typeface="휴먼모음T" pitchFamily="18" charset="-127"/>
              </a:rPr>
              <a:t> 루터와 </a:t>
            </a:r>
            <a:r>
              <a:rPr kumimoji="0" lang="ko-KR" altLang="en-US" sz="2000" b="1" dirty="0" err="1">
                <a:solidFill>
                  <a:schemeClr val="tx1">
                    <a:lumMod val="65000"/>
                    <a:lumOff val="35000"/>
                  </a:schemeClr>
                </a:solidFill>
                <a:latin typeface="휴먼모음T" pitchFamily="18" charset="-127"/>
                <a:ea typeface="휴먼모음T" pitchFamily="18" charset="-127"/>
              </a:rPr>
              <a:t>칼빈</a:t>
            </a:r>
            <a:r>
              <a:rPr kumimoji="0" lang="ko-KR" altLang="en-US" sz="2000" b="1" dirty="0">
                <a:solidFill>
                  <a:schemeClr val="tx1">
                    <a:lumMod val="65000"/>
                    <a:lumOff val="35000"/>
                  </a:schemeClr>
                </a:solidFill>
                <a:latin typeface="휴먼모음T" pitchFamily="18" charset="-127"/>
                <a:ea typeface="휴먼모음T" pitchFamily="18" charset="-127"/>
              </a:rPr>
              <a:t> 등 종교 개혁자가 가세함</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i="1" dirty="0">
                <a:solidFill>
                  <a:schemeClr val="tx1">
                    <a:lumMod val="65000"/>
                    <a:lumOff val="35000"/>
                  </a:schemeClr>
                </a:solidFill>
                <a:latin typeface="Lucida Sans Unicode"/>
                <a:ea typeface="휴먼모음T" pitchFamily="18" charset="-127"/>
                <a:cs typeface="Lucida Sans Unicode"/>
              </a:rPr>
              <a:t> </a:t>
            </a:r>
            <a:r>
              <a:rPr kumimoji="0" lang="en-US" altLang="ko-KR" b="1" i="1" dirty="0">
                <a:solidFill>
                  <a:schemeClr val="tx1">
                    <a:lumMod val="65000"/>
                    <a:lumOff val="35000"/>
                  </a:schemeClr>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에라스무스도 당시 성모신심이 미신행위에 가깝다고 비판 </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02060"/>
                </a:solidFill>
                <a:latin typeface="Lucida Sans Unicode"/>
                <a:ea typeface="휴먼모음T" pitchFamily="18" charset="-127"/>
                <a:cs typeface="Lucida Sans Unicode"/>
              </a:rPr>
              <a:t>►  </a:t>
            </a:r>
            <a:r>
              <a:rPr kumimoji="0" lang="ko-KR" altLang="en-US" sz="1900" b="1" dirty="0">
                <a:solidFill>
                  <a:schemeClr val="tx1">
                    <a:lumMod val="65000"/>
                    <a:lumOff val="35000"/>
                  </a:schemeClr>
                </a:solidFill>
                <a:latin typeface="휴먼모음T" pitchFamily="18" charset="-127"/>
                <a:ea typeface="휴먼모음T" pitchFamily="18" charset="-127"/>
              </a:rPr>
              <a:t>진정한 종교신심도 아니고 윤리적 내용도 결여된</a:t>
            </a:r>
            <a:r>
              <a:rPr kumimoji="0" lang="en-US" altLang="ko-KR"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rgbClr val="0B27B5"/>
                </a:solidFill>
                <a:latin typeface="휴먼모음T" pitchFamily="18" charset="-127"/>
                <a:ea typeface="휴먼모음T" pitchFamily="18" charset="-127"/>
              </a:rPr>
              <a:t>겉치레 식 신심이라는 것</a:t>
            </a:r>
            <a:endParaRPr kumimoji="0" lang="en-US" altLang="ko-KR" sz="1900" b="1" dirty="0">
              <a:solidFill>
                <a:srgbClr val="0B27B5"/>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5"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2263" y="260350"/>
            <a:ext cx="8499475" cy="626427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323850" y="404813"/>
            <a:ext cx="8564563" cy="5908675"/>
          </a:xfrm>
          <a:prstGeom prst="rect">
            <a:avLst/>
          </a:prstGeom>
        </p:spPr>
        <p:txBody>
          <a:bodyPr>
            <a:spAutoFit/>
          </a:bodyPr>
          <a:lstStyle/>
          <a:p>
            <a:pPr marL="457200" indent="-457200" fontAlgn="auto">
              <a:lnSpc>
                <a:spcPts val="2300"/>
              </a:lnSpc>
              <a:spcBef>
                <a:spcPts val="0"/>
              </a:spcBef>
              <a:spcAft>
                <a:spcPts val="0"/>
              </a:spcAft>
              <a:buFontTx/>
              <a:buAutoNum type="arabicParenR"/>
              <a:defRPr/>
            </a:pPr>
            <a:r>
              <a:rPr kumimoji="0" lang="ko-KR" altLang="en-US" sz="2000" b="1" dirty="0" err="1">
                <a:latin typeface="휴먼모음T" pitchFamily="18" charset="-127"/>
                <a:ea typeface="휴먼모음T" pitchFamily="18" charset="-127"/>
              </a:rPr>
              <a:t>마틴</a:t>
            </a:r>
            <a:r>
              <a:rPr kumimoji="0" lang="ko-KR" altLang="en-US" sz="2000" b="1" dirty="0">
                <a:latin typeface="휴먼모음T" pitchFamily="18" charset="-127"/>
                <a:ea typeface="휴먼모음T" pitchFamily="18" charset="-127"/>
              </a:rPr>
              <a:t> 루터 </a:t>
            </a:r>
            <a:r>
              <a:rPr kumimoji="0" lang="en-US" altLang="ko-KR" sz="1600" b="1" dirty="0">
                <a:solidFill>
                  <a:schemeClr val="tx1">
                    <a:lumMod val="75000"/>
                    <a:lumOff val="25000"/>
                  </a:schemeClr>
                </a:solidFill>
                <a:latin typeface="휴먼모음T" pitchFamily="18" charset="-127"/>
                <a:ea typeface="휴먼모음T" pitchFamily="18" charset="-127"/>
              </a:rPr>
              <a:t>(+1546)</a:t>
            </a:r>
          </a:p>
          <a:p>
            <a:pPr marL="342900" indent="-342900" fontAlgn="auto">
              <a:lnSpc>
                <a:spcPts val="2300"/>
              </a:lnSpc>
              <a:spcBef>
                <a:spcPts val="0"/>
              </a:spcBef>
              <a:spcAft>
                <a:spcPts val="0"/>
              </a:spcAft>
              <a:buFontTx/>
              <a:buAutoNum type="arabicParenR"/>
              <a:defRPr/>
            </a:pPr>
            <a:endParaRPr kumimoji="0" lang="en-US" altLang="ko-KR" sz="1600" b="1" dirty="0">
              <a:solidFill>
                <a:schemeClr val="tx1">
                  <a:lumMod val="75000"/>
                  <a:lumOff val="2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75000"/>
                    <a:lumOff val="2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① </a:t>
            </a:r>
            <a:r>
              <a:rPr kumimoji="0" lang="ko-KR" altLang="en-US" b="1" dirty="0" err="1">
                <a:solidFill>
                  <a:schemeClr val="tx1">
                    <a:lumMod val="65000"/>
                    <a:lumOff val="35000"/>
                  </a:schemeClr>
                </a:solidFill>
                <a:latin typeface="휴먼모음T" pitchFamily="18" charset="-127"/>
                <a:ea typeface="휴먼모음T" pitchFamily="18" charset="-127"/>
              </a:rPr>
              <a:t>마틴</a:t>
            </a:r>
            <a:r>
              <a:rPr kumimoji="0" lang="ko-KR" altLang="en-US" b="1" dirty="0">
                <a:solidFill>
                  <a:schemeClr val="tx1">
                    <a:lumMod val="65000"/>
                    <a:lumOff val="35000"/>
                  </a:schemeClr>
                </a:solidFill>
                <a:latin typeface="휴먼모음T" pitchFamily="18" charset="-127"/>
                <a:ea typeface="휴먼모음T" pitchFamily="18" charset="-127"/>
              </a:rPr>
              <a:t> 루터의 평가는 양극단으로 나뉨 </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정신적 </a:t>
            </a:r>
            <a:r>
              <a:rPr kumimoji="0" lang="ko-KR" altLang="en-US" b="1" dirty="0" err="1">
                <a:solidFill>
                  <a:schemeClr val="tx1">
                    <a:lumMod val="65000"/>
                    <a:lumOff val="35000"/>
                  </a:schemeClr>
                </a:solidFill>
                <a:latin typeface="휴먼모음T" pitchFamily="18" charset="-127"/>
                <a:ea typeface="휴먼모음T" pitchFamily="18" charset="-127"/>
              </a:rPr>
              <a:t>병약자</a:t>
            </a:r>
            <a:r>
              <a:rPr kumimoji="0" lang="ko-KR" altLang="en-US" b="1" dirty="0">
                <a:solidFill>
                  <a:schemeClr val="tx1">
                    <a:lumMod val="65000"/>
                    <a:lumOff val="35000"/>
                  </a:schemeClr>
                </a:solidFill>
                <a:latin typeface="휴먼모음T" pitchFamily="18" charset="-127"/>
                <a:ea typeface="휴먼모음T" pitchFamily="18" charset="-127"/>
              </a:rPr>
              <a:t> 또는 경건한 신앙인으로</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② 그는 기도하고 고행하는 수도자의 모습이었으며</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그에게 하느님은 무서운 하느님이었음</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③ </a:t>
            </a:r>
            <a:r>
              <a:rPr kumimoji="0" lang="ko-KR" altLang="en-US" sz="2000" b="1" dirty="0">
                <a:solidFill>
                  <a:schemeClr val="tx1">
                    <a:lumMod val="65000"/>
                    <a:lumOff val="35000"/>
                  </a:schemeClr>
                </a:solidFill>
                <a:latin typeface="휴먼모음T" pitchFamily="18" charset="-127"/>
                <a:ea typeface="휴먼모음T" pitchFamily="18" charset="-127"/>
              </a:rPr>
              <a:t>루터 교회의 핵심 슬로건은 </a:t>
            </a:r>
            <a:r>
              <a:rPr kumimoji="0" lang="ko-KR" altLang="en-US" sz="2000" b="1" dirty="0">
                <a:latin typeface="휴먼모음T" pitchFamily="18" charset="-127"/>
                <a:ea typeface="휴먼모음T" pitchFamily="18" charset="-127"/>
              </a:rPr>
              <a:t>⇒</a:t>
            </a:r>
            <a:r>
              <a:rPr kumimoji="0" lang="en-US" altLang="ko-KR" sz="2000" b="1" dirty="0">
                <a:solidFill>
                  <a:srgbClr val="C00000"/>
                </a:solidFill>
                <a:latin typeface="휴먼모음T" pitchFamily="18" charset="-127"/>
                <a:ea typeface="휴먼모음T" pitchFamily="18" charset="-127"/>
              </a:rPr>
              <a:t>‘</a:t>
            </a:r>
            <a:r>
              <a:rPr kumimoji="0" lang="ko-KR" altLang="en-US" sz="2000" b="1" dirty="0">
                <a:solidFill>
                  <a:srgbClr val="C00000"/>
                </a:solidFill>
                <a:latin typeface="휴먼모음T" pitchFamily="18" charset="-127"/>
                <a:ea typeface="휴먼모음T" pitchFamily="18" charset="-127"/>
              </a:rPr>
              <a:t>믿음만으로</a:t>
            </a: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은총만으로 </a:t>
            </a: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성경만으로</a:t>
            </a:r>
            <a:r>
              <a:rPr kumimoji="0" lang="en-US" altLang="ko-KR" sz="2000" b="1" dirty="0">
                <a:solidFill>
                  <a:srgbClr val="C00000"/>
                </a:solidFill>
                <a:latin typeface="휴먼모음T" pitchFamily="18" charset="-127"/>
                <a:ea typeface="휴먼모음T" pitchFamily="18" charset="-127"/>
              </a:rPr>
              <a:t>’</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i="1" dirty="0">
                <a:latin typeface="Lucida Sans Unicode"/>
                <a:ea typeface="휴먼모음T" pitchFamily="18" charset="-127"/>
                <a:cs typeface="Lucida Sans Unicode"/>
              </a:rPr>
              <a:t>► </a:t>
            </a:r>
            <a:r>
              <a:rPr kumimoji="0" lang="ko-KR" altLang="en-US" dirty="0">
                <a:latin typeface="Lucida Sans Unicode"/>
                <a:ea typeface="휴먼모음T" pitchFamily="18" charset="-127"/>
                <a:cs typeface="Lucida Sans Unicode"/>
              </a:rPr>
              <a:t>가톨릭교회의  </a:t>
            </a:r>
            <a:r>
              <a:rPr kumimoji="0" lang="ko-KR" altLang="en-US" dirty="0">
                <a:solidFill>
                  <a:srgbClr val="0070C0"/>
                </a:solidFill>
                <a:latin typeface="Lucida Sans Unicode"/>
                <a:ea typeface="휴먼모음T" pitchFamily="18" charset="-127"/>
                <a:cs typeface="Lucida Sans Unicode"/>
              </a:rPr>
              <a:t>믿음은  행실로  보여주는 것으로 </a:t>
            </a:r>
            <a:r>
              <a:rPr kumimoji="0" lang="en-US" altLang="ko-KR" dirty="0">
                <a:solidFill>
                  <a:schemeClr val="tx1">
                    <a:lumMod val="75000"/>
                    <a:lumOff val="25000"/>
                  </a:schemeClr>
                </a:solidFill>
                <a:latin typeface="Lucida Sans Unicode"/>
                <a:ea typeface="휴먼모음T" pitchFamily="18" charset="-127"/>
                <a:cs typeface="Lucida Sans Unicode"/>
              </a:rPr>
              <a:t>(</a:t>
            </a:r>
            <a:r>
              <a:rPr kumimoji="0" lang="ko-KR" altLang="en-US" dirty="0" err="1">
                <a:solidFill>
                  <a:schemeClr val="tx1">
                    <a:lumMod val="75000"/>
                    <a:lumOff val="25000"/>
                  </a:schemeClr>
                </a:solidFill>
                <a:latin typeface="Lucida Sans Unicode"/>
                <a:ea typeface="휴먼모음T" pitchFamily="18" charset="-127"/>
                <a:cs typeface="Lucida Sans Unicode"/>
              </a:rPr>
              <a:t>야고보</a:t>
            </a:r>
            <a:r>
              <a:rPr kumimoji="0" lang="en-US" altLang="ko-KR" dirty="0">
                <a:solidFill>
                  <a:schemeClr val="tx1">
                    <a:lumMod val="75000"/>
                    <a:lumOff val="25000"/>
                  </a:schemeClr>
                </a:solidFill>
                <a:latin typeface="Lucida Sans Unicode"/>
                <a:ea typeface="휴먼모음T" pitchFamily="18" charset="-127"/>
                <a:cs typeface="Lucida Sans Unicode"/>
              </a:rPr>
              <a:t>2.14)</a:t>
            </a:r>
            <a:r>
              <a:rPr kumimoji="0" lang="ko-KR" altLang="en-US" dirty="0">
                <a:solidFill>
                  <a:schemeClr val="tx1">
                    <a:lumMod val="75000"/>
                    <a:lumOff val="25000"/>
                  </a:schemeClr>
                </a:solidFill>
                <a:latin typeface="Lucida Sans Unicode"/>
                <a:ea typeface="휴먼모음T" pitchFamily="18" charset="-127"/>
                <a:cs typeface="Lucida Sans Unicode"/>
              </a:rPr>
              <a:t>  </a:t>
            </a:r>
            <a:endParaRPr kumimoji="0" lang="en-US" altLang="ko-KR" dirty="0">
              <a:solidFill>
                <a:schemeClr val="tx1">
                  <a:lumMod val="75000"/>
                  <a:lumOff val="25000"/>
                </a:schemeClr>
              </a:solidFill>
              <a:latin typeface="Lucida Sans Unicode"/>
              <a:ea typeface="휴먼모음T" pitchFamily="18" charset="-127"/>
              <a:cs typeface="Lucida Sans Unicode"/>
            </a:endParaRPr>
          </a:p>
          <a:p>
            <a:pPr marL="342900" indent="-342900" fontAlgn="auto">
              <a:lnSpc>
                <a:spcPts val="2300"/>
              </a:lnSpc>
              <a:spcBef>
                <a:spcPts val="0"/>
              </a:spcBef>
              <a:spcAft>
                <a:spcPts val="0"/>
              </a:spcAft>
              <a:defRPr/>
            </a:pPr>
            <a:r>
              <a:rPr kumimoji="0" lang="en-US" altLang="ko-KR" dirty="0">
                <a:solidFill>
                  <a:srgbClr val="0070C0"/>
                </a:solidFill>
                <a:latin typeface="Lucida Sans Unicode"/>
                <a:ea typeface="휴먼모음T" pitchFamily="18" charset="-127"/>
                <a:cs typeface="Lucida Sans Unicode"/>
              </a:rPr>
              <a:t>         </a:t>
            </a:r>
            <a:r>
              <a:rPr kumimoji="0" lang="ko-KR" altLang="en-US" dirty="0">
                <a:latin typeface="Lucida Sans Unicode"/>
                <a:ea typeface="휴먼모음T" pitchFamily="18" charset="-127"/>
                <a:cs typeface="Lucida Sans Unicode"/>
              </a:rPr>
              <a:t>→ </a:t>
            </a:r>
            <a:r>
              <a:rPr kumimoji="0" lang="ko-KR" altLang="en-US" dirty="0">
                <a:solidFill>
                  <a:schemeClr val="tx1">
                    <a:lumMod val="65000"/>
                    <a:lumOff val="35000"/>
                  </a:schemeClr>
                </a:solidFill>
                <a:latin typeface="Lucida Sans Unicode"/>
                <a:ea typeface="휴먼모음T" pitchFamily="18" charset="-127"/>
                <a:cs typeface="Lucida Sans Unicode"/>
              </a:rPr>
              <a:t>이것이</a:t>
            </a:r>
            <a:r>
              <a:rPr kumimoji="0" lang="ko-KR" altLang="en-US" dirty="0">
                <a:latin typeface="Lucida Sans Unicode"/>
                <a:ea typeface="휴먼모음T" pitchFamily="18" charset="-127"/>
                <a:cs typeface="Lucida Sans Unicode"/>
              </a:rPr>
              <a:t>  </a:t>
            </a:r>
            <a:r>
              <a:rPr kumimoji="0" lang="ko-KR" altLang="en-US" dirty="0">
                <a:solidFill>
                  <a:srgbClr val="0070C0"/>
                </a:solidFill>
                <a:latin typeface="Lucida Sans Unicode"/>
                <a:ea typeface="휴먼모음T" pitchFamily="18" charset="-127"/>
                <a:cs typeface="Lucida Sans Unicode"/>
              </a:rPr>
              <a:t>루터 교회와의 차이점</a:t>
            </a:r>
            <a:r>
              <a:rPr kumimoji="0" lang="en-US" altLang="ko-KR" dirty="0">
                <a:solidFill>
                  <a:srgbClr val="0070C0"/>
                </a:solidFill>
                <a:latin typeface="Lucida Sans Unicode"/>
                <a:ea typeface="휴먼모음T" pitchFamily="18" charset="-127"/>
                <a:cs typeface="Lucida Sans Unicode"/>
              </a:rPr>
              <a:t>.</a:t>
            </a:r>
            <a:endParaRPr kumimoji="0" lang="en-US" altLang="ko-KR" dirty="0">
              <a:solidFill>
                <a:srgbClr val="0070C0"/>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④</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프로테스탄트가 성모공경을 반대하지만  루터가 처음부터 성모공경을 반대한 건 아님</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i="1" dirty="0">
                <a:latin typeface="Lucida Sans Unicode"/>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일본인이 쓴</a:t>
            </a:r>
            <a:r>
              <a:rPr kumimoji="0" lang="ko-KR" altLang="en-US" b="1" dirty="0">
                <a:solidFill>
                  <a:schemeClr val="tx1">
                    <a:lumMod val="65000"/>
                    <a:lumOff val="35000"/>
                  </a:schemeClr>
                </a:solidFill>
                <a:latin typeface="바탕"/>
                <a:ea typeface="바탕"/>
              </a:rPr>
              <a:t>「</a:t>
            </a:r>
            <a:r>
              <a:rPr kumimoji="0" lang="ko-KR" altLang="en-US" b="1" dirty="0">
                <a:solidFill>
                  <a:srgbClr val="002060"/>
                </a:solidFill>
                <a:latin typeface="휴먼모음T" pitchFamily="18" charset="-127"/>
                <a:ea typeface="휴먼모음T" pitchFamily="18" charset="-127"/>
              </a:rPr>
              <a:t>루터와 마리아</a:t>
            </a:r>
            <a:r>
              <a:rPr kumimoji="0" lang="ko-KR" altLang="en-US" b="1" dirty="0">
                <a:solidFill>
                  <a:schemeClr val="tx1">
                    <a:lumMod val="65000"/>
                    <a:lumOff val="35000"/>
                  </a:schemeClr>
                </a:solidFill>
                <a:latin typeface="바탕"/>
                <a:ea typeface="바탕"/>
              </a:rPr>
              <a:t>」</a:t>
            </a:r>
            <a:r>
              <a:rPr kumimoji="0" lang="ko-KR" altLang="en-US" b="1" dirty="0">
                <a:solidFill>
                  <a:schemeClr val="tx1">
                    <a:lumMod val="65000"/>
                    <a:lumOff val="35000"/>
                  </a:schemeClr>
                </a:solidFill>
                <a:latin typeface="휴먼모음T" pitchFamily="18" charset="-127"/>
                <a:ea typeface="휴먼모음T" pitchFamily="18" charset="-127"/>
              </a:rPr>
              <a:t>에서  루터가</a:t>
            </a:r>
            <a:r>
              <a:rPr kumimoji="0" lang="en-US" altLang="ko-KR" b="1" dirty="0">
                <a:solidFill>
                  <a:srgbClr val="C00000"/>
                </a:solidFill>
                <a:latin typeface="휴먼모음T" pitchFamily="18" charset="-127"/>
                <a:ea typeface="휴먼모음T" pitchFamily="18" charset="-127"/>
              </a:rPr>
              <a:t>‘</a:t>
            </a:r>
            <a:r>
              <a:rPr kumimoji="0" lang="ko-KR" altLang="en-US" b="1" dirty="0">
                <a:solidFill>
                  <a:srgbClr val="C00000"/>
                </a:solidFill>
                <a:latin typeface="휴먼모음T" pitchFamily="18" charset="-127"/>
                <a:ea typeface="휴먼모음T" pitchFamily="18" charset="-127"/>
              </a:rPr>
              <a:t>마리아의 노래</a:t>
            </a:r>
            <a:r>
              <a:rPr kumimoji="0" lang="en-US" altLang="ko-KR" b="1" dirty="0">
                <a:solidFill>
                  <a:srgbClr val="C00000"/>
                </a:solidFill>
                <a:latin typeface="휴먼모음T" pitchFamily="18" charset="-127"/>
                <a:ea typeface="휴먼모음T" pitchFamily="18" charset="-127"/>
              </a:rPr>
              <a:t>(</a:t>
            </a:r>
            <a:r>
              <a:rPr kumimoji="0" lang="ko-KR" altLang="en-US" b="1" dirty="0" err="1">
                <a:solidFill>
                  <a:srgbClr val="C00000"/>
                </a:solidFill>
                <a:latin typeface="휴먼모음T" pitchFamily="18" charset="-127"/>
                <a:ea typeface="휴먼모음T" pitchFamily="18" charset="-127"/>
              </a:rPr>
              <a:t>마니피캇</a:t>
            </a:r>
            <a:r>
              <a:rPr kumimoji="0" lang="en-US" altLang="ko-KR" b="1" dirty="0">
                <a:solidFill>
                  <a:srgbClr val="C00000"/>
                </a:solidFill>
                <a:latin typeface="휴먼모음T" pitchFamily="18" charset="-127"/>
                <a:ea typeface="휴먼모음T" pitchFamily="18" charset="-127"/>
              </a:rPr>
              <a:t>)’</a:t>
            </a:r>
            <a:r>
              <a:rPr kumimoji="0" lang="ko-KR" altLang="en-US" b="1" dirty="0">
                <a:latin typeface="휴먼모음T" pitchFamily="18" charset="-127"/>
                <a:ea typeface="휴먼모음T" pitchFamily="18" charset="-127"/>
              </a:rPr>
              <a:t>을 해설한</a:t>
            </a:r>
            <a:endParaRPr kumimoji="0" lang="en-US" altLang="ko-KR" b="1" dirty="0">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부분도 있고</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성모님에 대해 강론한 것도 찾을 수 있으며</a:t>
            </a:r>
            <a:r>
              <a:rPr kumimoji="0" lang="en-US" altLang="ko-KR"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⑤ </a:t>
            </a:r>
            <a:r>
              <a:rPr kumimoji="0" lang="ko-KR" altLang="en-US" sz="2000" b="1" dirty="0">
                <a:solidFill>
                  <a:schemeClr val="tx1">
                    <a:lumMod val="65000"/>
                    <a:lumOff val="35000"/>
                  </a:schemeClr>
                </a:solidFill>
                <a:latin typeface="휴먼모음T" pitchFamily="18" charset="-127"/>
                <a:ea typeface="휴먼모음T" pitchFamily="18" charset="-127"/>
              </a:rPr>
              <a:t>성모마리아의 </a:t>
            </a:r>
            <a:r>
              <a:rPr kumimoji="0" lang="ko-KR" altLang="en-US" sz="2000" b="1" dirty="0">
                <a:solidFill>
                  <a:srgbClr val="C00000"/>
                </a:solidFill>
                <a:latin typeface="휴먼모음T" pitchFamily="18" charset="-127"/>
                <a:ea typeface="휴먼모음T" pitchFamily="18" charset="-127"/>
              </a:rPr>
              <a:t>완전한 동정성과  </a:t>
            </a:r>
            <a:r>
              <a:rPr kumimoji="0" lang="ko-KR" altLang="en-US" sz="2000" b="1" dirty="0">
                <a:solidFill>
                  <a:schemeClr val="tx1">
                    <a:lumMod val="65000"/>
                    <a:lumOff val="35000"/>
                  </a:schemeClr>
                </a:solidFill>
                <a:latin typeface="휴먼모음T" pitchFamily="18" charset="-127"/>
                <a:ea typeface="휴먼모음T" pitchFamily="18" charset="-127"/>
              </a:rPr>
              <a:t>마리아가 </a:t>
            </a:r>
            <a:r>
              <a:rPr kumimoji="0" lang="ko-KR" altLang="en-US" sz="2000" b="1" dirty="0">
                <a:solidFill>
                  <a:srgbClr val="C00000"/>
                </a:solidFill>
                <a:latin typeface="휴먼모음T" pitchFamily="18" charset="-127"/>
                <a:ea typeface="휴먼모음T" pitchFamily="18" charset="-127"/>
              </a:rPr>
              <a:t>충만한 은총</a:t>
            </a:r>
            <a:r>
              <a:rPr kumimoji="0" lang="ko-KR" altLang="en-US" sz="2000" b="1" dirty="0">
                <a:solidFill>
                  <a:schemeClr val="tx1">
                    <a:lumMod val="65000"/>
                    <a:lumOff val="35000"/>
                  </a:schemeClr>
                </a:solidFill>
                <a:latin typeface="휴먼모음T" pitchFamily="18" charset="-127"/>
                <a:ea typeface="휴먼모음T" pitchFamily="18" charset="-127"/>
              </a:rPr>
              <a:t>을</a:t>
            </a:r>
            <a:r>
              <a:rPr kumimoji="0" lang="ko-KR" altLang="en-US" sz="2000" b="1" dirty="0">
                <a:solidFill>
                  <a:srgbClr val="0070C0"/>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지녔음을</a:t>
            </a:r>
            <a:r>
              <a:rPr kumimoji="0" lang="ko-KR" altLang="en-US" sz="2000" b="1" dirty="0">
                <a:solidFill>
                  <a:srgbClr val="0070C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인정</a:t>
            </a:r>
            <a:endParaRPr kumimoji="0" lang="en-US" altLang="ko-KR" sz="2000" b="1" dirty="0">
              <a:solidFill>
                <a:srgbClr val="C00000"/>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en-US" altLang="ko-KR" b="1" i="1" dirty="0">
                <a:latin typeface="Lucida Sans Unicode"/>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그러나 이를 전적으로 </a:t>
            </a:r>
            <a:r>
              <a:rPr kumimoji="0" lang="ko-KR" altLang="en-US" b="1" dirty="0">
                <a:solidFill>
                  <a:srgbClr val="C00000"/>
                </a:solidFill>
                <a:latin typeface="휴먼모음T" pitchFamily="18" charset="-127"/>
                <a:ea typeface="휴먼모음T" pitchFamily="18" charset="-127"/>
              </a:rPr>
              <a:t>성모 마리아의 덕성이 아닌 하느님의 은총이라고</a:t>
            </a:r>
            <a:r>
              <a:rPr kumimoji="0" lang="ko-KR" altLang="en-US" b="1" dirty="0">
                <a:solidFill>
                  <a:schemeClr val="tx1">
                    <a:lumMod val="65000"/>
                    <a:lumOff val="35000"/>
                  </a:schemeClr>
                </a:solidFill>
                <a:latin typeface="휴먼모음T" pitchFamily="18" charset="-127"/>
                <a:ea typeface="휴먼모음T" pitchFamily="18" charset="-127"/>
              </a:rPr>
              <a:t> 생각</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b="1" dirty="0">
                <a:latin typeface="Lucida Sans Unicode"/>
                <a:ea typeface="휴먼모음T" pitchFamily="18" charset="-127"/>
                <a:cs typeface="Lucida Sans Unicode"/>
              </a:rPr>
              <a:t>∵</a:t>
            </a: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프로테스탄트 신자들은 그들도 은총을 받으면 성모님처럼 될 수 있다는 논리</a:t>
            </a:r>
            <a:r>
              <a:rPr kumimoji="0" lang="en-US" altLang="ko-KR" b="1" dirty="0">
                <a:solidFill>
                  <a:schemeClr val="tx1">
                    <a:lumMod val="65000"/>
                    <a:lumOff val="35000"/>
                  </a:schemeClr>
                </a:solidFill>
                <a:latin typeface="휴먼모음T" pitchFamily="18" charset="-127"/>
                <a:ea typeface="휴먼모음T" pitchFamily="18" charset="-127"/>
              </a:rPr>
              <a:t>.</a:t>
            </a:r>
            <a:endParaRPr kumimoji="0" lang="en-US" altLang="ko-KR" b="1" dirty="0">
              <a:solidFill>
                <a:srgbClr val="FF0000"/>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⑥ 루터는 추종자들에게 </a:t>
            </a:r>
            <a:r>
              <a:rPr kumimoji="0" lang="ko-KR" altLang="en-US" b="1" dirty="0">
                <a:latin typeface="휴먼모음T" pitchFamily="18" charset="-127"/>
                <a:ea typeface="휴먼모음T" pitchFamily="18" charset="-127"/>
              </a:rPr>
              <a:t>마리아에게 중재기도를 할 것과</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자신의 교회에서 </a:t>
            </a:r>
            <a:r>
              <a:rPr kumimoji="0" lang="ko-KR" altLang="en-US" b="1" dirty="0">
                <a:latin typeface="휴먼모음T" pitchFamily="18" charset="-127"/>
                <a:ea typeface="휴먼모음T" pitchFamily="18" charset="-127"/>
              </a:rPr>
              <a:t>예수탄생 예고</a:t>
            </a:r>
            <a:endParaRPr kumimoji="0" lang="en-US" altLang="ko-KR" b="1" dirty="0">
              <a:latin typeface="휴먼모음T" pitchFamily="18" charset="-127"/>
              <a:ea typeface="휴먼모음T" pitchFamily="18" charset="-127"/>
            </a:endParaRPr>
          </a:p>
          <a:p>
            <a:pPr marL="342900" indent="-342900" fontAlgn="auto">
              <a:spcBef>
                <a:spcPts val="0"/>
              </a:spcBef>
              <a:spcAft>
                <a:spcPts val="0"/>
              </a:spcAft>
              <a:defRPr/>
            </a:pPr>
            <a:r>
              <a:rPr kumimoji="0" lang="en-US" altLang="ko-KR" b="1" dirty="0">
                <a:latin typeface="휴먼모음T" pitchFamily="18" charset="-127"/>
                <a:ea typeface="휴먼모음T" pitchFamily="18" charset="-127"/>
              </a:rPr>
              <a:t>    </a:t>
            </a:r>
            <a:r>
              <a:rPr kumimoji="0" lang="ko-KR" altLang="en-US" b="1" dirty="0">
                <a:latin typeface="휴먼모음T" pitchFamily="18" charset="-127"/>
                <a:ea typeface="휴먼모음T" pitchFamily="18" charset="-127"/>
              </a:rPr>
              <a:t>축일을 지내길 권유하고</a:t>
            </a:r>
            <a:r>
              <a:rPr kumimoji="0" lang="en-US" altLang="ko-KR" b="1" dirty="0">
                <a:solidFill>
                  <a:srgbClr val="0A0EA8"/>
                </a:solidFill>
                <a:latin typeface="휴먼모음T" pitchFamily="18" charset="-127"/>
                <a:ea typeface="휴먼모음T" pitchFamily="18" charset="-127"/>
              </a:rPr>
              <a:t>,  </a:t>
            </a:r>
            <a:r>
              <a:rPr kumimoji="0" lang="ko-KR" altLang="en-US" b="1" dirty="0" err="1">
                <a:solidFill>
                  <a:srgbClr val="0B27B5"/>
                </a:solidFill>
                <a:latin typeface="휴먼모음T" pitchFamily="18" charset="-127"/>
                <a:ea typeface="휴먼모음T" pitchFamily="18" charset="-127"/>
              </a:rPr>
              <a:t>에페소</a:t>
            </a:r>
            <a:r>
              <a:rPr kumimoji="0" lang="ko-KR" altLang="en-US" b="1" dirty="0">
                <a:solidFill>
                  <a:srgbClr val="C00000"/>
                </a:solidFill>
                <a:latin typeface="휴먼모음T" pitchFamily="18" charset="-127"/>
                <a:ea typeface="휴먼모음T" pitchFamily="18" charset="-127"/>
              </a:rPr>
              <a:t> </a:t>
            </a:r>
            <a:r>
              <a:rPr kumimoji="0" lang="ko-KR" altLang="en-US" b="1" dirty="0">
                <a:solidFill>
                  <a:srgbClr val="0B27B5"/>
                </a:solidFill>
                <a:latin typeface="휴먼모음T" pitchFamily="18" charset="-127"/>
                <a:ea typeface="휴먼모음T" pitchFamily="18" charset="-127"/>
              </a:rPr>
              <a:t>공의회 결정을 긍정적으로 </a:t>
            </a:r>
            <a:r>
              <a:rPr kumimoji="0" lang="ko-KR" altLang="en-US" b="1" dirty="0">
                <a:solidFill>
                  <a:srgbClr val="C00000"/>
                </a:solidFill>
                <a:latin typeface="휴먼모음T" pitchFamily="18" charset="-127"/>
                <a:ea typeface="휴먼모음T" pitchFamily="18" charset="-127"/>
              </a:rPr>
              <a:t>언급 </a:t>
            </a: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6"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260350"/>
            <a:ext cx="8499475" cy="273685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a:lnSpc>
                <a:spcPts val="2300"/>
              </a:lnSpc>
              <a:defRPr/>
            </a:pPr>
            <a:endParaRPr kumimoji="0" lang="en-US" altLang="ko-KR" sz="2000" b="1" dirty="0">
              <a:solidFill>
                <a:srgbClr val="595959"/>
              </a:solidFill>
              <a:latin typeface="휴먼모음T" pitchFamily="18" charset="-127"/>
              <a:ea typeface="휴먼모음T" pitchFamily="18" charset="-127"/>
            </a:endParaRPr>
          </a:p>
          <a:p>
            <a:pPr marL="342900" indent="-342900">
              <a:lnSpc>
                <a:spcPct val="150000"/>
              </a:lnSpc>
              <a:defRPr/>
            </a:pPr>
            <a:r>
              <a:rPr kumimoji="0" lang="ko-KR" altLang="en-US" b="1" dirty="0">
                <a:solidFill>
                  <a:srgbClr val="595959"/>
                </a:solidFill>
                <a:latin typeface="휴먼모음T" pitchFamily="18" charset="-127"/>
                <a:ea typeface="휴먼모음T" pitchFamily="18" charset="-127"/>
              </a:rPr>
              <a:t> ⑦ </a:t>
            </a:r>
            <a:r>
              <a:rPr kumimoji="0" lang="ko-KR" altLang="en-US" b="1" dirty="0">
                <a:solidFill>
                  <a:schemeClr val="tx1"/>
                </a:solidFill>
                <a:latin typeface="휴먼모음T" pitchFamily="18" charset="-127"/>
                <a:ea typeface="휴먼모음T" pitchFamily="18" charset="-127"/>
              </a:rPr>
              <a:t>루터는</a:t>
            </a:r>
            <a:r>
              <a:rPr kumimoji="0" lang="ko-KR" altLang="en-US" b="1" dirty="0">
                <a:solidFill>
                  <a:srgbClr val="595959"/>
                </a:solidFill>
                <a:latin typeface="휴먼모음T" pitchFamily="18" charset="-127"/>
                <a:ea typeface="휴먼모음T" pitchFamily="18" charset="-127"/>
              </a:rPr>
              <a:t> </a:t>
            </a:r>
            <a:r>
              <a:rPr kumimoji="0" lang="ko-KR" altLang="en-US" sz="1900" b="1" dirty="0">
                <a:solidFill>
                  <a:srgbClr val="595959"/>
                </a:solidFill>
                <a:latin typeface="휴먼모음T" pitchFamily="18" charset="-127"/>
                <a:ea typeface="휴먼모음T" pitchFamily="18" charset="-127"/>
              </a:rPr>
              <a:t>성모 마리아의 </a:t>
            </a:r>
            <a:r>
              <a:rPr kumimoji="0" lang="ko-KR" altLang="en-US" sz="1900" b="1" dirty="0" err="1">
                <a:solidFill>
                  <a:srgbClr val="C00000"/>
                </a:solidFill>
                <a:latin typeface="휴먼모음T" pitchFamily="18" charset="-127"/>
                <a:ea typeface="휴먼모음T" pitchFamily="18" charset="-127"/>
              </a:rPr>
              <a:t>무염시태에도</a:t>
            </a:r>
            <a:r>
              <a:rPr kumimoji="0" lang="ko-KR" altLang="en-US" sz="1900" b="1" dirty="0">
                <a:solidFill>
                  <a:srgbClr val="C00000"/>
                </a:solidFill>
                <a:latin typeface="휴먼모음T" pitchFamily="18" charset="-127"/>
                <a:ea typeface="휴먼모음T" pitchFamily="18" charset="-127"/>
              </a:rPr>
              <a:t> 긍정적인 접근</a:t>
            </a:r>
            <a:endParaRPr kumimoji="0" lang="en-US" altLang="ko-KR" sz="1900" b="1" dirty="0">
              <a:solidFill>
                <a:srgbClr val="595959"/>
              </a:solidFill>
              <a:latin typeface="휴먼모음T" pitchFamily="18" charset="-127"/>
              <a:ea typeface="휴먼모음T" pitchFamily="18" charset="-127"/>
            </a:endParaRPr>
          </a:p>
          <a:p>
            <a:pPr marL="342900" indent="-342900">
              <a:lnSpc>
                <a:spcPct val="150000"/>
              </a:lnSpc>
              <a:defRPr/>
            </a:pPr>
            <a:r>
              <a:rPr kumimoji="0" lang="en-US" altLang="ko-KR" b="1" i="1" dirty="0">
                <a:solidFill>
                  <a:srgbClr val="595959"/>
                </a:solidFill>
                <a:ea typeface="휴먼모음T" pitchFamily="18" charset="-127"/>
                <a:cs typeface="Lucida Sans Unicode" pitchFamily="34" charset="0"/>
              </a:rPr>
              <a:t>   </a:t>
            </a:r>
            <a:r>
              <a:rPr kumimoji="0" lang="en-US" altLang="ko-KR" b="1" i="1" dirty="0">
                <a:solidFill>
                  <a:srgbClr val="C00000"/>
                </a:solidFill>
                <a:latin typeface="한컴 백제 B" pitchFamily="18" charset="-127"/>
                <a:ea typeface="한컴 백제 B" pitchFamily="18" charset="-127"/>
                <a:cs typeface="Lucida Sans Unicode" pitchFamily="34" charset="0"/>
              </a:rPr>
              <a:t>► </a:t>
            </a:r>
            <a:r>
              <a:rPr kumimoji="0" lang="en-US" altLang="ko-KR" b="1" dirty="0">
                <a:solidFill>
                  <a:srgbClr val="0B27B5"/>
                </a:solidFill>
                <a:latin typeface="한컴 백제 B" pitchFamily="18" charset="-127"/>
                <a:ea typeface="한컴 백제 B" pitchFamily="18" charset="-127"/>
                <a:cs typeface="Lucida Sans Unicode" pitchFamily="34" charset="0"/>
              </a:rPr>
              <a:t>“</a:t>
            </a:r>
            <a:r>
              <a:rPr kumimoji="0" lang="en-US" altLang="ko-KR" dirty="0">
                <a:solidFill>
                  <a:srgbClr val="0B27B5"/>
                </a:solidFill>
                <a:latin typeface="한컴 백제 B" pitchFamily="18" charset="-127"/>
                <a:ea typeface="한컴 백제 B" pitchFamily="18" charset="-127"/>
                <a:cs typeface="Lucida Sans Unicode" pitchFamily="34" charset="0"/>
              </a:rPr>
              <a:t> </a:t>
            </a:r>
            <a:r>
              <a:rPr kumimoji="0" lang="ko-KR" altLang="en-US" dirty="0">
                <a:solidFill>
                  <a:srgbClr val="0B27B5"/>
                </a:solidFill>
                <a:latin typeface="휴먼모음T" pitchFamily="18" charset="-127"/>
                <a:ea typeface="휴먼모음T" pitchFamily="18" charset="-127"/>
              </a:rPr>
              <a:t>마리아는 출산 전</a:t>
            </a:r>
            <a:r>
              <a:rPr kumimoji="0" lang="en-US" altLang="ko-KR" dirty="0">
                <a:solidFill>
                  <a:srgbClr val="0B27B5"/>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중</a:t>
            </a:r>
            <a:r>
              <a:rPr kumimoji="0" lang="en-US" altLang="ko-KR" dirty="0">
                <a:solidFill>
                  <a:srgbClr val="0B27B5"/>
                </a:solidFill>
                <a:latin typeface="휴먼모음T" pitchFamily="18" charset="-127"/>
                <a:ea typeface="휴먼모음T" pitchFamily="18" charset="-127"/>
              </a:rPr>
              <a:t>,</a:t>
            </a:r>
            <a:r>
              <a:rPr kumimoji="0" lang="ko-KR" altLang="en-US" dirty="0">
                <a:solidFill>
                  <a:srgbClr val="0B27B5"/>
                </a:solidFill>
                <a:latin typeface="휴먼모음T" pitchFamily="18" charset="-127"/>
                <a:ea typeface="휴먼모음T" pitchFamily="18" charset="-127"/>
              </a:rPr>
              <a:t> 후에도 온전히 정결한 동정녀였다</a:t>
            </a:r>
            <a:r>
              <a:rPr kumimoji="0" lang="en-US" altLang="ko-KR" dirty="0">
                <a:solidFill>
                  <a:srgbClr val="0B27B5"/>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마리아는 원죄로부터 </a:t>
            </a:r>
            <a:endParaRPr kumimoji="0" lang="en-US" altLang="ko-KR" dirty="0">
              <a:solidFill>
                <a:srgbClr val="0B27B5"/>
              </a:solidFill>
              <a:latin typeface="휴먼모음T" pitchFamily="18" charset="-127"/>
              <a:ea typeface="휴먼모음T" pitchFamily="18" charset="-127"/>
            </a:endParaRPr>
          </a:p>
          <a:p>
            <a:pPr marL="342900" indent="-342900">
              <a:lnSpc>
                <a:spcPts val="2300"/>
              </a:lnSpc>
              <a:defRPr/>
            </a:pPr>
            <a:r>
              <a:rPr kumimoji="0" lang="ko-KR" altLang="en-US" dirty="0">
                <a:solidFill>
                  <a:srgbClr val="0B27B5"/>
                </a:solidFill>
                <a:latin typeface="휴먼모음T" pitchFamily="18" charset="-127"/>
                <a:ea typeface="휴먼모음T" pitchFamily="18" charset="-127"/>
              </a:rPr>
              <a:t>    구원된 정결하고 거룩한 처녀다</a:t>
            </a:r>
            <a:r>
              <a:rPr kumimoji="0" lang="en-US" altLang="ko-KR" dirty="0">
                <a:solidFill>
                  <a:srgbClr val="0B27B5"/>
                </a:solidFill>
                <a:latin typeface="휴먼모음T" pitchFamily="18" charset="-127"/>
                <a:ea typeface="휴먼모음T" pitchFamily="18" charset="-127"/>
              </a:rPr>
              <a:t>.</a:t>
            </a:r>
            <a:r>
              <a:rPr kumimoji="0" lang="ko-KR" altLang="en-US" dirty="0">
                <a:solidFill>
                  <a:srgbClr val="0B27B5"/>
                </a:solidFill>
                <a:latin typeface="휴먼모음T" pitchFamily="18" charset="-127"/>
                <a:ea typeface="휴먼모음T" pitchFamily="18" charset="-127"/>
              </a:rPr>
              <a:t> 하느님의 선물로 꾸며진 그의 영혼은 원죄로부터</a:t>
            </a:r>
            <a:endParaRPr kumimoji="0" lang="en-US" altLang="ko-KR" dirty="0">
              <a:solidFill>
                <a:srgbClr val="0B27B5"/>
              </a:solidFill>
              <a:latin typeface="휴먼모음T" pitchFamily="18" charset="-127"/>
              <a:ea typeface="휴먼모음T" pitchFamily="18" charset="-127"/>
            </a:endParaRPr>
          </a:p>
          <a:p>
            <a:pPr marL="342900" indent="-342900">
              <a:lnSpc>
                <a:spcPts val="2300"/>
              </a:lnSpc>
              <a:defRPr/>
            </a:pPr>
            <a:r>
              <a:rPr kumimoji="0" lang="en-US" altLang="ko-KR" dirty="0">
                <a:solidFill>
                  <a:srgbClr val="0B27B5"/>
                </a:solidFill>
                <a:latin typeface="휴먼모음T" pitchFamily="18" charset="-127"/>
                <a:ea typeface="휴먼모음T" pitchFamily="18" charset="-127"/>
              </a:rPr>
              <a:t>   </a:t>
            </a:r>
            <a:r>
              <a:rPr kumimoji="0" lang="ko-KR" altLang="en-US" dirty="0">
                <a:solidFill>
                  <a:srgbClr val="0B27B5"/>
                </a:solidFill>
                <a:latin typeface="휴먼모음T" pitchFamily="18" charset="-127"/>
                <a:ea typeface="휴먼모음T" pitchFamily="18" charset="-127"/>
              </a:rPr>
              <a:t> 정결하다</a:t>
            </a:r>
            <a:r>
              <a:rPr kumimoji="0" lang="en-US" altLang="ko-KR" dirty="0">
                <a:solidFill>
                  <a:srgbClr val="0B27B5"/>
                </a:solidFill>
                <a:latin typeface="휴먼모음T" pitchFamily="18" charset="-127"/>
                <a:ea typeface="휴먼모음T" pitchFamily="18" charset="-127"/>
              </a:rPr>
              <a:t>.</a:t>
            </a:r>
            <a:r>
              <a:rPr kumimoji="0" lang="en-US" altLang="ko-KR" b="1" dirty="0">
                <a:solidFill>
                  <a:srgbClr val="0B27B5"/>
                </a:solidFill>
                <a:latin typeface="휴먼모음T" pitchFamily="18" charset="-127"/>
                <a:ea typeface="휴먼모음T" pitchFamily="18" charset="-127"/>
              </a:rPr>
              <a:t>”</a:t>
            </a:r>
            <a:r>
              <a:rPr kumimoji="0" lang="ko-KR" altLang="en-US" dirty="0">
                <a:solidFill>
                  <a:srgbClr val="0B27B5"/>
                </a:solidFill>
                <a:latin typeface="휴먼모음T" pitchFamily="18" charset="-127"/>
                <a:ea typeface="휴먼모음T" pitchFamily="18" charset="-127"/>
              </a:rPr>
              <a:t> </a:t>
            </a:r>
            <a:r>
              <a:rPr kumimoji="0" lang="en-US" altLang="ko-KR" dirty="0">
                <a:solidFill>
                  <a:srgbClr val="0B27B5"/>
                </a:solidFill>
                <a:latin typeface="휴먼모음T" pitchFamily="18" charset="-127"/>
                <a:ea typeface="휴먼모음T" pitchFamily="18" charset="-127"/>
              </a:rPr>
              <a:t> </a:t>
            </a:r>
          </a:p>
          <a:p>
            <a:pPr marL="342900" indent="-342900">
              <a:lnSpc>
                <a:spcPct val="150000"/>
              </a:lnSpc>
              <a:defRPr/>
            </a:pPr>
            <a:r>
              <a:rPr kumimoji="0" lang="ko-KR" altLang="en-US" b="1" dirty="0">
                <a:solidFill>
                  <a:srgbClr val="595959"/>
                </a:solidFill>
                <a:latin typeface="휴먼모음T" pitchFamily="18" charset="-127"/>
                <a:ea typeface="휴먼모음T" pitchFamily="18" charset="-127"/>
              </a:rPr>
              <a:t> ⑧ 또한</a:t>
            </a:r>
            <a:r>
              <a:rPr kumimoji="0" lang="ko-KR" altLang="en-US" sz="1900" b="1" dirty="0">
                <a:solidFill>
                  <a:srgbClr val="595959"/>
                </a:solidFill>
                <a:latin typeface="휴먼모음T" pitchFamily="18" charset="-127"/>
                <a:ea typeface="휴먼모음T" pitchFamily="18" charset="-127"/>
              </a:rPr>
              <a:t> </a:t>
            </a:r>
            <a:r>
              <a:rPr kumimoji="0" lang="ko-KR" altLang="en-US" sz="1900" b="1" dirty="0">
                <a:solidFill>
                  <a:srgbClr val="C00000"/>
                </a:solidFill>
                <a:latin typeface="휴먼모음T" pitchFamily="18" charset="-127"/>
                <a:ea typeface="휴먼모음T" pitchFamily="18" charset="-127"/>
              </a:rPr>
              <a:t>성모승천 </a:t>
            </a:r>
            <a:r>
              <a:rPr kumimoji="0" lang="ko-KR" altLang="en-US" sz="1900" b="1" dirty="0" err="1">
                <a:solidFill>
                  <a:srgbClr val="C00000"/>
                </a:solidFill>
                <a:latin typeface="휴먼모음T" pitchFamily="18" charset="-127"/>
                <a:ea typeface="휴먼모음T" pitchFamily="18" charset="-127"/>
              </a:rPr>
              <a:t>대축일</a:t>
            </a:r>
            <a:r>
              <a:rPr kumimoji="0" lang="ko-KR" altLang="en-US" sz="1900" b="1" dirty="0">
                <a:solidFill>
                  <a:srgbClr val="C00000"/>
                </a:solidFill>
                <a:latin typeface="휴먼모음T" pitchFamily="18" charset="-127"/>
                <a:ea typeface="휴먼모음T" pitchFamily="18" charset="-127"/>
              </a:rPr>
              <a:t> 강론에서 </a:t>
            </a:r>
            <a:r>
              <a:rPr kumimoji="0" lang="ko-KR" altLang="en-US" sz="1900" b="1" dirty="0">
                <a:solidFill>
                  <a:srgbClr val="C00000"/>
                </a:solidFill>
                <a:ea typeface="휴먼모음T" pitchFamily="18" charset="-127"/>
              </a:rPr>
              <a:t>⇒</a:t>
            </a:r>
            <a:r>
              <a:rPr kumimoji="0" lang="en-US" altLang="ko-KR" sz="1900" b="1" i="1" dirty="0">
                <a:solidFill>
                  <a:srgbClr val="0B27B5"/>
                </a:solidFill>
                <a:latin typeface="휴먼모음T" pitchFamily="18" charset="-127"/>
                <a:ea typeface="휴먼모음T" pitchFamily="18" charset="-127"/>
              </a:rPr>
              <a:t>“ </a:t>
            </a:r>
            <a:r>
              <a:rPr kumimoji="0" lang="ko-KR" altLang="en-US" sz="1900" dirty="0">
                <a:solidFill>
                  <a:srgbClr val="0B27B5"/>
                </a:solidFill>
                <a:latin typeface="휴먼모음T" pitchFamily="18" charset="-127"/>
                <a:ea typeface="휴먼모음T" pitchFamily="18" charset="-127"/>
              </a:rPr>
              <a:t>마리아는 교회의 어머니요</a:t>
            </a:r>
            <a:r>
              <a:rPr kumimoji="0" lang="en-US" altLang="ko-KR" sz="1900" dirty="0">
                <a:solidFill>
                  <a:srgbClr val="0B27B5"/>
                </a:solidFill>
                <a:latin typeface="휴먼모음T" pitchFamily="18" charset="-127"/>
                <a:ea typeface="휴먼모음T" pitchFamily="18" charset="-127"/>
              </a:rPr>
              <a:t>, </a:t>
            </a:r>
            <a:r>
              <a:rPr kumimoji="0" lang="ko-KR" altLang="en-US" sz="1900" dirty="0">
                <a:solidFill>
                  <a:srgbClr val="0B27B5"/>
                </a:solidFill>
                <a:latin typeface="휴먼모음T" pitchFamily="18" charset="-127"/>
                <a:ea typeface="휴먼모음T" pitchFamily="18" charset="-127"/>
              </a:rPr>
              <a:t>교회의 원형이다</a:t>
            </a:r>
            <a:r>
              <a:rPr kumimoji="0" lang="en-US" altLang="ko-KR" sz="1900" dirty="0">
                <a:solidFill>
                  <a:srgbClr val="0B27B5"/>
                </a:solidFill>
                <a:latin typeface="휴먼모음T" pitchFamily="18" charset="-127"/>
                <a:ea typeface="휴먼모음T" pitchFamily="18" charset="-127"/>
              </a:rPr>
              <a:t>.</a:t>
            </a:r>
          </a:p>
          <a:p>
            <a:pPr marL="342900" indent="-342900">
              <a:defRPr/>
            </a:pPr>
            <a:r>
              <a:rPr kumimoji="0" lang="en-US" altLang="ko-KR" sz="1900" dirty="0">
                <a:solidFill>
                  <a:srgbClr val="0B27B5"/>
                </a:solidFill>
                <a:latin typeface="휴먼모음T" pitchFamily="18" charset="-127"/>
                <a:ea typeface="휴먼모음T" pitchFamily="18" charset="-127"/>
              </a:rPr>
              <a:t>    </a:t>
            </a:r>
            <a:r>
              <a:rPr kumimoji="0" lang="ko-KR" altLang="en-US" sz="1900" dirty="0">
                <a:solidFill>
                  <a:srgbClr val="0B27B5"/>
                </a:solidFill>
                <a:latin typeface="휴먼모음T" pitchFamily="18" charset="-127"/>
                <a:ea typeface="휴먼모음T" pitchFamily="18" charset="-127"/>
              </a:rPr>
              <a:t>교회의 구성원일 뿐 아니라 구원 사명을 부여 받은 교회의 대표다</a:t>
            </a:r>
            <a:r>
              <a:rPr kumimoji="0" lang="en-US" altLang="ko-KR" sz="1900" dirty="0">
                <a:solidFill>
                  <a:srgbClr val="0B27B5"/>
                </a:solidFill>
                <a:latin typeface="휴먼모음T" pitchFamily="18" charset="-127"/>
                <a:ea typeface="휴먼모음T" pitchFamily="18" charset="-127"/>
              </a:rPr>
              <a:t>. </a:t>
            </a:r>
          </a:p>
          <a:p>
            <a:pPr marL="342900" indent="-342900">
              <a:defRPr/>
            </a:pPr>
            <a:r>
              <a:rPr kumimoji="0" lang="en-US" altLang="ko-KR" sz="1900" dirty="0">
                <a:solidFill>
                  <a:srgbClr val="0B27B5"/>
                </a:solidFill>
                <a:latin typeface="휴먼모음T" pitchFamily="18" charset="-127"/>
                <a:ea typeface="휴먼모음T" pitchFamily="18" charset="-127"/>
              </a:rPr>
              <a:t>    </a:t>
            </a:r>
            <a:r>
              <a:rPr kumimoji="0" lang="ko-KR" altLang="en-US" sz="1900" dirty="0">
                <a:solidFill>
                  <a:srgbClr val="0B27B5"/>
                </a:solidFill>
                <a:latin typeface="휴먼모음T" pitchFamily="18" charset="-127"/>
                <a:ea typeface="휴먼모음T" pitchFamily="18" charset="-127"/>
              </a:rPr>
              <a:t>마리아는 우리 모두의 어머니이다</a:t>
            </a:r>
            <a:r>
              <a:rPr kumimoji="0" lang="en-US" altLang="ko-KR" sz="1900" dirty="0">
                <a:solidFill>
                  <a:srgbClr val="0B27B5"/>
                </a:solidFill>
                <a:latin typeface="휴먼모음T" pitchFamily="18" charset="-127"/>
                <a:ea typeface="휴먼모음T" pitchFamily="18" charset="-127"/>
              </a:rPr>
              <a:t>.</a:t>
            </a:r>
            <a:r>
              <a:rPr kumimoji="0" lang="en-US" altLang="ko-KR" sz="1900" b="1" dirty="0">
                <a:solidFill>
                  <a:srgbClr val="0B27B5"/>
                </a:solidFill>
                <a:latin typeface="휴먼모음T" pitchFamily="18" charset="-127"/>
                <a:ea typeface="휴먼모음T" pitchFamily="18" charset="-127"/>
              </a:rPr>
              <a:t>”</a:t>
            </a:r>
            <a:r>
              <a:rPr kumimoji="0" lang="en-US" altLang="ko-KR" sz="1900" dirty="0">
                <a:solidFill>
                  <a:srgbClr val="0B27B5"/>
                </a:solidFill>
                <a:latin typeface="휴먼모음T" pitchFamily="18" charset="-127"/>
                <a:ea typeface="휴먼모음T" pitchFamily="18" charset="-127"/>
              </a:rPr>
              <a:t> </a:t>
            </a:r>
            <a:r>
              <a:rPr kumimoji="0" lang="ko-KR" altLang="en-US" b="1" dirty="0">
                <a:solidFill>
                  <a:srgbClr val="595959"/>
                </a:solidFill>
                <a:latin typeface="휴먼모음T" pitchFamily="18" charset="-127"/>
                <a:ea typeface="휴먼모음T" pitchFamily="18" charset="-127"/>
              </a:rPr>
              <a:t>라고 말함</a:t>
            </a:r>
            <a:r>
              <a:rPr kumimoji="0" lang="en-US" altLang="ko-KR" b="1" dirty="0">
                <a:solidFill>
                  <a:srgbClr val="595959"/>
                </a:solidFill>
                <a:latin typeface="휴먼모음T" pitchFamily="18" charset="-127"/>
                <a:ea typeface="휴먼모음T" pitchFamily="18" charset="-127"/>
              </a:rPr>
              <a:t>.</a:t>
            </a:r>
          </a:p>
          <a:p>
            <a:pPr marL="342900" indent="-342900" algn="ctr">
              <a:defRPr/>
            </a:pPr>
            <a:endParaRPr kumimoji="0" lang="ko-KR" altLang="en-US" dirty="0">
              <a:solidFill>
                <a:srgbClr val="FFFFFF"/>
              </a:solidFill>
            </a:endParaRPr>
          </a:p>
        </p:txBody>
      </p:sp>
      <p:sp>
        <p:nvSpPr>
          <p:cNvPr id="6" name="직사각형 5"/>
          <p:cNvSpPr/>
          <p:nvPr/>
        </p:nvSpPr>
        <p:spPr>
          <a:xfrm>
            <a:off x="323850" y="3213100"/>
            <a:ext cx="8496300" cy="3529013"/>
          </a:xfrm>
          <a:prstGeom prst="rect">
            <a:avLst/>
          </a:prstGeom>
          <a:solidFill>
            <a:srgbClr val="EDEFCF"/>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35844" name="TextBox 8"/>
          <p:cNvSpPr txBox="1">
            <a:spLocks noChangeArrowheads="1"/>
          </p:cNvSpPr>
          <p:nvPr/>
        </p:nvSpPr>
        <p:spPr bwMode="auto">
          <a:xfrm>
            <a:off x="323850" y="3213100"/>
            <a:ext cx="8318500" cy="337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ea typeface="맑은 고딕" pitchFamily="50" charset="-127"/>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ea typeface="맑은 고딕" pitchFamily="50" charset="-127"/>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ea typeface="맑은 고딕" pitchFamily="50" charset="-127"/>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ea typeface="맑은 고딕" pitchFamily="50" charset="-127"/>
              </a:defRPr>
            </a:lvl4pPr>
            <a:lvl5pPr marL="2057400" indent="-228600" eaLnBrk="0" hangingPunct="0">
              <a:spcBef>
                <a:spcPts val="350"/>
              </a:spcBef>
              <a:buClr>
                <a:schemeClr val="accent2"/>
              </a:buClr>
              <a:buFont typeface="Wingdings 2" pitchFamily="18" charset="2"/>
              <a:buChar char=""/>
              <a:defRPr sz="2000">
                <a:solidFill>
                  <a:schemeClr val="tx1"/>
                </a:solidFill>
                <a:latin typeface="Lucida Sans Unicode" pitchFamily="34" charset="0"/>
                <a:ea typeface="맑은 고딕" pitchFamily="50" charset="-127"/>
              </a:defRPr>
            </a:lvl5pPr>
            <a:lvl6pPr marL="25146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6pPr>
            <a:lvl7pPr marL="29718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7pPr>
            <a:lvl8pPr marL="34290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8pPr>
            <a:lvl9pPr marL="3886200" indent="-228600" eaLnBrk="0" fontAlgn="base" hangingPunct="0">
              <a:spcBef>
                <a:spcPts val="350"/>
              </a:spcBef>
              <a:spcAft>
                <a:spcPct val="0"/>
              </a:spcAft>
              <a:buClr>
                <a:schemeClr val="accent2"/>
              </a:buClr>
              <a:buFont typeface="Wingdings 2" pitchFamily="18" charset="2"/>
              <a:buChar char=""/>
              <a:defRPr sz="2000">
                <a:solidFill>
                  <a:schemeClr val="tx1"/>
                </a:solidFill>
                <a:latin typeface="Lucida Sans Unicode" pitchFamily="34" charset="0"/>
                <a:ea typeface="맑은 고딕" pitchFamily="50" charset="-127"/>
              </a:defRPr>
            </a:lvl9pPr>
          </a:lstStyle>
          <a:p>
            <a:pPr eaLnBrk="1" hangingPunct="1">
              <a:lnSpc>
                <a:spcPct val="150000"/>
              </a:lnSpc>
              <a:spcBef>
                <a:spcPct val="0"/>
              </a:spcBef>
              <a:buClrTx/>
              <a:buSzTx/>
              <a:buFontTx/>
              <a:buNone/>
            </a:pPr>
            <a:r>
              <a:rPr lang="en-US" altLang="ko-KR" sz="2000" b="1">
                <a:solidFill>
                  <a:srgbClr val="262626"/>
                </a:solidFill>
                <a:latin typeface="휴먼모음T" pitchFamily="18" charset="-127"/>
                <a:ea typeface="휴먼모음T" pitchFamily="18" charset="-127"/>
              </a:rPr>
              <a:t> 2) </a:t>
            </a:r>
            <a:r>
              <a:rPr lang="ko-KR" altLang="en-US" sz="2000" b="1">
                <a:solidFill>
                  <a:srgbClr val="262626"/>
                </a:solidFill>
                <a:latin typeface="휴먼모음T" pitchFamily="18" charset="-127"/>
                <a:ea typeface="휴먼모음T" pitchFamily="18" charset="-127"/>
              </a:rPr>
              <a:t>칼빈 </a:t>
            </a:r>
            <a:r>
              <a:rPr lang="en-US" altLang="ko-KR" sz="1600" b="1">
                <a:solidFill>
                  <a:srgbClr val="262626"/>
                </a:solidFill>
                <a:latin typeface="휴먼모음T" pitchFamily="18" charset="-127"/>
                <a:ea typeface="휴먼모음T" pitchFamily="18" charset="-127"/>
              </a:rPr>
              <a:t>(+1564)</a:t>
            </a:r>
          </a:p>
          <a:p>
            <a:pPr eaLnBrk="1" hangingPunct="1">
              <a:lnSpc>
                <a:spcPct val="150000"/>
              </a:lnSpc>
              <a:spcBef>
                <a:spcPct val="0"/>
              </a:spcBef>
              <a:buClrTx/>
              <a:buSzTx/>
              <a:buFontTx/>
              <a:buNone/>
            </a:pPr>
            <a:r>
              <a:rPr lang="en-US" altLang="ko-KR" sz="2000">
                <a:solidFill>
                  <a:srgbClr val="595959"/>
                </a:solidFill>
                <a:latin typeface="휴먼모음T" pitchFamily="18" charset="-127"/>
                <a:ea typeface="휴먼모음T" pitchFamily="18" charset="-127"/>
              </a:rPr>
              <a:t> </a:t>
            </a:r>
            <a:r>
              <a:rPr lang="ko-KR" altLang="en-US" sz="1800" b="1">
                <a:solidFill>
                  <a:srgbClr val="595959"/>
                </a:solidFill>
                <a:latin typeface="휴먼모음T" pitchFamily="18" charset="-127"/>
                <a:ea typeface="휴먼모음T" pitchFamily="18" charset="-127"/>
              </a:rPr>
              <a:t>① </a:t>
            </a:r>
            <a:r>
              <a:rPr lang="ko-KR" altLang="en-US" sz="1900" b="1">
                <a:solidFill>
                  <a:srgbClr val="595959"/>
                </a:solidFill>
                <a:latin typeface="휴먼모음T" pitchFamily="18" charset="-127"/>
                <a:ea typeface="휴먼모음T" pitchFamily="18" charset="-127"/>
              </a:rPr>
              <a:t>자신의 신학의 초점을 </a:t>
            </a:r>
            <a:r>
              <a:rPr lang="ko-KR" altLang="en-US" sz="1900" b="1">
                <a:solidFill>
                  <a:srgbClr val="C00000"/>
                </a:solidFill>
                <a:latin typeface="휴먼모음T" pitchFamily="18" charset="-127"/>
                <a:ea typeface="휴먼모음T" pitchFamily="18" charset="-127"/>
              </a:rPr>
              <a:t>하느님의 위엄성과 영광에 맞추어</a:t>
            </a:r>
            <a:r>
              <a:rPr lang="en-US" altLang="ko-KR" sz="1900" b="1">
                <a:ea typeface="휴먼모음T" pitchFamily="18" charset="-127"/>
                <a:cs typeface="Lucida Sans Unicode" pitchFamily="34" charset="0"/>
              </a:rPr>
              <a:t> ⇒ </a:t>
            </a:r>
            <a:r>
              <a:rPr lang="ko-KR" altLang="en-US" sz="1900" b="1">
                <a:solidFill>
                  <a:srgbClr val="595959"/>
                </a:solidFill>
                <a:latin typeface="휴먼모음T" pitchFamily="18" charset="-127"/>
                <a:ea typeface="휴먼모음T" pitchFamily="18" charset="-127"/>
              </a:rPr>
              <a:t>따라서 하느님 외에 </a:t>
            </a:r>
            <a:endParaRPr lang="en-US" altLang="ko-KR" sz="1900" b="1">
              <a:solidFill>
                <a:srgbClr val="595959"/>
              </a:solidFill>
              <a:latin typeface="휴먼모음T" pitchFamily="18" charset="-127"/>
              <a:ea typeface="휴먼모음T" pitchFamily="18" charset="-127"/>
            </a:endParaRPr>
          </a:p>
          <a:p>
            <a:pPr eaLnBrk="1" hangingPunct="1">
              <a:spcBef>
                <a:spcPct val="0"/>
              </a:spcBef>
              <a:buClrTx/>
              <a:buSzTx/>
              <a:buFontTx/>
              <a:buNone/>
            </a:pPr>
            <a:r>
              <a:rPr lang="en-US" altLang="ko-KR" sz="1900" b="1">
                <a:solidFill>
                  <a:srgbClr val="595959"/>
                </a:solidFill>
                <a:latin typeface="휴먼모음T" pitchFamily="18" charset="-127"/>
                <a:ea typeface="휴먼모음T" pitchFamily="18" charset="-127"/>
              </a:rPr>
              <a:t>    </a:t>
            </a:r>
            <a:r>
              <a:rPr lang="ko-KR" altLang="en-US" sz="1900" b="1">
                <a:solidFill>
                  <a:srgbClr val="595959"/>
                </a:solidFill>
                <a:latin typeface="휴먼모음T" pitchFamily="18" charset="-127"/>
                <a:ea typeface="휴먼모음T" pitchFamily="18" charset="-127"/>
              </a:rPr>
              <a:t>어떠한 것도 중요시 하지 않음</a:t>
            </a:r>
            <a:r>
              <a:rPr lang="en-US" altLang="ko-KR" sz="1900" b="1">
                <a:solidFill>
                  <a:srgbClr val="595959"/>
                </a:solidFill>
                <a:latin typeface="휴먼모음T" pitchFamily="18" charset="-127"/>
                <a:ea typeface="휴먼모음T" pitchFamily="18" charset="-127"/>
              </a:rPr>
              <a:t>. </a:t>
            </a:r>
          </a:p>
          <a:p>
            <a:pPr eaLnBrk="1" hangingPunct="1">
              <a:spcBef>
                <a:spcPct val="0"/>
              </a:spcBef>
              <a:buClrTx/>
              <a:buSzTx/>
              <a:buFontTx/>
              <a:buNone/>
            </a:pPr>
            <a:r>
              <a:rPr lang="en-US" altLang="ko-KR" sz="1900" b="1" i="1">
                <a:solidFill>
                  <a:srgbClr val="595959"/>
                </a:solidFill>
                <a:latin typeface="휴먼모음T" pitchFamily="18" charset="-127"/>
                <a:ea typeface="휴먼모음T" pitchFamily="18" charset="-127"/>
              </a:rPr>
              <a:t>   </a:t>
            </a:r>
            <a:r>
              <a:rPr lang="en-US" altLang="ko-KR" sz="1900" b="1" i="1">
                <a:ea typeface="휴먼모음T" pitchFamily="18" charset="-127"/>
              </a:rPr>
              <a:t>►  </a:t>
            </a:r>
            <a:r>
              <a:rPr lang="ko-KR" altLang="en-US" sz="1900" b="1">
                <a:solidFill>
                  <a:srgbClr val="595959"/>
                </a:solidFill>
                <a:latin typeface="휴먼모음T" pitchFamily="18" charset="-127"/>
                <a:ea typeface="휴먼모음T" pitchFamily="18" charset="-127"/>
              </a:rPr>
              <a:t>그러므로 </a:t>
            </a:r>
            <a:r>
              <a:rPr lang="ko-KR" altLang="en-US" sz="1900">
                <a:solidFill>
                  <a:srgbClr val="0B27B5"/>
                </a:solidFill>
                <a:latin typeface="휴먼모음T" pitchFamily="18" charset="-127"/>
                <a:ea typeface="휴먼모음T" pitchFamily="18" charset="-127"/>
              </a:rPr>
              <a:t>마리아를 희망</a:t>
            </a:r>
            <a:r>
              <a:rPr lang="en-US" altLang="ko-KR" sz="1900">
                <a:solidFill>
                  <a:srgbClr val="0B27B5"/>
                </a:solidFill>
                <a:latin typeface="휴먼모음T" pitchFamily="18" charset="-127"/>
                <a:ea typeface="휴먼모음T" pitchFamily="18" charset="-127"/>
              </a:rPr>
              <a:t>, </a:t>
            </a:r>
            <a:r>
              <a:rPr lang="ko-KR" altLang="en-US" sz="1900">
                <a:solidFill>
                  <a:srgbClr val="0B27B5"/>
                </a:solidFill>
                <a:latin typeface="휴먼모음T" pitchFamily="18" charset="-127"/>
                <a:ea typeface="휴먼모음T" pitchFamily="18" charset="-127"/>
              </a:rPr>
              <a:t>또는 빛이라는 이름으로 부르는 것은 우상이며</a:t>
            </a:r>
            <a:r>
              <a:rPr lang="en-US" altLang="ko-KR" sz="1900">
                <a:solidFill>
                  <a:srgbClr val="0B27B5"/>
                </a:solidFill>
                <a:latin typeface="휴먼모음T" pitchFamily="18" charset="-127"/>
                <a:ea typeface="휴먼모음T" pitchFamily="18" charset="-127"/>
              </a:rPr>
              <a:t>,</a:t>
            </a:r>
            <a:r>
              <a:rPr lang="ko-KR" altLang="en-US" sz="1900">
                <a:solidFill>
                  <a:srgbClr val="0B27B5"/>
                </a:solidFill>
                <a:latin typeface="휴먼모음T" pitchFamily="18" charset="-127"/>
                <a:ea typeface="휴먼모음T" pitchFamily="18" charset="-127"/>
              </a:rPr>
              <a:t>  </a:t>
            </a:r>
            <a:endParaRPr lang="en-US" altLang="ko-KR" sz="1900">
              <a:solidFill>
                <a:srgbClr val="0B27B5"/>
              </a:solidFill>
              <a:latin typeface="휴먼모음T" pitchFamily="18" charset="-127"/>
              <a:ea typeface="휴먼모음T" pitchFamily="18" charset="-127"/>
            </a:endParaRPr>
          </a:p>
          <a:p>
            <a:pPr eaLnBrk="1" hangingPunct="1">
              <a:spcBef>
                <a:spcPct val="0"/>
              </a:spcBef>
              <a:buClrTx/>
              <a:buSzTx/>
              <a:buFontTx/>
              <a:buNone/>
            </a:pPr>
            <a:r>
              <a:rPr lang="ko-KR" altLang="en-US" sz="1900">
                <a:solidFill>
                  <a:srgbClr val="0B27B5"/>
                </a:solidFill>
                <a:latin typeface="휴먼모음T" pitchFamily="18" charset="-127"/>
                <a:ea typeface="휴먼모음T" pitchFamily="18" charset="-127"/>
              </a:rPr>
              <a:t>      하느님의 영광을 분산시키는 것으로 </a:t>
            </a:r>
            <a:r>
              <a:rPr lang="ko-KR" altLang="en-US" sz="1900" b="1">
                <a:solidFill>
                  <a:srgbClr val="404040"/>
                </a:solidFill>
                <a:latin typeface="휴먼모음T" pitchFamily="18" charset="-127"/>
                <a:ea typeface="휴먼모음T" pitchFamily="18" charset="-127"/>
              </a:rPr>
              <a:t>간주함</a:t>
            </a:r>
            <a:r>
              <a:rPr lang="ko-KR" altLang="en-US" sz="1900" b="1">
                <a:solidFill>
                  <a:srgbClr val="C00000"/>
                </a:solidFill>
                <a:latin typeface="휴먼모음T" pitchFamily="18" charset="-127"/>
                <a:ea typeface="휴먼모음T" pitchFamily="18" charset="-127"/>
              </a:rPr>
              <a:t> </a:t>
            </a:r>
            <a:r>
              <a:rPr lang="ko-KR" altLang="en-US" sz="1900" b="1">
                <a:solidFill>
                  <a:srgbClr val="FF0000"/>
                </a:solidFill>
                <a:ea typeface="휴먼모음T" pitchFamily="18" charset="-127"/>
              </a:rPr>
              <a:t>⇒ </a:t>
            </a:r>
            <a:r>
              <a:rPr lang="ko-KR" altLang="en-US" sz="1900" b="1">
                <a:solidFill>
                  <a:srgbClr val="0070C0"/>
                </a:solidFill>
                <a:latin typeface="휴먼모음T" pitchFamily="18" charset="-127"/>
                <a:ea typeface="휴먼모음T" pitchFamily="18" charset="-127"/>
              </a:rPr>
              <a:t>흠숭의 대상이 아님</a:t>
            </a:r>
            <a:endParaRPr lang="en-US" altLang="ko-KR" sz="1900" b="1">
              <a:solidFill>
                <a:srgbClr val="0070C0"/>
              </a:solidFill>
              <a:latin typeface="휴먼모음T" pitchFamily="18" charset="-127"/>
              <a:ea typeface="휴먼모음T" pitchFamily="18" charset="-127"/>
            </a:endParaRPr>
          </a:p>
          <a:p>
            <a:pPr eaLnBrk="1" hangingPunct="1">
              <a:lnSpc>
                <a:spcPct val="150000"/>
              </a:lnSpc>
              <a:spcBef>
                <a:spcPct val="0"/>
              </a:spcBef>
              <a:buClrTx/>
              <a:buSzTx/>
              <a:buFontTx/>
              <a:buNone/>
            </a:pPr>
            <a:r>
              <a:rPr lang="en-US" altLang="ko-KR" sz="1800" b="1">
                <a:solidFill>
                  <a:srgbClr val="595959"/>
                </a:solidFill>
                <a:latin typeface="휴먼모음T" pitchFamily="18" charset="-127"/>
                <a:ea typeface="휴먼모음T" pitchFamily="18" charset="-127"/>
              </a:rPr>
              <a:t> </a:t>
            </a:r>
            <a:r>
              <a:rPr lang="ko-KR" altLang="en-US" sz="1800" b="1">
                <a:solidFill>
                  <a:srgbClr val="595959"/>
                </a:solidFill>
                <a:latin typeface="휴먼모음T" pitchFamily="18" charset="-127"/>
                <a:ea typeface="휴먼모음T" pitchFamily="18" charset="-127"/>
              </a:rPr>
              <a:t>②</a:t>
            </a:r>
            <a:r>
              <a:rPr lang="en-US" altLang="ko-KR" sz="1900" b="1">
                <a:solidFill>
                  <a:srgbClr val="404040"/>
                </a:solidFill>
                <a:latin typeface="휴먼모음T" pitchFamily="18" charset="-127"/>
                <a:ea typeface="휴먼모음T" pitchFamily="18" charset="-127"/>
              </a:rPr>
              <a:t>“</a:t>
            </a:r>
            <a:r>
              <a:rPr lang="ko-KR" altLang="en-US" sz="1800">
                <a:solidFill>
                  <a:srgbClr val="404040"/>
                </a:solidFill>
                <a:latin typeface="휴먼모음T" pitchFamily="18" charset="-127"/>
                <a:ea typeface="휴먼모음T" pitchFamily="18" charset="-127"/>
              </a:rPr>
              <a:t>마리아는 </a:t>
            </a:r>
            <a:r>
              <a:rPr lang="ko-KR" altLang="en-US" sz="1800">
                <a:solidFill>
                  <a:srgbClr val="C00000"/>
                </a:solidFill>
                <a:latin typeface="휴먼모음T" pitchFamily="18" charset="-127"/>
                <a:ea typeface="휴먼모음T" pitchFamily="18" charset="-127"/>
              </a:rPr>
              <a:t>하느님의 어머니가 </a:t>
            </a:r>
            <a:r>
              <a:rPr lang="ko-KR" altLang="en-US" sz="1800">
                <a:solidFill>
                  <a:srgbClr val="404040"/>
                </a:solidFill>
                <a:latin typeface="휴먼모음T" pitchFamily="18" charset="-127"/>
                <a:ea typeface="휴먼모음T" pitchFamily="18" charset="-127"/>
              </a:rPr>
              <a:t>되도록 선택되었고</a:t>
            </a:r>
            <a:r>
              <a:rPr lang="en-US" altLang="ko-KR" sz="1800">
                <a:solidFill>
                  <a:srgbClr val="404040"/>
                </a:solidFill>
                <a:latin typeface="휴먼모음T" pitchFamily="18" charset="-127"/>
                <a:ea typeface="휴먼모음T" pitchFamily="18" charset="-127"/>
              </a:rPr>
              <a:t>, </a:t>
            </a:r>
            <a:r>
              <a:rPr lang="ko-KR" altLang="en-US" sz="1800">
                <a:solidFill>
                  <a:srgbClr val="404040"/>
                </a:solidFill>
                <a:latin typeface="휴먼모음T" pitchFamily="18" charset="-127"/>
                <a:ea typeface="휴먼모음T" pitchFamily="18" charset="-127"/>
              </a:rPr>
              <a:t>예정되었으며</a:t>
            </a:r>
            <a:r>
              <a:rPr lang="en-US" altLang="ko-KR" sz="1800">
                <a:solidFill>
                  <a:srgbClr val="404040"/>
                </a:solidFill>
                <a:latin typeface="휴먼모음T" pitchFamily="18" charset="-127"/>
                <a:ea typeface="휴먼모음T" pitchFamily="18" charset="-127"/>
              </a:rPr>
              <a:t> </a:t>
            </a:r>
            <a:r>
              <a:rPr lang="ko-KR" altLang="en-US" sz="1800">
                <a:solidFill>
                  <a:srgbClr val="404040"/>
                </a:solidFill>
                <a:latin typeface="휴먼모음T" pitchFamily="18" charset="-127"/>
                <a:ea typeface="휴먼모음T" pitchFamily="18" charset="-127"/>
              </a:rPr>
              <a:t>하느님께서 그에게</a:t>
            </a:r>
            <a:endParaRPr lang="en-US" altLang="ko-KR" sz="1800">
              <a:solidFill>
                <a:srgbClr val="404040"/>
              </a:solidFill>
              <a:latin typeface="휴먼모음T" pitchFamily="18" charset="-127"/>
              <a:ea typeface="휴먼모음T" pitchFamily="18" charset="-127"/>
            </a:endParaRPr>
          </a:p>
          <a:p>
            <a:pPr eaLnBrk="1" hangingPunct="1">
              <a:spcBef>
                <a:spcPct val="0"/>
              </a:spcBef>
              <a:buClrTx/>
              <a:buSzTx/>
              <a:buFontTx/>
              <a:buNone/>
            </a:pPr>
            <a:r>
              <a:rPr lang="ko-KR" altLang="en-US" sz="1800">
                <a:solidFill>
                  <a:srgbClr val="404040"/>
                </a:solidFill>
                <a:latin typeface="휴먼모음T" pitchFamily="18" charset="-127"/>
                <a:ea typeface="휴먼모음T" pitchFamily="18" charset="-127"/>
              </a:rPr>
              <a:t>    최고의 영예를 주셨다는 것을 부인할 수 없다</a:t>
            </a:r>
            <a:r>
              <a:rPr lang="en-US" altLang="ko-KR" sz="1800">
                <a:solidFill>
                  <a:srgbClr val="404040"/>
                </a:solidFill>
                <a:latin typeface="휴먼모음T" pitchFamily="18" charset="-127"/>
                <a:ea typeface="휴먼모음T" pitchFamily="18" charset="-127"/>
              </a:rPr>
              <a:t>.”</a:t>
            </a:r>
            <a:r>
              <a:rPr lang="ko-KR" altLang="en-US" sz="1900">
                <a:solidFill>
                  <a:srgbClr val="595959"/>
                </a:solidFill>
                <a:latin typeface="휴먼모음T" pitchFamily="18" charset="-127"/>
                <a:ea typeface="휴먼모음T" pitchFamily="18" charset="-127"/>
              </a:rPr>
              <a:t>고 인정</a:t>
            </a:r>
            <a:r>
              <a:rPr lang="en-US" altLang="ko-KR" sz="1800" i="1">
                <a:solidFill>
                  <a:srgbClr val="404040"/>
                </a:solidFill>
                <a:latin typeface="휴먼모음T" pitchFamily="18" charset="-127"/>
                <a:ea typeface="휴먼모음T" pitchFamily="18" charset="-127"/>
              </a:rPr>
              <a:t>(</a:t>
            </a:r>
            <a:r>
              <a:rPr lang="ko-KR" altLang="en-US" sz="1600" i="1">
                <a:solidFill>
                  <a:srgbClr val="404040"/>
                </a:solidFill>
                <a:latin typeface="휴먼모음T" pitchFamily="18" charset="-127"/>
                <a:ea typeface="휴먼모음T" pitchFamily="18" charset="-127"/>
              </a:rPr>
              <a:t>칼빈</a:t>
            </a:r>
            <a:r>
              <a:rPr lang="en-US" altLang="ko-KR" sz="1600" i="1">
                <a:solidFill>
                  <a:srgbClr val="404040"/>
                </a:solidFill>
                <a:latin typeface="휴먼모음T" pitchFamily="18" charset="-127"/>
                <a:ea typeface="휴먼모음T" pitchFamily="18" charset="-127"/>
              </a:rPr>
              <a:t>,</a:t>
            </a:r>
            <a:r>
              <a:rPr lang="ko-KR" altLang="en-US" sz="1600" i="1">
                <a:solidFill>
                  <a:srgbClr val="404040"/>
                </a:solidFill>
                <a:latin typeface="휴먼모음T" pitchFamily="18" charset="-127"/>
                <a:ea typeface="휴먼모음T" pitchFamily="18" charset="-127"/>
              </a:rPr>
              <a:t>복음서들의 조화</a:t>
            </a:r>
            <a:r>
              <a:rPr lang="en-US" altLang="ko-KR" sz="1600" i="1">
                <a:solidFill>
                  <a:srgbClr val="404040"/>
                </a:solidFill>
                <a:latin typeface="휴먼모음T" pitchFamily="18" charset="-127"/>
                <a:ea typeface="휴먼모음T" pitchFamily="18" charset="-127"/>
              </a:rPr>
              <a:t>)</a:t>
            </a:r>
          </a:p>
          <a:p>
            <a:pPr eaLnBrk="1" hangingPunct="1">
              <a:lnSpc>
                <a:spcPct val="150000"/>
              </a:lnSpc>
              <a:spcBef>
                <a:spcPct val="0"/>
              </a:spcBef>
              <a:buClrTx/>
              <a:buSzTx/>
              <a:buFontTx/>
              <a:buNone/>
            </a:pPr>
            <a:r>
              <a:rPr lang="en-US" altLang="ko-KR" sz="1900" b="1">
                <a:solidFill>
                  <a:srgbClr val="595959"/>
                </a:solidFill>
                <a:latin typeface="휴먼모음T" pitchFamily="18" charset="-127"/>
                <a:ea typeface="휴먼모음T" pitchFamily="18" charset="-127"/>
              </a:rPr>
              <a:t> </a:t>
            </a:r>
            <a:r>
              <a:rPr lang="ko-KR" altLang="en-US" sz="1900" b="1">
                <a:solidFill>
                  <a:srgbClr val="595959"/>
                </a:solidFill>
                <a:latin typeface="휴먼모음T" pitchFamily="18" charset="-127"/>
                <a:ea typeface="휴먼모음T" pitchFamily="18" charset="-127"/>
              </a:rPr>
              <a:t>③ 마리아의 동정성도 인정하며</a:t>
            </a:r>
            <a:r>
              <a:rPr lang="en-US" altLang="ko-KR" sz="1900" b="1">
                <a:solidFill>
                  <a:srgbClr val="595959"/>
                </a:solidFill>
                <a:latin typeface="휴먼모음T" pitchFamily="18" charset="-127"/>
                <a:ea typeface="휴먼모음T" pitchFamily="18" charset="-127"/>
              </a:rPr>
              <a:t>,</a:t>
            </a:r>
            <a:r>
              <a:rPr lang="ko-KR" altLang="en-US" sz="2000" b="1">
                <a:solidFill>
                  <a:srgbClr val="595959"/>
                </a:solidFill>
                <a:latin typeface="휴먼모음T" pitchFamily="18" charset="-127"/>
                <a:ea typeface="휴먼모음T" pitchFamily="18" charset="-127"/>
              </a:rPr>
              <a:t> </a:t>
            </a:r>
            <a:r>
              <a:rPr lang="ko-KR" altLang="en-US" sz="1900" b="1">
                <a:solidFill>
                  <a:srgbClr val="595959"/>
                </a:solidFill>
                <a:latin typeface="휴먼모음T" pitchFamily="18" charset="-127"/>
                <a:ea typeface="휴먼모음T" pitchFamily="18" charset="-127"/>
              </a:rPr>
              <a:t>자신의 추종자들이 </a:t>
            </a:r>
            <a:r>
              <a:rPr lang="ko-KR" altLang="en-US" sz="1900" b="1">
                <a:solidFill>
                  <a:srgbClr val="0070C0"/>
                </a:solidFill>
                <a:latin typeface="휴먼모음T" pitchFamily="18" charset="-127"/>
                <a:ea typeface="휴먼모음T" pitchFamily="18" charset="-127"/>
              </a:rPr>
              <a:t>마리아의 겸손한 덕을 </a:t>
            </a:r>
            <a:r>
              <a:rPr lang="ko-KR" altLang="en-US" sz="1900" b="1">
                <a:solidFill>
                  <a:srgbClr val="595959"/>
                </a:solidFill>
                <a:latin typeface="휴먼모음T" pitchFamily="18" charset="-127"/>
                <a:ea typeface="휴먼모음T" pitchFamily="18" charset="-127"/>
              </a:rPr>
              <a:t>본받아   </a:t>
            </a:r>
            <a:endParaRPr lang="en-US" altLang="ko-KR" sz="1900" b="1">
              <a:solidFill>
                <a:srgbClr val="595959"/>
              </a:solidFill>
              <a:latin typeface="휴먼모음T" pitchFamily="18" charset="-127"/>
              <a:ea typeface="휴먼모음T" pitchFamily="18" charset="-127"/>
            </a:endParaRPr>
          </a:p>
          <a:p>
            <a:pPr eaLnBrk="1" hangingPunct="1">
              <a:spcBef>
                <a:spcPct val="0"/>
              </a:spcBef>
              <a:buClrTx/>
              <a:buSzTx/>
              <a:buFontTx/>
              <a:buNone/>
            </a:pPr>
            <a:r>
              <a:rPr lang="en-US" altLang="ko-KR" sz="1900" b="1">
                <a:solidFill>
                  <a:srgbClr val="595959"/>
                </a:solidFill>
                <a:latin typeface="휴먼모음T" pitchFamily="18" charset="-127"/>
                <a:ea typeface="휴먼모음T" pitchFamily="18" charset="-127"/>
              </a:rPr>
              <a:t>    </a:t>
            </a:r>
            <a:r>
              <a:rPr lang="ko-KR" altLang="en-US" sz="1900" b="1">
                <a:solidFill>
                  <a:srgbClr val="C00000"/>
                </a:solidFill>
                <a:latin typeface="휴먼모음T" pitchFamily="18" charset="-127"/>
                <a:ea typeface="휴먼모음T" pitchFamily="18" charset="-127"/>
              </a:rPr>
              <a:t>하느님 앞에서 자신이 아무것도 아니라는 것을 깨닫기를 강조</a:t>
            </a:r>
            <a:r>
              <a:rPr lang="en-US" altLang="ko-KR" sz="1900" b="1">
                <a:solidFill>
                  <a:srgbClr val="C00000"/>
                </a:solidFill>
                <a:latin typeface="휴먼모음T" pitchFamily="18" charset="-127"/>
                <a:ea typeface="휴먼모음T" pitchFamily="18" charset="-127"/>
              </a:rPr>
              <a:t>.</a:t>
            </a:r>
            <a:endParaRPr lang="ko-KR" altLang="en-US" sz="1800" b="1">
              <a:solidFill>
                <a:srgbClr val="595959"/>
              </a:solidFill>
              <a:latin typeface="휴먼모음T" pitchFamily="18" charset="-127"/>
              <a:ea typeface="휴먼모음T" pitchFamily="18" charset="-127"/>
            </a:endParaRPr>
          </a:p>
        </p:txBody>
      </p:sp>
      <p:pic>
        <p:nvPicPr>
          <p:cNvPr id="7"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692150"/>
            <a:ext cx="8501063" cy="5834063"/>
          </a:xfrm>
          <a:prstGeom prst="rect">
            <a:avLst/>
          </a:prstGeom>
          <a:blipFill>
            <a:blip r:embed="rId2" cstate="print"/>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250825" y="765175"/>
            <a:ext cx="8570913" cy="5403850"/>
          </a:xfrm>
          <a:prstGeom prst="rect">
            <a:avLst/>
          </a:prstGeom>
        </p:spPr>
        <p:txBody>
          <a:bodyPr>
            <a:spAutoFit/>
          </a:bodyPr>
          <a:lstStyle/>
          <a:p>
            <a:pPr marL="342900" indent="-342900" fontAlgn="auto">
              <a:lnSpc>
                <a:spcPts val="1200"/>
              </a:lnSpc>
              <a:spcBef>
                <a:spcPts val="0"/>
              </a:spcBef>
              <a:spcAft>
                <a:spcPts val="0"/>
              </a:spcAft>
              <a:defRPr/>
            </a:pPr>
            <a:endParaRPr kumimoji="0" lang="en-US" altLang="ko-KR" sz="2000" b="1" dirty="0">
              <a:solidFill>
                <a:schemeClr val="tx1">
                  <a:lumMod val="85000"/>
                  <a:lumOff val="15000"/>
                </a:schemeClr>
              </a:solidFill>
              <a:latin typeface="휴먼모음T" pitchFamily="18" charset="-127"/>
              <a:ea typeface="휴먼모음T" pitchFamily="18" charset="-127"/>
            </a:endParaRPr>
          </a:p>
          <a:p>
            <a:pPr marL="342900" indent="-342900" fontAlgn="auto">
              <a:lnSpc>
                <a:spcPts val="1200"/>
              </a:lnSpc>
              <a:spcBef>
                <a:spcPts val="0"/>
              </a:spcBef>
              <a:spcAft>
                <a:spcPts val="0"/>
              </a:spcAft>
              <a:defRPr/>
            </a:pPr>
            <a:r>
              <a:rPr kumimoji="0" lang="en-US" altLang="ko-KR" sz="2000" b="1" dirty="0">
                <a:solidFill>
                  <a:srgbClr val="00B0F0"/>
                </a:solidFill>
                <a:latin typeface="휴먼모음T"/>
                <a:ea typeface="휴먼모음T"/>
              </a:rPr>
              <a:t> </a:t>
            </a:r>
            <a:r>
              <a:rPr kumimoji="0" lang="en-US" altLang="ko-KR" sz="2000" b="1" dirty="0">
                <a:solidFill>
                  <a:schemeClr val="tx1">
                    <a:lumMod val="85000"/>
                    <a:lumOff val="15000"/>
                  </a:schemeClr>
                </a:solidFill>
                <a:latin typeface="휴먼모음T" pitchFamily="18" charset="-127"/>
                <a:ea typeface="휴먼모음T" pitchFamily="18" charset="-127"/>
              </a:rPr>
              <a:t>3) </a:t>
            </a:r>
            <a:r>
              <a:rPr kumimoji="0" lang="ko-KR" altLang="en-US" sz="2000" b="1" dirty="0" err="1">
                <a:solidFill>
                  <a:schemeClr val="tx1">
                    <a:lumMod val="85000"/>
                    <a:lumOff val="15000"/>
                  </a:schemeClr>
                </a:solidFill>
                <a:latin typeface="휴먼모음T" pitchFamily="18" charset="-127"/>
                <a:ea typeface="휴먼모음T" pitchFamily="18" charset="-127"/>
              </a:rPr>
              <a:t>츠빙글리</a:t>
            </a:r>
            <a:endParaRPr kumimoji="0" lang="en-US" altLang="ko-KR" sz="2000" b="1" dirty="0">
              <a:solidFill>
                <a:schemeClr val="tx1">
                  <a:lumMod val="85000"/>
                  <a:lumOff val="15000"/>
                </a:schemeClr>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2000" b="1" dirty="0">
              <a:solidFill>
                <a:schemeClr val="tx1">
                  <a:lumMod val="85000"/>
                  <a:lumOff val="1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① 그는 루터와 같이 마리아의 </a:t>
            </a:r>
            <a:r>
              <a:rPr kumimoji="0" lang="ko-KR" altLang="en-US" sz="2000" b="1" dirty="0" err="1">
                <a:solidFill>
                  <a:srgbClr val="C00000"/>
                </a:solidFill>
                <a:latin typeface="휴먼모음T" pitchFamily="18" charset="-127"/>
                <a:ea typeface="휴먼모음T" pitchFamily="18" charset="-127"/>
              </a:rPr>
              <a:t>동정성</a:t>
            </a: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가난</a:t>
            </a: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겸손을 칭송</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② 마리아가 무엇보다도 </a:t>
            </a:r>
            <a:r>
              <a:rPr kumimoji="0" lang="ko-KR" altLang="en-US" sz="2000" b="1" dirty="0">
                <a:solidFill>
                  <a:srgbClr val="0B27B5"/>
                </a:solidFill>
                <a:latin typeface="휴먼모음T" pitchFamily="18" charset="-127"/>
                <a:ea typeface="휴먼모음T" pitchFamily="18" charset="-127"/>
              </a:rPr>
              <a:t>십자가 사건 앞에서 불굴의 신앙의 모범을 보여 주신 것    </a:t>
            </a:r>
            <a:endParaRPr kumimoji="0" lang="en-US" altLang="ko-KR" sz="2000" b="1" dirty="0">
              <a:solidFill>
                <a:srgbClr val="0B27B5"/>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rgbClr val="0B27B5"/>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을 높이</a:t>
            </a:r>
            <a:r>
              <a:rPr kumimoji="0" lang="en-US" altLang="ko-KR" sz="2000" b="1" dirty="0">
                <a:solidFill>
                  <a:srgbClr val="0B27B5"/>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평가</a:t>
            </a:r>
            <a:endParaRPr kumimoji="0" lang="en-US" altLang="ko-KR" sz="2000" b="1" dirty="0">
              <a:solidFill>
                <a:srgbClr val="0B27B5"/>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③ 마리아의 최대 영예는 </a:t>
            </a:r>
            <a:r>
              <a:rPr kumimoji="0" lang="ko-KR" altLang="en-US" sz="2000" b="1" dirty="0">
                <a:solidFill>
                  <a:srgbClr val="C00000"/>
                </a:solidFill>
                <a:latin typeface="휴먼모음T" pitchFamily="18" charset="-127"/>
                <a:ea typeface="휴먼모음T" pitchFamily="18" charset="-127"/>
              </a:rPr>
              <a:t>그 분 아드님과 아드님에 대한 사랑임을 </a:t>
            </a:r>
            <a:r>
              <a:rPr kumimoji="0" lang="ko-KR" altLang="en-US" sz="2000" b="1" dirty="0">
                <a:solidFill>
                  <a:schemeClr val="tx1">
                    <a:lumMod val="65000"/>
                    <a:lumOff val="35000"/>
                  </a:schemeClr>
                </a:solidFill>
                <a:latin typeface="휴먼모음T" pitchFamily="18" charset="-127"/>
                <a:ea typeface="휴먼모음T" pitchFamily="18" charset="-127"/>
              </a:rPr>
              <a:t>강조</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C00000"/>
                </a:solidFill>
                <a:latin typeface="한컴 백제 B" pitchFamily="18" charset="-127"/>
                <a:ea typeface="한컴 백제 B"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a:t>
            </a:r>
            <a:r>
              <a:rPr kumimoji="0" lang="ko-KR" altLang="en-US" sz="2000" dirty="0">
                <a:solidFill>
                  <a:schemeClr val="tx1">
                    <a:lumMod val="75000"/>
                    <a:lumOff val="25000"/>
                  </a:schemeClr>
                </a:solidFill>
                <a:latin typeface="휴먼모음T" pitchFamily="18" charset="-127"/>
                <a:ea typeface="휴먼모음T" pitchFamily="18" charset="-127"/>
              </a:rPr>
              <a:t>예수그리스도의 영예와 사랑이 그들 가운데 더욱 성장할수록 </a:t>
            </a:r>
            <a:endParaRPr kumimoji="0" lang="en-US" altLang="ko-KR" sz="2000" dirty="0">
              <a:solidFill>
                <a:schemeClr val="tx1">
                  <a:lumMod val="75000"/>
                  <a:lumOff val="2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dirty="0">
                <a:solidFill>
                  <a:schemeClr val="tx1">
                    <a:lumMod val="75000"/>
                    <a:lumOff val="25000"/>
                  </a:schemeClr>
                </a:solidFill>
                <a:latin typeface="휴먼모음T" pitchFamily="18" charset="-127"/>
                <a:ea typeface="휴먼모음T" pitchFamily="18" charset="-127"/>
              </a:rPr>
              <a:t>     </a:t>
            </a:r>
            <a:r>
              <a:rPr kumimoji="0" lang="ko-KR" altLang="en-US" sz="2000" dirty="0">
                <a:solidFill>
                  <a:schemeClr val="tx1">
                    <a:lumMod val="75000"/>
                    <a:lumOff val="25000"/>
                  </a:schemeClr>
                </a:solidFill>
                <a:latin typeface="휴먼모음T" pitchFamily="18" charset="-127"/>
                <a:ea typeface="휴먼모음T" pitchFamily="18" charset="-127"/>
              </a:rPr>
              <a:t>마리아에 대한 존경도 더욱 자란다</a:t>
            </a:r>
            <a:r>
              <a:rPr kumimoji="0" lang="en-US" altLang="ko-KR" dirty="0">
                <a:solidFill>
                  <a:schemeClr val="tx1">
                    <a:lumMod val="75000"/>
                    <a:lumOff val="25000"/>
                  </a:schemeClr>
                </a:solidFill>
                <a:latin typeface="휴먼모음T" pitchFamily="18" charset="-127"/>
                <a:ea typeface="휴먼모음T" pitchFamily="18" charset="-127"/>
              </a:rPr>
              <a:t>.” </a:t>
            </a:r>
            <a:r>
              <a:rPr kumimoji="0" lang="en-US" altLang="ko-KR" i="1" dirty="0">
                <a:solidFill>
                  <a:schemeClr val="tx1">
                    <a:lumMod val="75000"/>
                    <a:lumOff val="25000"/>
                  </a:schemeClr>
                </a:solidFill>
                <a:latin typeface="휴먼모음T" pitchFamily="18" charset="-127"/>
                <a:ea typeface="휴먼모음T" pitchFamily="18" charset="-127"/>
              </a:rPr>
              <a:t> (</a:t>
            </a:r>
            <a:r>
              <a:rPr kumimoji="0" lang="ko-KR" altLang="en-US" i="1" dirty="0" err="1">
                <a:solidFill>
                  <a:schemeClr val="tx1">
                    <a:lumMod val="75000"/>
                    <a:lumOff val="25000"/>
                  </a:schemeClr>
                </a:solidFill>
                <a:latin typeface="휴먼모음T" pitchFamily="18" charset="-127"/>
                <a:ea typeface="휴먼모음T" pitchFamily="18" charset="-127"/>
              </a:rPr>
              <a:t>츠빙글리</a:t>
            </a:r>
            <a:r>
              <a:rPr kumimoji="0" lang="en-US" altLang="ko-KR" i="1" dirty="0">
                <a:solidFill>
                  <a:schemeClr val="tx1">
                    <a:lumMod val="75000"/>
                    <a:lumOff val="25000"/>
                  </a:schemeClr>
                </a:solidFill>
                <a:latin typeface="휴먼모음T" pitchFamily="18" charset="-127"/>
                <a:ea typeface="휴먼모음T" pitchFamily="18" charset="-127"/>
              </a:rPr>
              <a:t>, </a:t>
            </a:r>
            <a:r>
              <a:rPr kumimoji="0" lang="ko-KR" altLang="en-US" i="1" dirty="0">
                <a:solidFill>
                  <a:schemeClr val="tx1">
                    <a:lumMod val="75000"/>
                    <a:lumOff val="25000"/>
                  </a:schemeClr>
                </a:solidFill>
                <a:latin typeface="휴먼모음T" pitchFamily="18" charset="-127"/>
                <a:ea typeface="휴먼모음T" pitchFamily="18" charset="-127"/>
              </a:rPr>
              <a:t>마리아에 대한 설교에서</a:t>
            </a:r>
            <a:r>
              <a:rPr kumimoji="0" lang="en-US" altLang="ko-KR" i="1" dirty="0">
                <a:solidFill>
                  <a:schemeClr val="tx1">
                    <a:lumMod val="75000"/>
                    <a:lumOff val="2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④ 그는 </a:t>
            </a:r>
            <a:r>
              <a:rPr kumimoji="0" lang="ko-KR" altLang="en-US" sz="2000" b="1" dirty="0">
                <a:solidFill>
                  <a:srgbClr val="C00000"/>
                </a:solidFill>
                <a:latin typeface="휴먼모음T" pitchFamily="18" charset="-127"/>
                <a:ea typeface="휴먼모음T" pitchFamily="18" charset="-127"/>
              </a:rPr>
              <a:t>성모마리아를 포함하여 성인 공경을 거부하면서도 </a:t>
            </a:r>
            <a:r>
              <a:rPr kumimoji="0" lang="ko-KR" altLang="en-US" sz="2000" b="1" dirty="0">
                <a:solidFill>
                  <a:schemeClr val="tx1">
                    <a:lumMod val="65000"/>
                    <a:lumOff val="35000"/>
                  </a:schemeClr>
                </a:solidFill>
                <a:latin typeface="휴먼모음T" pitchFamily="18" charset="-127"/>
                <a:ea typeface="휴먼모음T" pitchFamily="18" charset="-127"/>
              </a:rPr>
              <a:t>성모승천 축일 전례를</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취리히에서 거행한 사실이 전해지고 있음</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sz="2000" dirty="0">
                <a:solidFill>
                  <a:srgbClr val="C00000"/>
                </a:solidFill>
                <a:latin typeface="휴먼모음T" pitchFamily="18" charset="-127"/>
                <a:ea typeface="휴먼모음T" pitchFamily="18" charset="-127"/>
              </a:rPr>
              <a:t>※§ </a:t>
            </a:r>
            <a:r>
              <a:rPr kumimoji="0" lang="ko-KR" altLang="en-US" sz="2000" dirty="0">
                <a:solidFill>
                  <a:srgbClr val="C00000"/>
                </a:solidFill>
                <a:latin typeface="휴먼모음T" pitchFamily="18" charset="-127"/>
                <a:ea typeface="휴먼모음T" pitchFamily="18" charset="-127"/>
              </a:rPr>
              <a:t>프로테스탄트 종교지도자들도 대체로 성모님의 은총과 사랑</a:t>
            </a:r>
            <a:r>
              <a:rPr kumimoji="0" lang="en-US" altLang="ko-KR" sz="2000" dirty="0">
                <a:solidFill>
                  <a:srgbClr val="C00000"/>
                </a:solidFill>
                <a:latin typeface="휴먼모음T" pitchFamily="18" charset="-127"/>
                <a:ea typeface="휴먼모음T" pitchFamily="18" charset="-127"/>
              </a:rPr>
              <a:t>, </a:t>
            </a:r>
            <a:r>
              <a:rPr kumimoji="0" lang="ko-KR" altLang="en-US" sz="2000" dirty="0" err="1">
                <a:solidFill>
                  <a:srgbClr val="C00000"/>
                </a:solidFill>
                <a:latin typeface="휴먼모음T" pitchFamily="18" charset="-127"/>
                <a:ea typeface="휴먼모음T" pitchFamily="18" charset="-127"/>
              </a:rPr>
              <a:t>동정성</a:t>
            </a:r>
            <a:r>
              <a:rPr kumimoji="0" lang="en-US" altLang="ko-KR" sz="2000" dirty="0">
                <a:solidFill>
                  <a:srgbClr val="C00000"/>
                </a:solidFill>
                <a:latin typeface="휴먼모음T" pitchFamily="18" charset="-127"/>
                <a:ea typeface="휴먼모음T" pitchFamily="18" charset="-127"/>
              </a:rPr>
              <a:t>, </a:t>
            </a:r>
            <a:r>
              <a:rPr kumimoji="0" lang="ko-KR" altLang="en-US" sz="2000" dirty="0">
                <a:solidFill>
                  <a:srgbClr val="C00000"/>
                </a:solidFill>
                <a:latin typeface="휴먼모음T" pitchFamily="18" charset="-127"/>
                <a:ea typeface="휴먼모음T" pitchFamily="18" charset="-127"/>
              </a:rPr>
              <a:t>가난</a:t>
            </a:r>
            <a:r>
              <a:rPr kumimoji="0" lang="en-US" altLang="ko-KR" sz="2000" dirty="0">
                <a:solidFill>
                  <a:srgbClr val="C00000"/>
                </a:solidFill>
                <a:latin typeface="휴먼모음T" pitchFamily="18" charset="-127"/>
                <a:ea typeface="휴먼모음T" pitchFamily="18" charset="-127"/>
              </a:rPr>
              <a:t>, </a:t>
            </a:r>
          </a:p>
          <a:p>
            <a:pPr marL="342900" indent="-342900" fontAlgn="auto">
              <a:lnSpc>
                <a:spcPct val="120000"/>
              </a:lnSpc>
              <a:spcBef>
                <a:spcPts val="0"/>
              </a:spcBef>
              <a:spcAft>
                <a:spcPts val="0"/>
              </a:spcAft>
              <a:defRPr/>
            </a:pPr>
            <a:r>
              <a:rPr kumimoji="0" lang="en-US" altLang="ko-KR" sz="2000" dirty="0">
                <a:solidFill>
                  <a:srgbClr val="C00000"/>
                </a:solidFill>
                <a:latin typeface="휴먼모음T" pitchFamily="18" charset="-127"/>
                <a:ea typeface="휴먼모음T" pitchFamily="18" charset="-127"/>
              </a:rPr>
              <a:t>   </a:t>
            </a:r>
            <a:r>
              <a:rPr kumimoji="0" lang="ko-KR" altLang="en-US" sz="2000" dirty="0">
                <a:solidFill>
                  <a:srgbClr val="C00000"/>
                </a:solidFill>
                <a:latin typeface="휴먼모음T" pitchFamily="18" charset="-127"/>
                <a:ea typeface="휴먼모음T" pitchFamily="18" charset="-127"/>
              </a:rPr>
              <a:t>순명 등을 인정하지만</a:t>
            </a:r>
            <a:r>
              <a:rPr kumimoji="0" lang="en-US" altLang="ko-KR" sz="2000" dirty="0">
                <a:solidFill>
                  <a:srgbClr val="C00000"/>
                </a:solidFill>
                <a:latin typeface="휴먼모음T" pitchFamily="18" charset="-127"/>
                <a:ea typeface="휴먼모음T" pitchFamily="18" charset="-127"/>
              </a:rPr>
              <a:t>, </a:t>
            </a:r>
            <a:r>
              <a:rPr kumimoji="0" lang="ko-KR" altLang="en-US" sz="2000" dirty="0" err="1">
                <a:solidFill>
                  <a:srgbClr val="C00000"/>
                </a:solidFill>
                <a:latin typeface="휴먼모음T" pitchFamily="18" charset="-127"/>
                <a:ea typeface="휴먼모음T" pitchFamily="18" charset="-127"/>
              </a:rPr>
              <a:t>신적神的</a:t>
            </a:r>
            <a:r>
              <a:rPr kumimoji="0" lang="ko-KR" altLang="en-US" sz="2000" dirty="0">
                <a:solidFill>
                  <a:srgbClr val="C00000"/>
                </a:solidFill>
                <a:latin typeface="휴먼모음T" pitchFamily="18" charset="-127"/>
                <a:ea typeface="휴먼모음T" pitchFamily="18" charset="-127"/>
              </a:rPr>
              <a:t> 대상이 아니며</a:t>
            </a:r>
            <a:r>
              <a:rPr kumimoji="0" lang="en-US" altLang="ko-KR" sz="2000" dirty="0">
                <a:solidFill>
                  <a:srgbClr val="C00000"/>
                </a:solidFill>
                <a:latin typeface="휴먼모음T" pitchFamily="18" charset="-127"/>
                <a:ea typeface="휴먼모음T" pitchFamily="18" charset="-127"/>
              </a:rPr>
              <a:t>, </a:t>
            </a:r>
            <a:r>
              <a:rPr kumimoji="0" lang="ko-KR" altLang="en-US" sz="2000" dirty="0">
                <a:solidFill>
                  <a:srgbClr val="C00000"/>
                </a:solidFill>
                <a:latin typeface="휴먼모음T" pitchFamily="18" charset="-127"/>
                <a:ea typeface="휴먼모음T" pitchFamily="18" charset="-127"/>
              </a:rPr>
              <a:t>공경하고 신앙의 모범이고</a:t>
            </a:r>
            <a:r>
              <a:rPr kumimoji="0" lang="en-US" altLang="ko-KR" sz="2000" dirty="0">
                <a:solidFill>
                  <a:srgbClr val="C00000"/>
                </a:solidFill>
                <a:latin typeface="휴먼모음T" pitchFamily="18" charset="-127"/>
                <a:ea typeface="휴먼모음T" pitchFamily="18" charset="-127"/>
              </a:rPr>
              <a:t>, </a:t>
            </a:r>
          </a:p>
          <a:p>
            <a:pPr marL="342900" indent="-342900" fontAlgn="auto">
              <a:lnSpc>
                <a:spcPct val="120000"/>
              </a:lnSpc>
              <a:spcBef>
                <a:spcPts val="0"/>
              </a:spcBef>
              <a:spcAft>
                <a:spcPts val="0"/>
              </a:spcAft>
              <a:defRPr/>
            </a:pPr>
            <a:r>
              <a:rPr kumimoji="0" lang="en-US" altLang="ko-KR" sz="2000" dirty="0">
                <a:solidFill>
                  <a:srgbClr val="C00000"/>
                </a:solidFill>
                <a:latin typeface="휴먼모음T" pitchFamily="18" charset="-127"/>
                <a:ea typeface="휴먼모음T" pitchFamily="18" charset="-127"/>
              </a:rPr>
              <a:t>   </a:t>
            </a:r>
            <a:r>
              <a:rPr kumimoji="0" lang="ko-KR" altLang="en-US" sz="2000" dirty="0">
                <a:solidFill>
                  <a:srgbClr val="C00000"/>
                </a:solidFill>
                <a:latin typeface="휴먼모음T" pitchFamily="18" charset="-127"/>
                <a:ea typeface="휴먼모음T" pitchFamily="18" charset="-127"/>
              </a:rPr>
              <a:t>우리 모두의 어머님임을 인정하지만</a:t>
            </a:r>
            <a:r>
              <a:rPr kumimoji="0" lang="en-US" altLang="ko-KR" sz="2000" dirty="0">
                <a:solidFill>
                  <a:srgbClr val="C00000"/>
                </a:solidFill>
                <a:latin typeface="휴먼모음T" pitchFamily="18" charset="-127"/>
                <a:ea typeface="휴먼모음T" pitchFamily="18" charset="-127"/>
              </a:rPr>
              <a:t>, </a:t>
            </a:r>
            <a:r>
              <a:rPr kumimoji="0" lang="ko-KR" altLang="en-US" sz="2000" dirty="0">
                <a:solidFill>
                  <a:srgbClr val="C00000"/>
                </a:solidFill>
                <a:latin typeface="휴먼모음T" pitchFamily="18" charset="-127"/>
                <a:ea typeface="휴먼모음T" pitchFamily="18" charset="-127"/>
              </a:rPr>
              <a:t>이 모두는 그 분의 덕성이 아니라 하느    </a:t>
            </a:r>
            <a:endParaRPr kumimoji="0" lang="en-US" altLang="ko-KR" sz="2000" dirty="0">
              <a:solidFill>
                <a:srgbClr val="C00000"/>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sz="2000" dirty="0">
                <a:solidFill>
                  <a:srgbClr val="C00000"/>
                </a:solidFill>
                <a:latin typeface="휴먼모음T" pitchFamily="18" charset="-127"/>
                <a:ea typeface="휴먼모음T" pitchFamily="18" charset="-127"/>
              </a:rPr>
              <a:t>   </a:t>
            </a:r>
            <a:r>
              <a:rPr kumimoji="0" lang="ko-KR" altLang="en-US" sz="2000" dirty="0">
                <a:solidFill>
                  <a:srgbClr val="C00000"/>
                </a:solidFill>
                <a:latin typeface="휴먼모음T" pitchFamily="18" charset="-127"/>
                <a:ea typeface="휴먼모음T" pitchFamily="18" charset="-127"/>
              </a:rPr>
              <a:t>님의 은총이라고 강조</a:t>
            </a:r>
            <a:r>
              <a:rPr kumimoji="0" lang="en-US" altLang="ko-KR" sz="2000" dirty="0">
                <a:solidFill>
                  <a:srgbClr val="C00000"/>
                </a:solidFill>
                <a:latin typeface="휴먼모음T" pitchFamily="18" charset="-127"/>
                <a:ea typeface="휴먼모음T" pitchFamily="18" charset="-127"/>
              </a:rPr>
              <a:t>.</a:t>
            </a:r>
            <a:r>
              <a:rPr kumimoji="0" lang="ko-KR" altLang="en-US" sz="2000" dirty="0">
                <a:solidFill>
                  <a:srgbClr val="C00000"/>
                </a:solidFill>
                <a:latin typeface="휴먼모음T" pitchFamily="18" charset="-127"/>
                <a:ea typeface="휴먼모음T" pitchFamily="18" charset="-127"/>
              </a:rPr>
              <a:t> </a:t>
            </a: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9"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333375"/>
            <a:ext cx="8499475" cy="626427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250825" y="549275"/>
            <a:ext cx="8637588" cy="5883275"/>
          </a:xfrm>
          <a:prstGeom prst="rect">
            <a:avLst/>
          </a:prstGeom>
        </p:spPr>
        <p:txBody>
          <a:bodyPr>
            <a:spAutoFit/>
          </a:bodyPr>
          <a:lstStyle/>
          <a:p>
            <a:pPr marL="342900" indent="-342900" fontAlgn="auto">
              <a:lnSpc>
                <a:spcPts val="2300"/>
              </a:lnSpc>
              <a:spcBef>
                <a:spcPts val="0"/>
              </a:spcBef>
              <a:spcAft>
                <a:spcPts val="0"/>
              </a:spcAft>
              <a:defRPr/>
            </a:pPr>
            <a:r>
              <a:rPr kumimoji="0" lang="en-US" altLang="ko-KR" sz="2400" b="1" dirty="0">
                <a:latin typeface="양재백두체B" pitchFamily="18" charset="-127"/>
                <a:ea typeface="양재백두체B" pitchFamily="18" charset="-127"/>
              </a:rPr>
              <a:t>  </a:t>
            </a:r>
            <a:r>
              <a:rPr kumimoji="0" lang="en-US" altLang="ko-KR" sz="3200" b="1" dirty="0">
                <a:solidFill>
                  <a:srgbClr val="0B27B5"/>
                </a:solidFill>
                <a:latin typeface="HY백송B" pitchFamily="18" charset="-127"/>
                <a:ea typeface="HY백송B" pitchFamily="18" charset="-127"/>
              </a:rPr>
              <a:t>§ </a:t>
            </a:r>
            <a:r>
              <a:rPr kumimoji="0" lang="ko-KR" altLang="en-US" sz="3200" b="1" dirty="0">
                <a:solidFill>
                  <a:srgbClr val="0B27B5"/>
                </a:solidFill>
                <a:latin typeface="HY백송B" pitchFamily="18" charset="-127"/>
                <a:ea typeface="HY백송B" pitchFamily="18" charset="-127"/>
              </a:rPr>
              <a:t>프로테스탄트 교회와  가톨릭 교회 의</a:t>
            </a:r>
            <a:endParaRPr kumimoji="0" lang="en-US" altLang="ko-KR" sz="3200" b="1" dirty="0">
              <a:solidFill>
                <a:srgbClr val="0B27B5"/>
              </a:solidFill>
              <a:latin typeface="HY백송B" pitchFamily="18" charset="-127"/>
              <a:ea typeface="HY백송B" pitchFamily="18" charset="-127"/>
            </a:endParaRPr>
          </a:p>
          <a:p>
            <a:pPr marL="342900" indent="-342900" fontAlgn="auto">
              <a:spcBef>
                <a:spcPts val="0"/>
              </a:spcBef>
              <a:spcAft>
                <a:spcPts val="0"/>
              </a:spcAft>
              <a:defRPr/>
            </a:pPr>
            <a:r>
              <a:rPr kumimoji="0" lang="en-US" altLang="ko-KR" sz="2800" b="1" dirty="0">
                <a:solidFill>
                  <a:srgbClr val="0B27B5"/>
                </a:solidFill>
                <a:latin typeface="HY백송B" pitchFamily="18" charset="-127"/>
                <a:ea typeface="HY백송B" pitchFamily="18" charset="-127"/>
              </a:rPr>
              <a:t>           </a:t>
            </a:r>
            <a:r>
              <a:rPr kumimoji="0" lang="en-US" altLang="ko-KR" sz="3200" b="1" dirty="0">
                <a:solidFill>
                  <a:srgbClr val="0B27B5"/>
                </a:solidFill>
                <a:latin typeface="HY백송B" pitchFamily="18" charset="-127"/>
                <a:ea typeface="HY백송B" pitchFamily="18" charset="-127"/>
              </a:rPr>
              <a:t>(</a:t>
            </a:r>
            <a:r>
              <a:rPr kumimoji="0" lang="ko-KR" altLang="en-US" sz="3200" b="1" dirty="0">
                <a:solidFill>
                  <a:srgbClr val="0B27B5"/>
                </a:solidFill>
                <a:latin typeface="HY백송B" pitchFamily="18" charset="-127"/>
                <a:ea typeface="HY백송B" pitchFamily="18" charset="-127"/>
              </a:rPr>
              <a:t>성모공경 외</a:t>
            </a:r>
            <a:r>
              <a:rPr kumimoji="0" lang="en-US" altLang="ko-KR" sz="3200" b="1" dirty="0">
                <a:solidFill>
                  <a:srgbClr val="0B27B5"/>
                </a:solidFill>
                <a:latin typeface="HY백송B" pitchFamily="18" charset="-127"/>
                <a:ea typeface="HY백송B" pitchFamily="18" charset="-127"/>
              </a:rPr>
              <a:t>)</a:t>
            </a:r>
            <a:r>
              <a:rPr kumimoji="0" lang="ko-KR" altLang="en-US" sz="3200" b="1" dirty="0">
                <a:solidFill>
                  <a:srgbClr val="0B27B5"/>
                </a:solidFill>
                <a:latin typeface="HY백송B" pitchFamily="18" charset="-127"/>
                <a:ea typeface="HY백송B" pitchFamily="18" charset="-127"/>
              </a:rPr>
              <a:t> </a:t>
            </a:r>
            <a:r>
              <a:rPr kumimoji="0" lang="en-US" altLang="ko-KR" sz="3200" b="1" dirty="0">
                <a:solidFill>
                  <a:srgbClr val="C00000"/>
                </a:solidFill>
                <a:latin typeface="HY백송B" pitchFamily="18" charset="-127"/>
                <a:ea typeface="HY백송B" pitchFamily="18" charset="-127"/>
              </a:rPr>
              <a:t> </a:t>
            </a:r>
            <a:r>
              <a:rPr kumimoji="0" lang="ko-KR" altLang="en-US" sz="3200" b="1" dirty="0">
                <a:solidFill>
                  <a:srgbClr val="0B27B5"/>
                </a:solidFill>
                <a:latin typeface="HY백송B" pitchFamily="18" charset="-127"/>
                <a:ea typeface="HY백송B" pitchFamily="18" charset="-127"/>
              </a:rPr>
              <a:t>또  다른 교리</a:t>
            </a:r>
            <a:r>
              <a:rPr kumimoji="0" lang="en-US" altLang="ko-KR" sz="3200" b="1" dirty="0">
                <a:solidFill>
                  <a:srgbClr val="0B27B5"/>
                </a:solidFill>
                <a:latin typeface="HY백송B" pitchFamily="18" charset="-127"/>
                <a:ea typeface="HY백송B" pitchFamily="18" charset="-127"/>
              </a:rPr>
              <a:t>!</a:t>
            </a:r>
            <a:r>
              <a:rPr kumimoji="0" lang="ko-KR" altLang="en-US" sz="3200" b="1" dirty="0">
                <a:solidFill>
                  <a:srgbClr val="0B27B5"/>
                </a:solidFill>
                <a:latin typeface="HY백송B" pitchFamily="18" charset="-127"/>
                <a:ea typeface="HY백송B" pitchFamily="18" charset="-127"/>
              </a:rPr>
              <a:t> </a:t>
            </a:r>
            <a:endParaRPr kumimoji="0" lang="en-US" altLang="ko-KR" sz="3200" b="1" dirty="0">
              <a:solidFill>
                <a:srgbClr val="0B27B5"/>
              </a:solidFill>
              <a:latin typeface="HY백송B" pitchFamily="18" charset="-127"/>
              <a:ea typeface="HY백송B" pitchFamily="18" charset="-127"/>
            </a:endParaRPr>
          </a:p>
          <a:p>
            <a:pPr marL="342900" indent="-342900" fontAlgn="auto">
              <a:spcBef>
                <a:spcPts val="0"/>
              </a:spcBef>
              <a:spcAft>
                <a:spcPts val="0"/>
              </a:spcAft>
              <a:defRPr/>
            </a:pPr>
            <a:endParaRPr kumimoji="0" lang="en-US" altLang="ko-KR" sz="2000" b="1" dirty="0">
              <a:solidFill>
                <a:srgbClr val="FF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75000"/>
                    <a:lumOff val="2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① 루터의 </a:t>
            </a:r>
            <a:r>
              <a:rPr kumimoji="0" lang="en-US" altLang="ko-KR" sz="2000" b="1" dirty="0">
                <a:solidFill>
                  <a:schemeClr val="tx1">
                    <a:lumMod val="65000"/>
                    <a:lumOff val="35000"/>
                  </a:schemeClr>
                </a:solidFill>
                <a:latin typeface="휴먼모음T" pitchFamily="18" charset="-127"/>
                <a:ea typeface="휴먼모음T" pitchFamily="18" charset="-127"/>
              </a:rPr>
              <a:t>95</a:t>
            </a:r>
            <a:r>
              <a:rPr kumimoji="0" lang="ko-KR" altLang="en-US" sz="2000" b="1" dirty="0">
                <a:solidFill>
                  <a:schemeClr val="tx1">
                    <a:lumMod val="65000"/>
                    <a:lumOff val="35000"/>
                  </a:schemeClr>
                </a:solidFill>
                <a:latin typeface="휴먼모음T" pitchFamily="18" charset="-127"/>
                <a:ea typeface="휴먼모음T" pitchFamily="18" charset="-127"/>
              </a:rPr>
              <a:t>개 반박 조항 중 </a:t>
            </a:r>
            <a:r>
              <a:rPr kumimoji="0" lang="ko-KR" altLang="en-US" sz="2000" b="1" dirty="0">
                <a:solidFill>
                  <a:srgbClr val="C00000"/>
                </a:solidFill>
                <a:latin typeface="휴먼모음T" pitchFamily="18" charset="-127"/>
                <a:ea typeface="휴먼모음T" pitchFamily="18" charset="-127"/>
              </a:rPr>
              <a:t>대사</a:t>
            </a:r>
            <a:r>
              <a:rPr kumimoji="0" lang="en-US" altLang="ko-KR" sz="2000" b="1" dirty="0">
                <a:solidFill>
                  <a:srgbClr val="C00000"/>
                </a:solidFill>
                <a:latin typeface="휴먼모음T" pitchFamily="18" charset="-127"/>
                <a:ea typeface="휴먼모음T" pitchFamily="18" charset="-127"/>
              </a:rPr>
              <a:t>(</a:t>
            </a:r>
            <a:r>
              <a:rPr kumimoji="0" lang="ko-KR" altLang="en-US" sz="2000" b="1" dirty="0">
                <a:solidFill>
                  <a:srgbClr val="C00000"/>
                </a:solidFill>
                <a:latin typeface="휴먼모음T" pitchFamily="18" charset="-127"/>
                <a:ea typeface="휴먼모음T" pitchFamily="18" charset="-127"/>
              </a:rPr>
              <a:t>大赦</a:t>
            </a:r>
            <a:r>
              <a:rPr kumimoji="0" lang="en-US" altLang="ko-KR" sz="2000" b="1" dirty="0">
                <a:solidFill>
                  <a:srgbClr val="C00000"/>
                </a:solidFill>
                <a:latin typeface="휴먼모음T" pitchFamily="18" charset="-127"/>
                <a:ea typeface="휴먼모음T" pitchFamily="18" charset="-127"/>
              </a:rPr>
              <a:t>)</a:t>
            </a:r>
            <a:r>
              <a:rPr kumimoji="0" lang="ko-KR" altLang="en-US" sz="2000" b="1" dirty="0">
                <a:solidFill>
                  <a:srgbClr val="C00000"/>
                </a:solidFill>
                <a:latin typeface="휴먼모음T" pitchFamily="18" charset="-127"/>
                <a:ea typeface="휴먼모음T" pitchFamily="18" charset="-127"/>
              </a:rPr>
              <a:t> 논쟁</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sz="1900" b="1" dirty="0">
                <a:solidFill>
                  <a:schemeClr val="tx1">
                    <a:lumMod val="65000"/>
                    <a:lumOff val="35000"/>
                  </a:schemeClr>
                </a:solidFill>
                <a:latin typeface="휴먼모음T" pitchFamily="18" charset="-127"/>
                <a:ea typeface="휴먼모음T" pitchFamily="18" charset="-127"/>
              </a:rPr>
              <a:t>(</a:t>
            </a:r>
            <a:r>
              <a:rPr kumimoji="0" lang="ko-KR" altLang="en-US" sz="1900" b="1" dirty="0" err="1">
                <a:solidFill>
                  <a:schemeClr val="tx1">
                    <a:lumMod val="65000"/>
                    <a:lumOff val="35000"/>
                  </a:schemeClr>
                </a:solidFill>
                <a:latin typeface="휴먼모음T" pitchFamily="18" charset="-127"/>
                <a:ea typeface="휴먼모음T" pitchFamily="18" charset="-127"/>
              </a:rPr>
              <a:t>프로테스탄트교에서는</a:t>
            </a:r>
            <a:r>
              <a:rPr kumimoji="0" lang="ko-KR" altLang="en-US" sz="1900" b="1" dirty="0">
                <a:solidFill>
                  <a:schemeClr val="tx1">
                    <a:lumMod val="65000"/>
                    <a:lumOff val="35000"/>
                  </a:schemeClr>
                </a:solidFill>
                <a:latin typeface="휴먼모음T" pitchFamily="18" charset="-127"/>
                <a:ea typeface="휴먼모음T" pitchFamily="18" charset="-127"/>
              </a:rPr>
              <a:t> 면죄부로 잘못 알려짐</a:t>
            </a:r>
            <a:r>
              <a:rPr kumimoji="0" lang="en-US" altLang="ko-KR" sz="19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② 대사는 </a:t>
            </a:r>
            <a:r>
              <a:rPr kumimoji="0" lang="en-US" altLang="ko-KR" sz="2000" b="1" i="1" dirty="0">
                <a:solidFill>
                  <a:srgbClr val="C00000"/>
                </a:solidFill>
                <a:latin typeface="한컴 백제 B" pitchFamily="18" charset="-127"/>
                <a:ea typeface="한컴 백제 B" pitchFamily="18" charset="-127"/>
                <a:cs typeface="Lucida Sans Unicode"/>
              </a:rPr>
              <a:t>► </a:t>
            </a:r>
            <a:r>
              <a:rPr kumimoji="0" lang="ko-KR" altLang="en-US" sz="2000" b="1" dirty="0">
                <a:solidFill>
                  <a:srgbClr val="0070C0"/>
                </a:solidFill>
                <a:latin typeface="휴먼모음T" pitchFamily="18" charset="-127"/>
                <a:ea typeface="휴먼모음T" pitchFamily="18" charset="-127"/>
              </a:rPr>
              <a:t>고해성사의 사죄 교리와</a:t>
            </a:r>
            <a:endParaRPr kumimoji="0" lang="en-US" altLang="ko-KR" sz="2000" b="1" dirty="0">
              <a:solidFill>
                <a:srgbClr val="0070C0"/>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C00000"/>
                </a:solidFill>
                <a:latin typeface="한컴 백제 B" pitchFamily="18" charset="-127"/>
                <a:ea typeface="한컴 백제 B" pitchFamily="18" charset="-127"/>
                <a:cs typeface="Lucida Sans Unicode"/>
              </a:rPr>
              <a:t>►</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연옥에 관한 교리</a:t>
            </a:r>
            <a:r>
              <a:rPr kumimoji="0" lang="en-US" altLang="ko-KR" sz="2000" b="1" dirty="0">
                <a:solidFill>
                  <a:schemeClr val="tx1">
                    <a:lumMod val="65000"/>
                    <a:lumOff val="35000"/>
                  </a:schemeClr>
                </a:solidFill>
                <a:latin typeface="휴먼모음T" pitchFamily="18" charset="-127"/>
                <a:ea typeface="휴먼모음T" pitchFamily="18" charset="-127"/>
              </a:rPr>
              <a:t>, </a:t>
            </a:r>
          </a:p>
          <a:p>
            <a:pPr marL="342900" indent="-3429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C00000"/>
                </a:solidFill>
                <a:latin typeface="한컴 백제 B" pitchFamily="18" charset="-127"/>
                <a:ea typeface="한컴 백제 B" pitchFamily="18" charset="-127"/>
                <a:cs typeface="Lucida Sans Unicode"/>
              </a:rPr>
              <a:t>► </a:t>
            </a:r>
            <a:r>
              <a:rPr kumimoji="0" lang="ko-KR" altLang="en-US" sz="2000" b="1" dirty="0" err="1">
                <a:solidFill>
                  <a:srgbClr val="0070C0"/>
                </a:solidFill>
                <a:latin typeface="휴먼모음T" pitchFamily="18" charset="-127"/>
                <a:ea typeface="휴먼모음T" pitchFamily="18" charset="-127"/>
              </a:rPr>
              <a:t>통공의</a:t>
            </a:r>
            <a:r>
              <a:rPr kumimoji="0" lang="ko-KR" altLang="en-US" sz="2000" b="1" dirty="0">
                <a:solidFill>
                  <a:srgbClr val="0070C0"/>
                </a:solidFill>
                <a:latin typeface="휴먼모음T" pitchFamily="18" charset="-127"/>
                <a:ea typeface="휴먼모음T" pitchFamily="18" charset="-127"/>
              </a:rPr>
              <a:t> 교리가 </a:t>
            </a:r>
            <a:r>
              <a:rPr kumimoji="0" lang="ko-KR" altLang="en-US" sz="2000" b="1" dirty="0">
                <a:solidFill>
                  <a:schemeClr val="tx1">
                    <a:lumMod val="65000"/>
                    <a:lumOff val="35000"/>
                  </a:schemeClr>
                </a:solidFill>
                <a:latin typeface="휴먼모음T" pitchFamily="18" charset="-127"/>
                <a:ea typeface="휴먼모음T" pitchFamily="18" charset="-127"/>
              </a:rPr>
              <a:t>서로 맞물린 상태에서 베풀어지는 것이며</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③ </a:t>
            </a:r>
            <a:r>
              <a:rPr kumimoji="0" lang="ko-KR" altLang="en-US" sz="2000" b="1" dirty="0">
                <a:solidFill>
                  <a:srgbClr val="0070C0"/>
                </a:solidFill>
                <a:latin typeface="휴먼모음T" pitchFamily="18" charset="-127"/>
                <a:ea typeface="휴먼모음T" pitchFamily="18" charset="-127"/>
              </a:rPr>
              <a:t>전대사</a:t>
            </a:r>
            <a:r>
              <a:rPr kumimoji="0" lang="ko-KR" altLang="en-US" sz="1600" b="1" dirty="0">
                <a:solidFill>
                  <a:srgbClr val="0070C0"/>
                </a:solidFill>
                <a:latin typeface="휴먼모음T" pitchFamily="18" charset="-127"/>
                <a:ea typeface="휴먼모음T" pitchFamily="18" charset="-127"/>
              </a:rPr>
              <a:t>全大赦</a:t>
            </a:r>
            <a:r>
              <a:rPr kumimoji="0" lang="ko-KR" altLang="en-US" sz="2000" b="1" dirty="0">
                <a:solidFill>
                  <a:schemeClr val="tx1">
                    <a:lumMod val="65000"/>
                    <a:lumOff val="35000"/>
                  </a:schemeClr>
                </a:solidFill>
                <a:latin typeface="휴먼모음T" pitchFamily="18" charset="-127"/>
                <a:ea typeface="휴먼모음T" pitchFamily="18" charset="-127"/>
              </a:rPr>
              <a:t> 와</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한대사</a:t>
            </a:r>
            <a:r>
              <a:rPr kumimoji="0" lang="ko-KR" altLang="en-US" sz="1600" b="1" dirty="0">
                <a:solidFill>
                  <a:srgbClr val="0070C0"/>
                </a:solidFill>
                <a:latin typeface="휴먼모음T" pitchFamily="18" charset="-127"/>
                <a:ea typeface="휴먼모음T" pitchFamily="18" charset="-127"/>
              </a:rPr>
              <a:t>限大赦</a:t>
            </a:r>
            <a:r>
              <a:rPr kumimoji="0" lang="en-US" altLang="ko-KR" sz="2000" b="1" dirty="0">
                <a:solidFill>
                  <a:srgbClr val="0070C0"/>
                </a:solidFill>
                <a:latin typeface="휴먼모음T" pitchFamily="18" charset="-127"/>
                <a:ea typeface="휴먼모음T" pitchFamily="18" charset="-127"/>
              </a:rPr>
              <a:t>(</a:t>
            </a:r>
            <a:r>
              <a:rPr kumimoji="0" lang="ko-KR" altLang="en-US" sz="2000" b="1" dirty="0">
                <a:solidFill>
                  <a:srgbClr val="0070C0"/>
                </a:solidFill>
                <a:latin typeface="휴먼모음T" pitchFamily="18" charset="-127"/>
                <a:ea typeface="휴먼모음T" pitchFamily="18" charset="-127"/>
              </a:rPr>
              <a:t>부분대사</a:t>
            </a:r>
            <a:r>
              <a:rPr kumimoji="0" lang="en-US" altLang="ko-KR" sz="2000" b="1" dirty="0">
                <a:solidFill>
                  <a:srgbClr val="0070C0"/>
                </a:solidFill>
                <a:latin typeface="휴먼모음T" pitchFamily="18" charset="-127"/>
                <a:ea typeface="휴먼모음T" pitchFamily="18" charset="-127"/>
              </a:rPr>
              <a:t>)</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20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④ 고해성사로 죄의 사함을 받지만 </a:t>
            </a:r>
            <a:r>
              <a:rPr kumimoji="0" lang="ko-KR" altLang="en-US" sz="2000" b="1" dirty="0">
                <a:solidFill>
                  <a:srgbClr val="0B27B5"/>
                </a:solidFill>
                <a:latin typeface="휴먼모음T" pitchFamily="18" charset="-127"/>
                <a:ea typeface="휴먼모음T" pitchFamily="18" charset="-127"/>
              </a:rPr>
              <a:t>죄에 대한 대가는 </a:t>
            </a:r>
            <a:r>
              <a:rPr kumimoji="0" lang="ko-KR" altLang="en-US" sz="2000" b="1" dirty="0" err="1">
                <a:solidFill>
                  <a:srgbClr val="0B27B5"/>
                </a:solidFill>
                <a:latin typeface="휴먼모음T" pitchFamily="18" charset="-127"/>
                <a:ea typeface="휴먼모음T" pitchFamily="18" charset="-127"/>
              </a:rPr>
              <a:t>보속을</a:t>
            </a:r>
            <a:r>
              <a:rPr kumimoji="0" lang="ko-KR" altLang="en-US" sz="2000" b="1" dirty="0">
                <a:solidFill>
                  <a:srgbClr val="0B27B5"/>
                </a:solidFill>
                <a:latin typeface="휴먼모음T" pitchFamily="18" charset="-127"/>
                <a:ea typeface="휴먼모음T" pitchFamily="18" charset="-127"/>
              </a:rPr>
              <a:t> 통해 치른다</a:t>
            </a:r>
            <a:r>
              <a:rPr kumimoji="0" lang="en-US" altLang="ko-KR" sz="2000" b="1" dirty="0">
                <a:solidFill>
                  <a:schemeClr val="tx1">
                    <a:lumMod val="65000"/>
                    <a:lumOff val="35000"/>
                  </a:schemeClr>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 </a:t>
            </a:r>
            <a:r>
              <a:rPr kumimoji="0" lang="ko-KR" altLang="en-US" sz="2000" b="1" dirty="0" err="1">
                <a:solidFill>
                  <a:srgbClr val="0B27B5"/>
                </a:solidFill>
                <a:latin typeface="휴먼모음T" pitchFamily="18" charset="-127"/>
                <a:ea typeface="휴먼모음T" pitchFamily="18" charset="-127"/>
              </a:rPr>
              <a:t>보속의</a:t>
            </a:r>
            <a:r>
              <a:rPr kumimoji="0" lang="ko-KR" altLang="en-US" sz="2000" b="1" dirty="0">
                <a:solidFill>
                  <a:srgbClr val="0B27B5"/>
                </a:solidFill>
                <a:latin typeface="휴먼모음T" pitchFamily="18" charset="-127"/>
                <a:ea typeface="휴먼모음T" pitchFamily="18" charset="-127"/>
              </a:rPr>
              <a:t> 효력은 </a:t>
            </a:r>
            <a:r>
              <a:rPr kumimoji="0" lang="ko-KR" altLang="en-US" sz="2000" b="1" dirty="0">
                <a:solidFill>
                  <a:schemeClr val="tx1">
                    <a:lumMod val="65000"/>
                    <a:lumOff val="35000"/>
                  </a:schemeClr>
                </a:solidFill>
                <a:latin typeface="휴먼모음T" pitchFamily="18" charset="-127"/>
                <a:ea typeface="휴먼모음T" pitchFamily="18" charset="-127"/>
              </a:rPr>
              <a:t>전적으로 보속하는 사람에게 달려 있으며</a:t>
            </a:r>
            <a:r>
              <a:rPr kumimoji="0" lang="en-US" altLang="ko-KR" sz="2000" b="1" dirty="0">
                <a:solidFill>
                  <a:schemeClr val="tx1">
                    <a:lumMod val="65000"/>
                    <a:lumOff val="35000"/>
                  </a:schemeClr>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죄가 고해성사를 통해 사해져도 </a:t>
            </a:r>
            <a:r>
              <a:rPr kumimoji="0" lang="ko-KR" altLang="en-US" sz="2000" b="1" dirty="0">
                <a:solidFill>
                  <a:srgbClr val="0B27B5"/>
                </a:solidFill>
                <a:latin typeface="휴먼모음T" pitchFamily="18" charset="-127"/>
                <a:ea typeface="휴먼모음T" pitchFamily="18" charset="-127"/>
              </a:rPr>
              <a:t>남은 </a:t>
            </a:r>
            <a:r>
              <a:rPr kumimoji="0" lang="ko-KR" altLang="en-US" sz="2000" b="1" dirty="0" err="1">
                <a:solidFill>
                  <a:srgbClr val="0B27B5"/>
                </a:solidFill>
                <a:latin typeface="휴먼모음T" pitchFamily="18" charset="-127"/>
                <a:ea typeface="휴먼모음T" pitchFamily="18" charset="-127"/>
              </a:rPr>
              <a:t>보속은</a:t>
            </a:r>
            <a:r>
              <a:rPr kumimoji="0" lang="ko-KR" altLang="en-US" sz="2000" b="1" dirty="0">
                <a:solidFill>
                  <a:srgbClr val="0B27B5"/>
                </a:solidFill>
                <a:latin typeface="휴먼모음T" pitchFamily="18" charset="-127"/>
                <a:ea typeface="휴먼모음T" pitchFamily="18" charset="-127"/>
              </a:rPr>
              <a:t> 연옥에서 치르게 된다</a:t>
            </a:r>
            <a:r>
              <a:rPr kumimoji="0" lang="en-US" altLang="ko-KR" sz="2000" b="1" dirty="0">
                <a:solidFill>
                  <a:srgbClr val="0B27B5"/>
                </a:solidFill>
                <a:latin typeface="휴먼모음T" pitchFamily="18" charset="-127"/>
                <a:ea typeface="휴먼모음T" pitchFamily="18" charset="-127"/>
              </a:rPr>
              <a:t>.</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 </a:t>
            </a:r>
            <a:r>
              <a:rPr kumimoji="0" lang="ko-KR" altLang="en-US" sz="2000" b="1" dirty="0">
                <a:solidFill>
                  <a:schemeClr val="tx1">
                    <a:lumMod val="65000"/>
                    <a:lumOff val="35000"/>
                  </a:schemeClr>
                </a:solidFill>
                <a:latin typeface="휴먼모음T" pitchFamily="18" charset="-127"/>
                <a:ea typeface="휴먼모음T" pitchFamily="18" charset="-127"/>
              </a:rPr>
              <a:t>우리는 연옥에서 고통을 받는 사람들을 위해 기도하고</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 </a:t>
            </a:r>
            <a:r>
              <a:rPr kumimoji="0" lang="ko-KR" altLang="en-US" sz="2000" b="1" dirty="0">
                <a:solidFill>
                  <a:schemeClr val="tx1">
                    <a:lumMod val="65000"/>
                    <a:lumOff val="35000"/>
                  </a:schemeClr>
                </a:solidFill>
                <a:latin typeface="휴먼모음T" pitchFamily="18" charset="-127"/>
                <a:ea typeface="휴먼모음T" pitchFamily="18" charset="-127"/>
              </a:rPr>
              <a:t>기도와 희생의 공로를 </a:t>
            </a:r>
            <a:r>
              <a:rPr kumimoji="0" lang="ko-KR" altLang="en-US" sz="2000" b="1" dirty="0">
                <a:solidFill>
                  <a:srgbClr val="0B27B5"/>
                </a:solidFill>
                <a:latin typeface="휴먼모음T" pitchFamily="18" charset="-127"/>
                <a:ea typeface="휴먼모음T" pitchFamily="18" charset="-127"/>
              </a:rPr>
              <a:t>다른 영혼에게 돌릴 수 있음</a:t>
            </a:r>
            <a:r>
              <a:rPr kumimoji="0" lang="en-US" altLang="ko-KR" sz="2000" b="1" dirty="0">
                <a:solidFill>
                  <a:srgbClr val="0B27B5"/>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C00000"/>
                </a:solidFill>
                <a:latin typeface="바탕"/>
                <a:ea typeface="바탕"/>
              </a:rPr>
              <a:t>∴</a:t>
            </a:r>
            <a:r>
              <a:rPr kumimoji="0" lang="ko-KR" altLang="en-US" sz="2000" b="1" dirty="0">
                <a:solidFill>
                  <a:srgbClr val="C00000"/>
                </a:solidFill>
                <a:latin typeface="휴먼모음T" pitchFamily="18" charset="-127"/>
                <a:ea typeface="휴먼모음T" pitchFamily="18" charset="-127"/>
              </a:rPr>
              <a:t>가톨릭 교회는 </a:t>
            </a:r>
            <a:r>
              <a:rPr kumimoji="0" lang="ko-KR" altLang="en-US" sz="2000" b="1" dirty="0">
                <a:solidFill>
                  <a:srgbClr val="0B27B5"/>
                </a:solidFill>
                <a:latin typeface="휴먼모음T" pitchFamily="18" charset="-127"/>
                <a:ea typeface="휴먼모음T" pitchFamily="18" charset="-127"/>
              </a:rPr>
              <a:t>교회가 전대사와 한대사를 베풀 수 있다고 본다</a:t>
            </a:r>
            <a:r>
              <a:rPr kumimoji="0" lang="en-US" altLang="ko-KR" sz="2000" b="1" dirty="0">
                <a:solidFill>
                  <a:srgbClr val="0B27B5"/>
                </a:solidFill>
                <a:latin typeface="휴먼모음T" pitchFamily="18" charset="-127"/>
                <a:ea typeface="휴먼모음T" pitchFamily="18" charset="-127"/>
              </a:rPr>
              <a:t>.</a:t>
            </a:r>
            <a:endParaRPr kumimoji="0" lang="en-US" altLang="ko-KR" b="1" dirty="0">
              <a:solidFill>
                <a:schemeClr val="tx1">
                  <a:lumMod val="65000"/>
                  <a:lumOff val="35000"/>
                </a:schemeClr>
              </a:solidFill>
              <a:latin typeface="휴먼모음T" pitchFamily="18" charset="-127"/>
              <a:ea typeface="휴먼모음T" pitchFamily="18" charset="-127"/>
            </a:endParaRPr>
          </a:p>
        </p:txBody>
      </p:sp>
      <p:pic>
        <p:nvPicPr>
          <p:cNvPr id="9"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765175"/>
            <a:ext cx="8499475" cy="578802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ts val="2300"/>
              </a:lnSpc>
              <a:defRPr/>
            </a:pPr>
            <a:r>
              <a:rPr kumimoji="0" lang="ko-KR" altLang="en-US" sz="2000" b="1" dirty="0">
                <a:solidFill>
                  <a:srgbClr val="595959"/>
                </a:solidFill>
                <a:latin typeface="휴먼모음T" pitchFamily="18" charset="-127"/>
                <a:ea typeface="휴먼모음T" pitchFamily="18" charset="-127"/>
              </a:rPr>
              <a:t>⑤ </a:t>
            </a:r>
            <a:r>
              <a:rPr kumimoji="0" lang="ko-KR" altLang="en-US" sz="2000" b="1" dirty="0">
                <a:solidFill>
                  <a:srgbClr val="0070C0"/>
                </a:solidFill>
                <a:latin typeface="휴먼모음T" pitchFamily="18" charset="-127"/>
                <a:ea typeface="휴먼모음T" pitchFamily="18" charset="-127"/>
              </a:rPr>
              <a:t>가톨릭교회의 대사 수여 일반적 </a:t>
            </a:r>
            <a:r>
              <a:rPr kumimoji="0" lang="en-US" altLang="ko-KR" sz="2000" b="1" dirty="0">
                <a:solidFill>
                  <a:srgbClr val="0070C0"/>
                </a:solidFill>
                <a:latin typeface="휴먼모음T" pitchFamily="18" charset="-127"/>
                <a:ea typeface="휴먼모음T" pitchFamily="18" charset="-127"/>
              </a:rPr>
              <a:t>4</a:t>
            </a:r>
            <a:r>
              <a:rPr kumimoji="0" lang="ko-KR" altLang="en-US" sz="2000" b="1" dirty="0">
                <a:solidFill>
                  <a:srgbClr val="0070C0"/>
                </a:solidFill>
                <a:latin typeface="휴먼모음T" pitchFamily="18" charset="-127"/>
                <a:ea typeface="휴먼모음T" pitchFamily="18" charset="-127"/>
              </a:rPr>
              <a:t>가지 경우와 기타경우</a:t>
            </a:r>
            <a:r>
              <a:rPr kumimoji="0" lang="ko-KR" altLang="en-US" sz="2000" b="1" dirty="0">
                <a:solidFill>
                  <a:srgbClr val="0070C0"/>
                </a:solidFill>
                <a:latin typeface="HY헤드라인M" pitchFamily="18" charset="-127"/>
                <a:ea typeface="HY헤드라인M" pitchFamily="18" charset="-127"/>
              </a:rPr>
              <a:t> </a:t>
            </a:r>
            <a:r>
              <a:rPr kumimoji="0" lang="en-US" altLang="ko-KR" sz="2000" b="1" dirty="0">
                <a:solidFill>
                  <a:srgbClr val="595959"/>
                </a:solidFill>
                <a:latin typeface="휴먼모음T" pitchFamily="18" charset="-127"/>
                <a:ea typeface="휴먼모음T" pitchFamily="18" charset="-127"/>
              </a:rPr>
              <a:t>(</a:t>
            </a:r>
            <a:r>
              <a:rPr kumimoji="0" lang="ko-KR" altLang="en-US" sz="2000" b="1" dirty="0">
                <a:solidFill>
                  <a:srgbClr val="595959"/>
                </a:solidFill>
                <a:latin typeface="휴먼모음T" pitchFamily="18" charset="-127"/>
                <a:ea typeface="휴먼모음T" pitchFamily="18" charset="-127"/>
              </a:rPr>
              <a:t>대사총람</a:t>
            </a:r>
            <a:r>
              <a:rPr kumimoji="0" lang="en-US" altLang="ko-KR" sz="2000" b="1" dirty="0">
                <a:solidFill>
                  <a:srgbClr val="595959"/>
                </a:solidFill>
                <a:latin typeface="휴먼모음T" pitchFamily="18" charset="-127"/>
                <a:ea typeface="휴먼모음T" pitchFamily="18" charset="-127"/>
              </a:rPr>
              <a:t>)</a:t>
            </a:r>
          </a:p>
          <a:p>
            <a:pPr>
              <a:lnSpc>
                <a:spcPts val="2300"/>
              </a:lnSpc>
              <a:defRPr/>
            </a:pPr>
            <a:endParaRPr kumimoji="0" lang="en-US" altLang="ko-KR" sz="2000" b="1" dirty="0">
              <a:solidFill>
                <a:srgbClr val="595959"/>
              </a:solidFill>
              <a:latin typeface="휴먼모음T" pitchFamily="18" charset="-127"/>
              <a:ea typeface="휴먼모음T" pitchFamily="18" charset="-127"/>
            </a:endParaRPr>
          </a:p>
          <a:p>
            <a:pPr>
              <a:lnSpc>
                <a:spcPts val="2300"/>
              </a:lnSpc>
              <a:defRPr/>
            </a:pPr>
            <a:r>
              <a:rPr kumimoji="0" lang="en-US" altLang="ko-KR" sz="2000" b="1" dirty="0">
                <a:solidFill>
                  <a:srgbClr val="595959"/>
                </a:solidFill>
                <a:latin typeface="휴먼모음T" pitchFamily="18" charset="-127"/>
                <a:ea typeface="휴먼모음T" pitchFamily="18" charset="-127"/>
              </a:rPr>
              <a:t> </a:t>
            </a:r>
            <a:r>
              <a:rPr kumimoji="0" lang="ko-KR" altLang="en-US" sz="2000" b="1" dirty="0">
                <a:solidFill>
                  <a:srgbClr val="595959"/>
                </a:solidFill>
                <a:latin typeface="휴먼모음T" pitchFamily="18" charset="-127"/>
                <a:ea typeface="휴먼모음T" pitchFamily="18" charset="-127"/>
              </a:rPr>
              <a:t> </a:t>
            </a:r>
            <a:r>
              <a:rPr kumimoji="0" lang="en-US" altLang="ko-KR" sz="2000" b="1" dirty="0">
                <a:solidFill>
                  <a:srgbClr val="595959"/>
                </a:solidFill>
                <a:latin typeface="휴먼모음T" pitchFamily="18" charset="-127"/>
                <a:ea typeface="휴먼모음T" pitchFamily="18" charset="-127"/>
              </a:rPr>
              <a:t>1) </a:t>
            </a:r>
            <a:r>
              <a:rPr kumimoji="0" lang="ko-KR" altLang="en-US" sz="2000" b="1" dirty="0">
                <a:solidFill>
                  <a:srgbClr val="595959"/>
                </a:solidFill>
                <a:latin typeface="휴먼모음T" pitchFamily="18" charset="-127"/>
                <a:ea typeface="휴먼모음T" pitchFamily="18" charset="-127"/>
              </a:rPr>
              <a:t>그리스도 신자로서 자기 직무를 수행하며  </a:t>
            </a:r>
            <a:r>
              <a:rPr kumimoji="0" lang="ko-KR" altLang="en-US" sz="2000" b="1" dirty="0">
                <a:solidFill>
                  <a:srgbClr val="0070C0"/>
                </a:solidFill>
                <a:latin typeface="휴먼모음T" pitchFamily="18" charset="-127"/>
                <a:ea typeface="휴먼모음T" pitchFamily="18" charset="-127"/>
              </a:rPr>
              <a:t>생활의 노고를 </a:t>
            </a:r>
            <a:r>
              <a:rPr kumimoji="0" lang="ko-KR" altLang="en-US" sz="2000" b="1" dirty="0">
                <a:solidFill>
                  <a:srgbClr val="595959"/>
                </a:solidFill>
                <a:latin typeface="휴먼모음T" pitchFamily="18" charset="-127"/>
                <a:ea typeface="휴먼모음T" pitchFamily="18" charset="-127"/>
              </a:rPr>
              <a:t>견디는 가운데</a:t>
            </a:r>
            <a:r>
              <a:rPr kumimoji="0" lang="en-US" altLang="ko-KR" sz="2000" b="1" dirty="0">
                <a:solidFill>
                  <a:srgbClr val="595959"/>
                </a:solidFill>
                <a:latin typeface="휴먼모음T" pitchFamily="18" charset="-127"/>
                <a:ea typeface="휴먼모음T" pitchFamily="18" charset="-127"/>
              </a:rPr>
              <a:t>,</a:t>
            </a:r>
            <a:r>
              <a:rPr kumimoji="0" lang="ko-KR" altLang="en-US" sz="2000" b="1" dirty="0">
                <a:solidFill>
                  <a:srgbClr val="595959"/>
                </a:solidFill>
                <a:latin typeface="휴먼모음T" pitchFamily="18" charset="-127"/>
                <a:ea typeface="휴먼모음T" pitchFamily="18" charset="-127"/>
              </a:rPr>
              <a:t> </a:t>
            </a:r>
            <a:endParaRPr kumimoji="0" lang="en-US" altLang="ko-KR" sz="2000" b="1" dirty="0">
              <a:solidFill>
                <a:srgbClr val="595959"/>
              </a:solidFill>
              <a:latin typeface="휴먼모음T" pitchFamily="18" charset="-127"/>
              <a:ea typeface="휴먼모음T" pitchFamily="18" charset="-127"/>
            </a:endParaRPr>
          </a:p>
          <a:p>
            <a:pPr>
              <a:lnSpc>
                <a:spcPts val="2300"/>
              </a:lnSpc>
              <a:defRPr/>
            </a:pPr>
            <a:r>
              <a:rPr kumimoji="0" lang="en-US" altLang="ko-KR" sz="2000" b="1" dirty="0">
                <a:solidFill>
                  <a:srgbClr val="595959"/>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하느님께 겸허한 신뢰를 두고</a:t>
            </a:r>
            <a:r>
              <a:rPr kumimoji="0" lang="en-US" altLang="ko-KR" sz="2000" b="1" dirty="0">
                <a:solidFill>
                  <a:srgbClr val="595959"/>
                </a:solidFill>
                <a:latin typeface="휴먼모음T" pitchFamily="18" charset="-127"/>
                <a:ea typeface="휴먼모음T" pitchFamily="18" charset="-127"/>
              </a:rPr>
              <a:t>,</a:t>
            </a:r>
            <a:r>
              <a:rPr kumimoji="0" lang="ko-KR" altLang="en-US" sz="2000" b="1" dirty="0">
                <a:solidFill>
                  <a:srgbClr val="595959"/>
                </a:solidFill>
                <a:latin typeface="휴먼모음T" pitchFamily="18" charset="-127"/>
                <a:ea typeface="휴먼모음T" pitchFamily="18" charset="-127"/>
              </a:rPr>
              <a:t> 또 그러한 정신으로 경건한 다른 </a:t>
            </a:r>
            <a:r>
              <a:rPr kumimoji="0" lang="ko-KR" altLang="en-US" sz="2000" b="1" dirty="0">
                <a:solidFill>
                  <a:srgbClr val="C00000"/>
                </a:solidFill>
                <a:latin typeface="휴먼모음T" pitchFamily="18" charset="-127"/>
                <a:ea typeface="휴먼모음T" pitchFamily="18" charset="-127"/>
              </a:rPr>
              <a:t>기도를 </a:t>
            </a:r>
            <a:endParaRPr kumimoji="0" lang="en-US" altLang="ko-KR" sz="2000" b="1" dirty="0">
              <a:solidFill>
                <a:srgbClr val="C00000"/>
              </a:solidFill>
              <a:latin typeface="휴먼모음T" pitchFamily="18" charset="-127"/>
              <a:ea typeface="휴먼모음T" pitchFamily="18" charset="-127"/>
            </a:endParaRPr>
          </a:p>
          <a:p>
            <a:pPr>
              <a:lnSpc>
                <a:spcPts val="2300"/>
              </a:lnSpc>
              <a:defRPr/>
            </a:pP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덧붙이는</a:t>
            </a: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595959"/>
                </a:solidFill>
                <a:latin typeface="휴먼모음T" pitchFamily="18" charset="-127"/>
                <a:ea typeface="휴먼모음T" pitchFamily="18" charset="-127"/>
              </a:rPr>
              <a:t>사람에게</a:t>
            </a:r>
            <a:r>
              <a:rPr kumimoji="0" lang="en-US" altLang="ko-KR" sz="2000" b="1" dirty="0">
                <a:solidFill>
                  <a:srgbClr val="595959"/>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부분 대사</a:t>
            </a:r>
            <a:r>
              <a:rPr kumimoji="0" lang="ko-KR" altLang="en-US" sz="2000" b="1" dirty="0">
                <a:solidFill>
                  <a:srgbClr val="595959"/>
                </a:solidFill>
                <a:latin typeface="휴먼모음T" pitchFamily="18" charset="-127"/>
                <a:ea typeface="휴먼모음T" pitchFamily="18" charset="-127"/>
              </a:rPr>
              <a:t>가 수여된다</a:t>
            </a:r>
            <a:r>
              <a:rPr kumimoji="0" lang="en-US" altLang="ko-KR" sz="2000" b="1" dirty="0">
                <a:solidFill>
                  <a:srgbClr val="595959"/>
                </a:solidFill>
                <a:latin typeface="휴먼모음T" pitchFamily="18" charset="-127"/>
                <a:ea typeface="휴먼모음T" pitchFamily="18" charset="-127"/>
              </a:rPr>
              <a:t>. </a:t>
            </a:r>
          </a:p>
          <a:p>
            <a:pPr>
              <a:lnSpc>
                <a:spcPts val="2300"/>
              </a:lnSpc>
              <a:defRPr/>
            </a:pPr>
            <a:endParaRPr kumimoji="0" lang="en-US" altLang="ko-KR" sz="2000" b="1" dirty="0">
              <a:solidFill>
                <a:srgbClr val="595959"/>
              </a:solidFill>
              <a:latin typeface="휴먼모음T" pitchFamily="18" charset="-127"/>
              <a:ea typeface="휴먼모음T" pitchFamily="18" charset="-127"/>
            </a:endParaRPr>
          </a:p>
          <a:p>
            <a:pPr>
              <a:lnSpc>
                <a:spcPts val="2300"/>
              </a:lnSpc>
              <a:defRPr/>
            </a:pPr>
            <a:r>
              <a:rPr kumimoji="0" lang="en-US" altLang="ko-KR" sz="2000" b="1" dirty="0">
                <a:solidFill>
                  <a:srgbClr val="595959"/>
                </a:solidFill>
                <a:latin typeface="휴먼모음T" pitchFamily="18" charset="-127"/>
                <a:ea typeface="휴먼모음T" pitchFamily="18" charset="-127"/>
              </a:rPr>
              <a:t>  2) </a:t>
            </a:r>
            <a:r>
              <a:rPr kumimoji="0" lang="ko-KR" altLang="en-US" sz="2000" b="1" dirty="0">
                <a:solidFill>
                  <a:srgbClr val="595959"/>
                </a:solidFill>
                <a:latin typeface="휴먼모음T" pitchFamily="18" charset="-127"/>
                <a:ea typeface="휴먼모음T" pitchFamily="18" charset="-127"/>
              </a:rPr>
              <a:t>그리스도 신자로서 신앙의 정신에 인도되어 </a:t>
            </a:r>
            <a:r>
              <a:rPr kumimoji="0" lang="ko-KR" altLang="en-US" sz="2000" b="1" dirty="0" err="1">
                <a:solidFill>
                  <a:srgbClr val="0070C0"/>
                </a:solidFill>
                <a:latin typeface="휴먼모음T" pitchFamily="18" charset="-127"/>
                <a:ea typeface="휴먼모음T" pitchFamily="18" charset="-127"/>
              </a:rPr>
              <a:t>고통받는</a:t>
            </a:r>
            <a:r>
              <a:rPr kumimoji="0" lang="ko-KR" altLang="en-US" sz="2000" b="1" dirty="0">
                <a:solidFill>
                  <a:srgbClr val="0070C0"/>
                </a:solidFill>
                <a:latin typeface="휴먼모음T" pitchFamily="18" charset="-127"/>
                <a:ea typeface="휴먼모음T" pitchFamily="18" charset="-127"/>
              </a:rPr>
              <a:t> 형제들의 </a:t>
            </a:r>
            <a:r>
              <a:rPr kumimoji="0" lang="ko-KR" altLang="en-US" sz="2000" b="1" dirty="0">
                <a:solidFill>
                  <a:srgbClr val="595959"/>
                </a:solidFill>
                <a:latin typeface="휴먼모음T" pitchFamily="18" charset="-127"/>
                <a:ea typeface="휴먼모음T" pitchFamily="18" charset="-127"/>
              </a:rPr>
              <a:t>필요에</a:t>
            </a:r>
            <a:r>
              <a:rPr kumimoji="0" lang="ko-KR" altLang="en-US" sz="2000" b="1" dirty="0">
                <a:solidFill>
                  <a:srgbClr val="0070C0"/>
                </a:solidFill>
                <a:latin typeface="휴먼모음T" pitchFamily="18" charset="-127"/>
                <a:ea typeface="휴먼모음T" pitchFamily="18" charset="-127"/>
              </a:rPr>
              <a:t> 봉</a:t>
            </a:r>
            <a:endParaRPr kumimoji="0" lang="en-US" altLang="ko-KR" sz="2000" b="1" dirty="0">
              <a:solidFill>
                <a:srgbClr val="0070C0"/>
              </a:solidFill>
              <a:latin typeface="휴먼모음T" pitchFamily="18" charset="-127"/>
              <a:ea typeface="휴먼모음T" pitchFamily="18" charset="-127"/>
            </a:endParaRPr>
          </a:p>
          <a:p>
            <a:pPr>
              <a:lnSpc>
                <a:spcPts val="2300"/>
              </a:lnSpc>
              <a:defRPr/>
            </a:pPr>
            <a:r>
              <a:rPr kumimoji="0" lang="en-US" altLang="ko-KR" sz="2000" b="1" dirty="0">
                <a:solidFill>
                  <a:srgbClr val="0070C0"/>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사하며</a:t>
            </a:r>
            <a:r>
              <a:rPr kumimoji="0" lang="en-US" altLang="ko-KR" sz="2000" b="1" dirty="0">
                <a:solidFill>
                  <a:srgbClr val="595959"/>
                </a:solidFill>
                <a:latin typeface="휴먼모음T" pitchFamily="18" charset="-127"/>
                <a:ea typeface="휴먼모음T" pitchFamily="18" charset="-127"/>
              </a:rPr>
              <a:t>,</a:t>
            </a:r>
            <a:r>
              <a:rPr kumimoji="0" lang="ko-KR" altLang="en-US" sz="2000" b="1" dirty="0">
                <a:solidFill>
                  <a:srgbClr val="595959"/>
                </a:solidFill>
                <a:latin typeface="휴먼모음T" pitchFamily="18" charset="-127"/>
                <a:ea typeface="휴먼모음T" pitchFamily="18" charset="-127"/>
              </a:rPr>
              <a:t> 자신이 직접 또는 자기 재산으로 </a:t>
            </a:r>
            <a:r>
              <a:rPr kumimoji="0" lang="ko-KR" altLang="en-US" sz="2000" b="1" dirty="0">
                <a:solidFill>
                  <a:srgbClr val="C00000"/>
                </a:solidFill>
                <a:latin typeface="휴먼모음T" pitchFamily="18" charset="-127"/>
                <a:ea typeface="휴먼모음T" pitchFamily="18" charset="-127"/>
              </a:rPr>
              <a:t>자비의 마음을 베푸는 사람에게 </a:t>
            </a:r>
            <a:endParaRPr kumimoji="0" lang="en-US" altLang="ko-KR" sz="2000" b="1" dirty="0">
              <a:solidFill>
                <a:srgbClr val="C00000"/>
              </a:solidFill>
              <a:latin typeface="휴먼모음T" pitchFamily="18" charset="-127"/>
              <a:ea typeface="휴먼모음T" pitchFamily="18" charset="-127"/>
            </a:endParaRPr>
          </a:p>
          <a:p>
            <a:pPr>
              <a:lnSpc>
                <a:spcPts val="2300"/>
              </a:lnSpc>
              <a:defRPr/>
            </a:pPr>
            <a:r>
              <a:rPr kumimoji="0" lang="en-US" altLang="ko-KR" sz="2000" b="1" dirty="0">
                <a:solidFill>
                  <a:srgbClr val="595959"/>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부분 대사가 </a:t>
            </a:r>
            <a:r>
              <a:rPr kumimoji="0" lang="ko-KR" altLang="en-US" sz="2000" b="1" dirty="0">
                <a:solidFill>
                  <a:srgbClr val="595959"/>
                </a:solidFill>
                <a:latin typeface="휴먼모음T" pitchFamily="18" charset="-127"/>
                <a:ea typeface="휴먼모음T" pitchFamily="18" charset="-127"/>
              </a:rPr>
              <a:t>수여된다</a:t>
            </a:r>
            <a:r>
              <a:rPr kumimoji="0" lang="en-US" altLang="ko-KR" sz="2000" b="1" dirty="0">
                <a:solidFill>
                  <a:srgbClr val="595959"/>
                </a:solidFill>
                <a:latin typeface="휴먼모음T" pitchFamily="18" charset="-127"/>
                <a:ea typeface="휴먼모음T" pitchFamily="18" charset="-127"/>
              </a:rPr>
              <a:t>.</a:t>
            </a:r>
          </a:p>
          <a:p>
            <a:pPr>
              <a:lnSpc>
                <a:spcPts val="2300"/>
              </a:lnSpc>
              <a:defRPr/>
            </a:pPr>
            <a:endParaRPr kumimoji="0" lang="en-US" altLang="ko-KR" sz="2000" b="1" dirty="0">
              <a:solidFill>
                <a:srgbClr val="595959"/>
              </a:solidFill>
              <a:latin typeface="휴먼모음T" pitchFamily="18" charset="-127"/>
              <a:ea typeface="휴먼모음T" pitchFamily="18" charset="-127"/>
            </a:endParaRPr>
          </a:p>
          <a:p>
            <a:pPr>
              <a:lnSpc>
                <a:spcPts val="2300"/>
              </a:lnSpc>
              <a:defRPr/>
            </a:pPr>
            <a:r>
              <a:rPr kumimoji="0" lang="en-US" altLang="ko-KR" sz="2000" b="1" dirty="0">
                <a:solidFill>
                  <a:srgbClr val="595959"/>
                </a:solidFill>
                <a:latin typeface="휴먼모음T" pitchFamily="18" charset="-127"/>
                <a:ea typeface="휴먼모음T" pitchFamily="18" charset="-127"/>
              </a:rPr>
              <a:t>  3) </a:t>
            </a:r>
            <a:r>
              <a:rPr kumimoji="0" lang="ko-KR" altLang="en-US" sz="2000" b="1" dirty="0">
                <a:solidFill>
                  <a:srgbClr val="595959"/>
                </a:solidFill>
                <a:latin typeface="휴먼모음T" pitchFamily="18" charset="-127"/>
                <a:ea typeface="휴먼모음T" pitchFamily="18" charset="-127"/>
              </a:rPr>
              <a:t>그리스도 신자로서 정당한 방법으로 기꺼이 </a:t>
            </a:r>
            <a:r>
              <a:rPr kumimoji="0" lang="ko-KR" altLang="en-US" sz="2000" b="1" dirty="0">
                <a:solidFill>
                  <a:srgbClr val="C00000"/>
                </a:solidFill>
                <a:latin typeface="휴먼모음T" pitchFamily="18" charset="-127"/>
                <a:ea typeface="휴먼모음T" pitchFamily="18" charset="-127"/>
              </a:rPr>
              <a:t>참회의 정신에서 절제를 </a:t>
            </a:r>
            <a:r>
              <a:rPr kumimoji="0" lang="ko-KR" altLang="en-US" sz="2000" b="1" dirty="0">
                <a:solidFill>
                  <a:srgbClr val="595959"/>
                </a:solidFill>
                <a:latin typeface="휴먼모음T" pitchFamily="18" charset="-127"/>
                <a:ea typeface="휴먼모음T" pitchFamily="18" charset="-127"/>
              </a:rPr>
              <a:t>하는 </a:t>
            </a:r>
            <a:endParaRPr kumimoji="0" lang="en-US" altLang="ko-KR" sz="2000" b="1" dirty="0">
              <a:solidFill>
                <a:srgbClr val="595959"/>
              </a:solidFill>
              <a:latin typeface="휴먼모음T" pitchFamily="18" charset="-127"/>
              <a:ea typeface="휴먼모음T" pitchFamily="18" charset="-127"/>
            </a:endParaRPr>
          </a:p>
          <a:p>
            <a:pPr>
              <a:lnSpc>
                <a:spcPts val="2300"/>
              </a:lnSpc>
              <a:defRPr/>
            </a:pPr>
            <a:r>
              <a:rPr kumimoji="0" lang="ko-KR" altLang="en-US" sz="2000" b="1" dirty="0">
                <a:solidFill>
                  <a:srgbClr val="595959"/>
                </a:solidFill>
                <a:latin typeface="휴먼모음T" pitchFamily="18" charset="-127"/>
                <a:ea typeface="휴먼모음T" pitchFamily="18" charset="-127"/>
              </a:rPr>
              <a:t>    사람에게 </a:t>
            </a:r>
            <a:r>
              <a:rPr kumimoji="0" lang="ko-KR" altLang="en-US" sz="2000" b="1" dirty="0">
                <a:solidFill>
                  <a:srgbClr val="0070C0"/>
                </a:solidFill>
                <a:latin typeface="휴먼모음T" pitchFamily="18" charset="-127"/>
                <a:ea typeface="휴먼모음T" pitchFamily="18" charset="-127"/>
              </a:rPr>
              <a:t>부분 대사가 </a:t>
            </a:r>
            <a:r>
              <a:rPr kumimoji="0" lang="ko-KR" altLang="en-US" sz="2000" b="1" dirty="0">
                <a:solidFill>
                  <a:srgbClr val="595959"/>
                </a:solidFill>
                <a:latin typeface="휴먼모음T" pitchFamily="18" charset="-127"/>
                <a:ea typeface="휴먼모음T" pitchFamily="18" charset="-127"/>
              </a:rPr>
              <a:t>수여된다</a:t>
            </a:r>
            <a:r>
              <a:rPr kumimoji="0" lang="en-US" altLang="ko-KR" sz="2000" b="1" dirty="0">
                <a:solidFill>
                  <a:srgbClr val="595959"/>
                </a:solidFill>
                <a:latin typeface="휴먼모음T" pitchFamily="18" charset="-127"/>
                <a:ea typeface="휴먼모음T" pitchFamily="18" charset="-127"/>
              </a:rPr>
              <a:t>.</a:t>
            </a:r>
          </a:p>
          <a:p>
            <a:pPr>
              <a:lnSpc>
                <a:spcPts val="2300"/>
              </a:lnSpc>
              <a:defRPr/>
            </a:pPr>
            <a:endParaRPr kumimoji="0" lang="en-US" altLang="ko-KR" sz="2000" b="1" dirty="0">
              <a:solidFill>
                <a:srgbClr val="595959"/>
              </a:solidFill>
              <a:latin typeface="휴먼모음T" pitchFamily="18" charset="-127"/>
              <a:ea typeface="휴먼모음T" pitchFamily="18" charset="-127"/>
            </a:endParaRPr>
          </a:p>
          <a:p>
            <a:pPr>
              <a:lnSpc>
                <a:spcPts val="2300"/>
              </a:lnSpc>
              <a:defRPr/>
            </a:pPr>
            <a:r>
              <a:rPr kumimoji="0" lang="en-US" altLang="ko-KR" sz="2000" b="1" dirty="0">
                <a:solidFill>
                  <a:srgbClr val="595959"/>
                </a:solidFill>
                <a:latin typeface="휴먼모음T" pitchFamily="18" charset="-127"/>
                <a:ea typeface="휴먼모음T" pitchFamily="18" charset="-127"/>
              </a:rPr>
              <a:t>  4) </a:t>
            </a:r>
            <a:r>
              <a:rPr kumimoji="0" lang="ko-KR" altLang="en-US" sz="2000" b="1" dirty="0">
                <a:solidFill>
                  <a:srgbClr val="595959"/>
                </a:solidFill>
                <a:latin typeface="휴먼모음T" pitchFamily="18" charset="-127"/>
                <a:ea typeface="휴먼모음T" pitchFamily="18" charset="-127"/>
              </a:rPr>
              <a:t>그리스도 신자로서 다른 사람들 앞에서 일상생활의 구체적인 상황에서 </a:t>
            </a:r>
            <a:r>
              <a:rPr kumimoji="0" lang="ko-KR" altLang="en-US" sz="2000" b="1" dirty="0">
                <a:solidFill>
                  <a:srgbClr val="C00000"/>
                </a:solidFill>
                <a:latin typeface="휴먼모음T" pitchFamily="18" charset="-127"/>
                <a:ea typeface="휴먼모음T" pitchFamily="18" charset="-127"/>
              </a:rPr>
              <a:t>자</a:t>
            </a:r>
            <a:endParaRPr kumimoji="0" lang="en-US" altLang="ko-KR" sz="2000" b="1" dirty="0">
              <a:solidFill>
                <a:srgbClr val="C00000"/>
              </a:solidFill>
              <a:latin typeface="휴먼모음T" pitchFamily="18" charset="-127"/>
              <a:ea typeface="휴먼모음T" pitchFamily="18" charset="-127"/>
            </a:endParaRPr>
          </a:p>
          <a:p>
            <a:pPr>
              <a:lnSpc>
                <a:spcPts val="2300"/>
              </a:lnSpc>
              <a:defRPr/>
            </a:pPr>
            <a:r>
              <a:rPr kumimoji="0" lang="ko-KR" altLang="en-US" sz="2000" b="1" dirty="0">
                <a:solidFill>
                  <a:srgbClr val="C00000"/>
                </a:solidFill>
                <a:latin typeface="휴먼모음T" pitchFamily="18" charset="-127"/>
                <a:ea typeface="휴먼모음T" pitchFamily="18" charset="-127"/>
              </a:rPr>
              <a:t>    </a:t>
            </a:r>
            <a:r>
              <a:rPr kumimoji="0" lang="ko-KR" altLang="en-US" sz="2000" b="1" dirty="0" err="1">
                <a:solidFill>
                  <a:srgbClr val="C00000"/>
                </a:solidFill>
                <a:latin typeface="휴먼모음T" pitchFamily="18" charset="-127"/>
                <a:ea typeface="휴먼모음T" pitchFamily="18" charset="-127"/>
              </a:rPr>
              <a:t>발적으로</a:t>
            </a:r>
            <a:r>
              <a:rPr kumimoji="0" lang="ko-KR" altLang="en-US" sz="2000" b="1" dirty="0">
                <a:solidFill>
                  <a:srgbClr val="595959"/>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공공연히 신앙 증언을</a:t>
            </a:r>
            <a:r>
              <a:rPr kumimoji="0" lang="ko-KR" altLang="en-US" sz="2000" b="1" dirty="0">
                <a:solidFill>
                  <a:srgbClr val="595959"/>
                </a:solidFill>
                <a:latin typeface="휴먼모음T" pitchFamily="18" charset="-127"/>
                <a:ea typeface="휴먼모음T" pitchFamily="18" charset="-127"/>
              </a:rPr>
              <a:t> 하는 사람에게 </a:t>
            </a:r>
            <a:r>
              <a:rPr kumimoji="0" lang="ko-KR" altLang="en-US" sz="2000" b="1" dirty="0">
                <a:solidFill>
                  <a:srgbClr val="0070C0"/>
                </a:solidFill>
                <a:latin typeface="휴먼모음T" pitchFamily="18" charset="-127"/>
                <a:ea typeface="휴먼모음T" pitchFamily="18" charset="-127"/>
              </a:rPr>
              <a:t>부분 대사가 </a:t>
            </a:r>
            <a:r>
              <a:rPr kumimoji="0" lang="ko-KR" altLang="en-US" sz="2000" b="1" dirty="0">
                <a:solidFill>
                  <a:srgbClr val="595959"/>
                </a:solidFill>
                <a:latin typeface="휴먼모음T" pitchFamily="18" charset="-127"/>
                <a:ea typeface="휴먼모음T" pitchFamily="18" charset="-127"/>
              </a:rPr>
              <a:t>수여된다</a:t>
            </a:r>
            <a:r>
              <a:rPr kumimoji="0" lang="en-US" altLang="ko-KR" sz="2000" b="1" dirty="0">
                <a:solidFill>
                  <a:srgbClr val="595959"/>
                </a:solidFill>
                <a:latin typeface="휴먼모음T" pitchFamily="18" charset="-127"/>
                <a:ea typeface="휴먼모음T" pitchFamily="18" charset="-127"/>
              </a:rPr>
              <a:t>.</a:t>
            </a:r>
            <a:r>
              <a:rPr kumimoji="0" lang="ko-KR" altLang="en-US" sz="2000" b="1" dirty="0">
                <a:solidFill>
                  <a:srgbClr val="595959"/>
                </a:solidFill>
                <a:latin typeface="휴먼모음T" pitchFamily="18" charset="-127"/>
                <a:ea typeface="휴먼모음T" pitchFamily="18" charset="-127"/>
              </a:rPr>
              <a:t>  </a:t>
            </a:r>
            <a:endParaRPr kumimoji="0" lang="en-US" altLang="ko-KR" sz="2000" b="1" dirty="0">
              <a:solidFill>
                <a:srgbClr val="595959"/>
              </a:solidFill>
              <a:latin typeface="휴먼모음T" pitchFamily="18" charset="-127"/>
              <a:ea typeface="휴먼모음T" pitchFamily="18" charset="-127"/>
            </a:endParaRPr>
          </a:p>
          <a:p>
            <a:pPr algn="ctr" fontAlgn="auto">
              <a:spcBef>
                <a:spcPts val="0"/>
              </a:spcBef>
              <a:spcAft>
                <a:spcPts val="0"/>
              </a:spcAft>
              <a:defRPr/>
            </a:pPr>
            <a:endParaRPr kumimoji="0" lang="ko-KR" altLang="en-US" sz="2000" dirty="0"/>
          </a:p>
        </p:txBody>
      </p:sp>
      <p:pic>
        <p:nvPicPr>
          <p:cNvPr id="7"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765175"/>
            <a:ext cx="8713788" cy="5616575"/>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2300"/>
              </a:lnSpc>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⑥ 그리스도 신자로서 다음과 같은 경우 </a:t>
            </a:r>
            <a:r>
              <a:rPr kumimoji="0" lang="ko-KR" altLang="en-US" sz="2000" b="1" dirty="0">
                <a:solidFill>
                  <a:srgbClr val="C00000"/>
                </a:solidFill>
                <a:latin typeface="휴먼모음T" pitchFamily="18" charset="-127"/>
                <a:ea typeface="휴먼모음T" pitchFamily="18" charset="-127"/>
              </a:rPr>
              <a:t>연옥에 갇힌 영혼들에게만 적용될 수 있는 </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전대사가 수여된다</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1) </a:t>
            </a:r>
            <a:r>
              <a:rPr kumimoji="0" lang="en-US" altLang="ko-KR" sz="2000" b="1" dirty="0">
                <a:solidFill>
                  <a:srgbClr val="0070C0"/>
                </a:solidFill>
                <a:latin typeface="휴먼모음T" pitchFamily="18" charset="-127"/>
                <a:ea typeface="휴먼모음T" pitchFamily="18" charset="-127"/>
              </a:rPr>
              <a:t>11</a:t>
            </a:r>
            <a:r>
              <a:rPr kumimoji="0" lang="ko-KR" altLang="en-US" sz="2000" b="1" dirty="0">
                <a:solidFill>
                  <a:srgbClr val="0070C0"/>
                </a:solidFill>
                <a:latin typeface="휴먼모음T" pitchFamily="18" charset="-127"/>
                <a:ea typeface="휴먼모음T" pitchFamily="18" charset="-127"/>
              </a:rPr>
              <a:t>월</a:t>
            </a:r>
            <a:r>
              <a:rPr kumimoji="0" lang="en-US" altLang="ko-KR" sz="2000" b="1" dirty="0">
                <a:solidFill>
                  <a:srgbClr val="0070C0"/>
                </a:solidFill>
                <a:latin typeface="휴먼모음T" pitchFamily="18" charset="-127"/>
                <a:ea typeface="휴먼모음T" pitchFamily="18" charset="-127"/>
              </a:rPr>
              <a:t>1</a:t>
            </a:r>
            <a:r>
              <a:rPr kumimoji="0" lang="ko-KR" altLang="en-US" sz="2000" b="1" dirty="0">
                <a:solidFill>
                  <a:srgbClr val="0070C0"/>
                </a:solidFill>
                <a:latin typeface="휴먼모음T" pitchFamily="18" charset="-127"/>
                <a:ea typeface="휴먼모음T" pitchFamily="18" charset="-127"/>
              </a:rPr>
              <a:t>일 </a:t>
            </a:r>
            <a:r>
              <a:rPr kumimoji="0" lang="en-US" altLang="ko-KR" sz="2000" b="1" dirty="0">
                <a:solidFill>
                  <a:srgbClr val="0070C0"/>
                </a:solidFill>
                <a:latin typeface="휴먼모음T" pitchFamily="18" charset="-127"/>
                <a:ea typeface="휴먼모음T" pitchFamily="18" charset="-127"/>
              </a:rPr>
              <a:t>~</a:t>
            </a:r>
            <a:r>
              <a:rPr kumimoji="0" lang="ko-KR" altLang="en-US" sz="2000" b="1" dirty="0">
                <a:solidFill>
                  <a:srgbClr val="0070C0"/>
                </a:solidFill>
                <a:latin typeface="휴먼모음T" pitchFamily="18" charset="-127"/>
                <a:ea typeface="휴먼모음T" pitchFamily="18" charset="-127"/>
              </a:rPr>
              <a:t> </a:t>
            </a:r>
            <a:r>
              <a:rPr kumimoji="0" lang="en-US" altLang="ko-KR" sz="2000" b="1" dirty="0">
                <a:solidFill>
                  <a:srgbClr val="0070C0"/>
                </a:solidFill>
                <a:latin typeface="휴먼모음T" pitchFamily="18" charset="-127"/>
                <a:ea typeface="휴먼모음T" pitchFamily="18" charset="-127"/>
              </a:rPr>
              <a:t>8</a:t>
            </a:r>
            <a:r>
              <a:rPr kumimoji="0" lang="ko-KR" altLang="en-US" sz="2000" b="1" dirty="0">
                <a:solidFill>
                  <a:srgbClr val="0070C0"/>
                </a:solidFill>
                <a:latin typeface="휴먼모음T" pitchFamily="18" charset="-127"/>
                <a:ea typeface="휴먼모음T" pitchFamily="18" charset="-127"/>
              </a:rPr>
              <a:t>일까지</a:t>
            </a:r>
            <a:r>
              <a:rPr kumimoji="0" lang="ko-KR" altLang="en-US" sz="2000" b="1" dirty="0">
                <a:solidFill>
                  <a:schemeClr val="tx1">
                    <a:lumMod val="65000"/>
                    <a:lumOff val="35000"/>
                  </a:schemeClr>
                </a:solidFill>
                <a:latin typeface="휴먼모음T" pitchFamily="18" charset="-127"/>
                <a:ea typeface="휴먼모음T" pitchFamily="18" charset="-127"/>
              </a:rPr>
              <a:t> 각각의 날에 </a:t>
            </a:r>
            <a:r>
              <a:rPr kumimoji="0" lang="ko-KR" altLang="en-US" sz="2000" b="1" dirty="0">
                <a:solidFill>
                  <a:srgbClr val="0070C0"/>
                </a:solidFill>
                <a:latin typeface="휴먼모음T" pitchFamily="18" charset="-127"/>
                <a:ea typeface="휴먼모음T" pitchFamily="18" charset="-127"/>
              </a:rPr>
              <a:t>묘지를 </a:t>
            </a:r>
            <a:r>
              <a:rPr kumimoji="0" lang="ko-KR" altLang="en-US" sz="2000" b="1" dirty="0">
                <a:solidFill>
                  <a:schemeClr val="tx1">
                    <a:lumMod val="65000"/>
                    <a:lumOff val="35000"/>
                  </a:schemeClr>
                </a:solidFill>
                <a:latin typeface="휴먼모음T" pitchFamily="18" charset="-127"/>
                <a:ea typeface="휴먼모음T" pitchFamily="18" charset="-127"/>
              </a:rPr>
              <a:t>경건히 </a:t>
            </a:r>
            <a:r>
              <a:rPr kumimoji="0" lang="ko-KR" altLang="en-US" sz="2000" b="1" dirty="0">
                <a:solidFill>
                  <a:srgbClr val="0070C0"/>
                </a:solidFill>
                <a:latin typeface="휴먼모음T" pitchFamily="18" charset="-127"/>
                <a:ea typeface="휴먼모음T" pitchFamily="18" charset="-127"/>
              </a:rPr>
              <a:t>참배하여</a:t>
            </a:r>
            <a:r>
              <a:rPr kumimoji="0" lang="en-US" altLang="ko-KR" sz="2000" b="1" dirty="0">
                <a:solidFill>
                  <a:schemeClr val="tx1">
                    <a:lumMod val="65000"/>
                    <a:lumOff val="35000"/>
                  </a:schemeClr>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 또는 </a:t>
            </a:r>
            <a:r>
              <a:rPr kumimoji="0" lang="ko-KR" altLang="en-US" sz="2000" b="1" dirty="0">
                <a:solidFill>
                  <a:srgbClr val="0070C0"/>
                </a:solidFill>
                <a:latin typeface="휴먼모음T" pitchFamily="18" charset="-127"/>
                <a:ea typeface="휴먼모음T" pitchFamily="18" charset="-127"/>
              </a:rPr>
              <a:t>마음만으로도</a:t>
            </a:r>
            <a:endParaRPr kumimoji="0" lang="en-US" altLang="ko-KR" sz="2000" b="1" dirty="0">
              <a:solidFill>
                <a:srgbClr val="0070C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2000" b="1" dirty="0">
                <a:solidFill>
                  <a:srgbClr val="C00000"/>
                </a:solidFill>
                <a:latin typeface="휴먼모음T" pitchFamily="18" charset="-127"/>
                <a:ea typeface="휴먼모음T" pitchFamily="18" charset="-127"/>
              </a:rPr>
              <a:t>      죽은 이들을 위하여 기도하는 사람</a:t>
            </a:r>
            <a:r>
              <a:rPr kumimoji="0" lang="en-US" altLang="ko-KR" sz="2000" b="1" dirty="0">
                <a:solidFill>
                  <a:srgbClr val="C00000"/>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2) </a:t>
            </a:r>
            <a:r>
              <a:rPr kumimoji="0" lang="ko-KR" altLang="en-US" sz="2000" b="1" dirty="0">
                <a:solidFill>
                  <a:srgbClr val="C00000"/>
                </a:solidFill>
                <a:latin typeface="휴먼모음T" pitchFamily="18" charset="-127"/>
                <a:ea typeface="휴먼모음T" pitchFamily="18" charset="-127"/>
              </a:rPr>
              <a:t>위령의 날</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곧 죽은 모든 신자를 기억하는 날에 성당이나 경당을 </a:t>
            </a:r>
            <a:r>
              <a:rPr kumimoji="0" lang="ko-KR" altLang="en-US" sz="2000" b="1" dirty="0">
                <a:solidFill>
                  <a:schemeClr val="tx1">
                    <a:lumMod val="65000"/>
                    <a:lumOff val="35000"/>
                  </a:schemeClr>
                </a:solidFill>
                <a:latin typeface="휴먼모음T" pitchFamily="18" charset="-127"/>
                <a:ea typeface="휴먼모음T" pitchFamily="18" charset="-127"/>
              </a:rPr>
              <a:t>경건히 </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방문하여</a:t>
            </a:r>
            <a:r>
              <a:rPr kumimoji="0" lang="ko-KR" altLang="en-US" sz="2000" b="1" dirty="0">
                <a:solidFill>
                  <a:schemeClr val="tx1">
                    <a:lumMod val="65000"/>
                    <a:lumOff val="35000"/>
                  </a:schemeClr>
                </a:solidFill>
                <a:latin typeface="휴먼모음T" pitchFamily="18" charset="-127"/>
                <a:ea typeface="휴먼모음T" pitchFamily="18" charset="-127"/>
              </a:rPr>
              <a:t> 그곳에서 </a:t>
            </a:r>
            <a:r>
              <a:rPr kumimoji="0" lang="ko-KR" altLang="en-US" sz="2000" b="1" dirty="0">
                <a:solidFill>
                  <a:srgbClr val="C00000"/>
                </a:solidFill>
                <a:latin typeface="휴먼모음T" pitchFamily="18" charset="-127"/>
                <a:ea typeface="휴먼모음T" pitchFamily="18" charset="-127"/>
              </a:rPr>
              <a:t>주님의 기도와 신경을 바치는 사람</a:t>
            </a:r>
            <a:r>
              <a:rPr kumimoji="0" lang="en-US" altLang="ko-KR" sz="2000" b="1" dirty="0">
                <a:solidFill>
                  <a:srgbClr val="C00000"/>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latin typeface="휴먼모음T" pitchFamily="18" charset="-127"/>
                <a:ea typeface="휴먼모음T" pitchFamily="18" charset="-127"/>
              </a:rPr>
              <a:t>⑦</a:t>
            </a:r>
            <a:r>
              <a:rPr kumimoji="0" lang="ko-KR" altLang="en-US" sz="2000" b="1" dirty="0">
                <a:solidFill>
                  <a:schemeClr val="tx1">
                    <a:lumMod val="65000"/>
                    <a:lumOff val="35000"/>
                  </a:schemeClr>
                </a:solidFill>
                <a:latin typeface="휴먼모음T" pitchFamily="18" charset="-127"/>
                <a:ea typeface="휴먼모음T" pitchFamily="18" charset="-127"/>
              </a:rPr>
              <a:t> 그리스도 신자로서 다음과 같은 경우 </a:t>
            </a:r>
            <a:r>
              <a:rPr kumimoji="0" lang="ko-KR" altLang="en-US" sz="2000" b="1" dirty="0">
                <a:solidFill>
                  <a:srgbClr val="C00000"/>
                </a:solidFill>
                <a:latin typeface="휴먼모음T" pitchFamily="18" charset="-127"/>
                <a:ea typeface="휴먼모음T" pitchFamily="18" charset="-127"/>
              </a:rPr>
              <a:t>연옥에 갇힌 영혼들에게만 적용될 수 있는   </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부분 대사가 수여된다</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1) </a:t>
            </a:r>
            <a:r>
              <a:rPr kumimoji="0" lang="ko-KR" altLang="en-US" sz="2000" b="1" dirty="0">
                <a:solidFill>
                  <a:srgbClr val="0070C0"/>
                </a:solidFill>
                <a:latin typeface="휴먼모음T" pitchFamily="18" charset="-127"/>
                <a:ea typeface="휴먼모음T" pitchFamily="18" charset="-127"/>
              </a:rPr>
              <a:t>묘지를 경건히 참배하여 </a:t>
            </a:r>
            <a:r>
              <a:rPr kumimoji="0" lang="ko-KR" altLang="en-US" sz="2000" b="1" dirty="0">
                <a:solidFill>
                  <a:schemeClr val="tx1">
                    <a:lumMod val="65000"/>
                    <a:lumOff val="35000"/>
                  </a:schemeClr>
                </a:solidFill>
                <a:latin typeface="휴먼모음T" pitchFamily="18" charset="-127"/>
                <a:ea typeface="휴먼모음T" pitchFamily="18" charset="-127"/>
              </a:rPr>
              <a:t>또는 </a:t>
            </a:r>
            <a:r>
              <a:rPr kumimoji="0" lang="ko-KR" altLang="en-US" sz="2000" b="1" dirty="0">
                <a:solidFill>
                  <a:srgbClr val="0070C0"/>
                </a:solidFill>
                <a:latin typeface="휴먼모음T" pitchFamily="18" charset="-127"/>
                <a:ea typeface="휴먼모음T" pitchFamily="18" charset="-127"/>
              </a:rPr>
              <a:t>마음만으로도</a:t>
            </a:r>
            <a:r>
              <a:rPr kumimoji="0" lang="ko-KR" altLang="en-US" sz="2000" b="1" dirty="0">
                <a:solidFill>
                  <a:srgbClr val="C00000"/>
                </a:solidFill>
                <a:latin typeface="휴먼모음T" pitchFamily="18" charset="-127"/>
                <a:ea typeface="휴먼모음T" pitchFamily="18" charset="-127"/>
              </a:rPr>
              <a:t> 죽은 이들을 위해 기도하는 사람</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2) </a:t>
            </a:r>
            <a:r>
              <a:rPr kumimoji="0" lang="ko-KR" altLang="en-US" sz="2000" b="1" dirty="0">
                <a:solidFill>
                  <a:srgbClr val="C00000"/>
                </a:solidFill>
                <a:latin typeface="휴먼모음T" pitchFamily="18" charset="-127"/>
                <a:ea typeface="휴먼모음T" pitchFamily="18" charset="-127"/>
              </a:rPr>
              <a:t>위령 </a:t>
            </a:r>
            <a:r>
              <a:rPr kumimoji="0" lang="ko-KR" altLang="en-US" sz="2000" b="1" dirty="0" err="1">
                <a:solidFill>
                  <a:srgbClr val="C00000"/>
                </a:solidFill>
                <a:latin typeface="휴먼모음T" pitchFamily="18" charset="-127"/>
                <a:ea typeface="휴먼모음T" pitchFamily="18" charset="-127"/>
              </a:rPr>
              <a:t>성무일도의</a:t>
            </a:r>
            <a:r>
              <a:rPr kumimoji="0" lang="ko-KR" altLang="en-US" sz="2000" b="1" dirty="0">
                <a:solidFill>
                  <a:srgbClr val="C00000"/>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아침기도</a:t>
            </a:r>
            <a:r>
              <a:rPr kumimoji="0" lang="en-US" altLang="ko-KR" sz="2000" b="1" dirty="0">
                <a:solidFill>
                  <a:srgbClr val="0070C0"/>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저녁기도</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또는 </a:t>
            </a:r>
            <a:r>
              <a:rPr kumimoji="0" lang="ko-KR" altLang="en-US" sz="2000" b="1" dirty="0">
                <a:solidFill>
                  <a:srgbClr val="0070C0"/>
                </a:solidFill>
                <a:latin typeface="휴먼모음T" pitchFamily="18" charset="-127"/>
                <a:ea typeface="휴먼모음T" pitchFamily="18" charset="-127"/>
              </a:rPr>
              <a:t>영원한 안식을 비는 기도를 </a:t>
            </a:r>
            <a:r>
              <a:rPr kumimoji="0" lang="ko-KR" altLang="en-US" sz="2000" b="1" dirty="0">
                <a:solidFill>
                  <a:srgbClr val="C00000"/>
                </a:solidFill>
                <a:latin typeface="휴먼모음T" pitchFamily="18" charset="-127"/>
                <a:ea typeface="휴먼모음T" pitchFamily="18" charset="-127"/>
              </a:rPr>
              <a:t>경건히</a:t>
            </a:r>
            <a:endParaRPr kumimoji="0" lang="en-US" altLang="ko-KR" sz="2000" b="1" dirty="0">
              <a:solidFill>
                <a:srgbClr val="C00000"/>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sz="2000" b="1" dirty="0">
                <a:solidFill>
                  <a:srgbClr val="C00000"/>
                </a:solidFill>
                <a:latin typeface="휴먼모음T" pitchFamily="18" charset="-127"/>
                <a:ea typeface="휴먼모음T" pitchFamily="18" charset="-127"/>
              </a:rPr>
              <a:t>      바치는 사람</a:t>
            </a:r>
            <a:r>
              <a:rPr kumimoji="0" lang="en-US" altLang="ko-KR" sz="2000" b="1" dirty="0">
                <a:solidFill>
                  <a:srgbClr val="C00000"/>
                </a:solidFill>
                <a:latin typeface="휴먼모음T" pitchFamily="18" charset="-127"/>
                <a:ea typeface="휴먼모음T" pitchFamily="18" charset="-127"/>
              </a:rPr>
              <a:t>.</a:t>
            </a:r>
            <a:endParaRPr kumimoji="0" lang="ko-KR" altLang="en-US" sz="2000" dirty="0"/>
          </a:p>
        </p:txBody>
      </p:sp>
      <p:pic>
        <p:nvPicPr>
          <p:cNvPr id="9"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2263" y="765175"/>
            <a:ext cx="8499475" cy="5327650"/>
          </a:xfrm>
          <a:prstGeom prst="rect">
            <a:avLst/>
          </a:prstGeom>
          <a:solidFill>
            <a:srgbClr val="FFFF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2300"/>
              </a:lnSpc>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⑧ 그러나 프로테스탄트 교회는 연옥을 인정하지 않기 때문에 죽은 사람을 위해 기도하는 일이 없음</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rgbClr val="C00000"/>
                </a:solidFill>
                <a:latin typeface="휴먼모음T" pitchFamily="18" charset="-127"/>
                <a:ea typeface="휴먼모음T" pitchFamily="18" charset="-127"/>
              </a:rPr>
              <a:t>§</a:t>
            </a:r>
            <a:r>
              <a:rPr kumimoji="0" lang="ko-KR" altLang="en-US" sz="2000" b="1" dirty="0">
                <a:solidFill>
                  <a:srgbClr val="C00000"/>
                </a:solidFill>
                <a:latin typeface="휴먼모음T" pitchFamily="18" charset="-127"/>
                <a:ea typeface="휴먼모음T" pitchFamily="18" charset="-127"/>
              </a:rPr>
              <a:t> 연옥은 </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하느님을 만나기 위한 </a:t>
            </a:r>
            <a:r>
              <a:rPr kumimoji="0" lang="ko-KR" altLang="en-US" sz="2000" b="1" dirty="0">
                <a:solidFill>
                  <a:srgbClr val="C00000"/>
                </a:solidFill>
                <a:latin typeface="휴먼모음T" pitchFamily="18" charset="-127"/>
                <a:ea typeface="휴먼모음T" pitchFamily="18" charset="-127"/>
              </a:rPr>
              <a:t>아픔의 과정이기도 </a:t>
            </a:r>
            <a:r>
              <a:rPr kumimoji="0" lang="ko-KR" altLang="en-US" sz="2000" b="1" dirty="0">
                <a:solidFill>
                  <a:schemeClr val="tx1">
                    <a:lumMod val="65000"/>
                    <a:lumOff val="35000"/>
                  </a:schemeClr>
                </a:solidFill>
                <a:latin typeface="휴먼모음T" pitchFamily="18" charset="-127"/>
                <a:ea typeface="휴먼모음T" pitchFamily="18" charset="-127"/>
              </a:rPr>
              <a:t>하지만</a:t>
            </a:r>
            <a:r>
              <a:rPr kumimoji="0" lang="en-US" altLang="ko-KR" sz="2000" b="1" dirty="0">
                <a:solidFill>
                  <a:schemeClr val="tx1">
                    <a:lumMod val="65000"/>
                    <a:lumOff val="35000"/>
                  </a:schemeClr>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 하느님을 </a:t>
            </a:r>
            <a:r>
              <a:rPr kumimoji="0" lang="ko-KR" altLang="en-US" sz="2000" b="1" dirty="0">
                <a:solidFill>
                  <a:srgbClr val="C00000"/>
                </a:solidFill>
                <a:latin typeface="휴먼모음T" pitchFamily="18" charset="-127"/>
                <a:ea typeface="휴먼모음T" pitchFamily="18" charset="-127"/>
              </a:rPr>
              <a:t>기쁘게 만나기</a:t>
            </a:r>
            <a:r>
              <a:rPr kumimoji="0" lang="en-US" altLang="ko-KR" sz="2000" b="1" dirty="0">
                <a:solidFill>
                  <a:srgbClr val="C00000"/>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위한 정화 과정이다</a:t>
            </a:r>
            <a:r>
              <a:rPr kumimoji="0" lang="en-US" altLang="ko-KR" sz="2000" b="1" dirty="0">
                <a:solidFill>
                  <a:schemeClr val="tx1">
                    <a:lumMod val="65000"/>
                    <a:lumOff val="35000"/>
                  </a:schemeClr>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B27B5"/>
                </a:solidFill>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흠 없는 하느님을 기쁘게 만나기 위하여</a:t>
            </a:r>
            <a:r>
              <a:rPr kumimoji="0" lang="en-US" altLang="ko-KR" sz="2000" b="1" dirty="0">
                <a:solidFill>
                  <a:srgbClr val="0B27B5"/>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흠을 깨끗하게 하는 과정</a:t>
            </a:r>
            <a:r>
              <a:rPr kumimoji="0" lang="en-US" altLang="ko-KR" sz="2000" b="1" dirty="0">
                <a:solidFill>
                  <a:srgbClr val="0B27B5"/>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B27B5"/>
                </a:solidFill>
                <a:ea typeface="휴먼모음T" pitchFamily="18" charset="-127"/>
                <a:cs typeface="Lucida Sans Unicode"/>
              </a:rPr>
              <a:t>►  </a:t>
            </a:r>
            <a:r>
              <a:rPr kumimoji="0" lang="ko-KR" altLang="en-US" sz="2000" b="1" dirty="0">
                <a:solidFill>
                  <a:srgbClr val="0B27B5"/>
                </a:solidFill>
                <a:latin typeface="휴먼모음T" pitchFamily="18" charset="-127"/>
                <a:ea typeface="휴먼모음T" pitchFamily="18" charset="-127"/>
              </a:rPr>
              <a:t>지옥이</a:t>
            </a:r>
            <a:r>
              <a:rPr kumimoji="0" lang="ko-KR" altLang="en-US" sz="2000" b="1" dirty="0">
                <a:solidFill>
                  <a:schemeClr val="tx1">
                    <a:lumMod val="65000"/>
                    <a:lumOff val="35000"/>
                  </a:schemeClr>
                </a:solidFill>
                <a:latin typeface="휴먼모음T" pitchFamily="18" charset="-127"/>
                <a:ea typeface="휴먼모음T" pitchFamily="18" charset="-127"/>
              </a:rPr>
              <a:t> 하느님과의 결별</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곧 </a:t>
            </a:r>
            <a:r>
              <a:rPr kumimoji="0" lang="ko-KR" altLang="en-US" sz="2000" b="1" dirty="0">
                <a:solidFill>
                  <a:srgbClr val="C00000"/>
                </a:solidFill>
                <a:latin typeface="휴먼모음T" pitchFamily="18" charset="-127"/>
                <a:ea typeface="휴먼모음T" pitchFamily="18" charset="-127"/>
              </a:rPr>
              <a:t>하느님을 상실하는 </a:t>
            </a:r>
            <a:r>
              <a:rPr kumimoji="0" lang="ko-KR" altLang="en-US" sz="2000" b="1" dirty="0">
                <a:solidFill>
                  <a:srgbClr val="0B27B5"/>
                </a:solidFill>
                <a:latin typeface="휴먼모음T" pitchFamily="18" charset="-127"/>
                <a:ea typeface="휴먼모음T" pitchFamily="18" charset="-127"/>
              </a:rPr>
              <a:t>미움의 차원이라면</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연옥은</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하느님을 만나기 위한 </a:t>
            </a:r>
            <a:r>
              <a:rPr kumimoji="0" lang="ko-KR" altLang="en-US" sz="2000" b="1" dirty="0">
                <a:solidFill>
                  <a:srgbClr val="0B27B5"/>
                </a:solidFill>
                <a:latin typeface="휴먼모음T" pitchFamily="18" charset="-127"/>
                <a:ea typeface="휴먼모음T" pitchFamily="18" charset="-127"/>
              </a:rPr>
              <a:t>사랑의 차원에 속하는 것</a:t>
            </a:r>
            <a:r>
              <a:rPr kumimoji="0" lang="en-US" altLang="ko-KR" sz="2000" b="1" dirty="0">
                <a:solidFill>
                  <a:srgbClr val="0B27B5"/>
                </a:solidFill>
                <a:latin typeface="휴먼모음T" pitchFamily="18" charset="-127"/>
                <a:ea typeface="휴먼모음T" pitchFamily="18" charset="-127"/>
              </a:rPr>
              <a:t>. </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7030A0"/>
                </a:solidFill>
                <a:latin typeface="휴먼모음T" pitchFamily="18" charset="-127"/>
                <a:ea typeface="휴먼모음T" pitchFamily="18" charset="-127"/>
              </a:rPr>
              <a:t>※ </a:t>
            </a:r>
            <a:r>
              <a:rPr kumimoji="0" lang="ko-KR" altLang="en-US" sz="2000" b="1" dirty="0">
                <a:solidFill>
                  <a:srgbClr val="7030A0"/>
                </a:solidFill>
                <a:latin typeface="휴먼모음T" pitchFamily="18" charset="-127"/>
                <a:ea typeface="휴먼모음T" pitchFamily="18" charset="-127"/>
              </a:rPr>
              <a:t>그러므로 연옥은 </a:t>
            </a:r>
            <a:r>
              <a:rPr kumimoji="0" lang="ko-KR" altLang="en-US" sz="2000" b="1" u="sng" dirty="0">
                <a:solidFill>
                  <a:srgbClr val="C00000"/>
                </a:solidFill>
                <a:latin typeface="휴먼모음T" pitchFamily="18" charset="-127"/>
                <a:ea typeface="휴먼모음T" pitchFamily="18" charset="-127"/>
              </a:rPr>
              <a:t>반지옥</a:t>
            </a:r>
            <a:r>
              <a:rPr kumimoji="0" lang="ko-KR" altLang="en-US" sz="2000" b="1" dirty="0">
                <a:solidFill>
                  <a:srgbClr val="7030A0"/>
                </a:solidFill>
                <a:latin typeface="휴먼모음T" pitchFamily="18" charset="-127"/>
                <a:ea typeface="휴먼모음T" pitchFamily="18" charset="-127"/>
              </a:rPr>
              <a:t>일 수도 없고</a:t>
            </a:r>
            <a:r>
              <a:rPr kumimoji="0" lang="en-US" altLang="ko-KR" sz="2000" b="1" dirty="0">
                <a:solidFill>
                  <a:srgbClr val="7030A0"/>
                </a:solidFill>
                <a:latin typeface="휴먼모음T" pitchFamily="18" charset="-127"/>
                <a:ea typeface="휴먼모음T" pitchFamily="18" charset="-127"/>
              </a:rPr>
              <a:t>,</a:t>
            </a:r>
            <a:r>
              <a:rPr kumimoji="0" lang="ko-KR" altLang="en-US" sz="2000" b="1" dirty="0">
                <a:solidFill>
                  <a:srgbClr val="7030A0"/>
                </a:solidFill>
                <a:latin typeface="휴먼모음T" pitchFamily="18" charset="-127"/>
                <a:ea typeface="휴먼모음T" pitchFamily="18" charset="-127"/>
              </a:rPr>
              <a:t> </a:t>
            </a:r>
            <a:r>
              <a:rPr kumimoji="0" lang="ko-KR" altLang="en-US" sz="2000" b="1" u="sng" dirty="0">
                <a:solidFill>
                  <a:srgbClr val="C00000"/>
                </a:solidFill>
                <a:latin typeface="휴먼모음T" pitchFamily="18" charset="-127"/>
                <a:ea typeface="휴먼모음T" pitchFamily="18" charset="-127"/>
              </a:rPr>
              <a:t>지옥과</a:t>
            </a:r>
            <a:r>
              <a:rPr kumimoji="0" lang="ko-KR" altLang="en-US" sz="2000" b="1" u="sng" dirty="0">
                <a:solidFill>
                  <a:srgbClr val="7030A0"/>
                </a:solidFill>
                <a:latin typeface="휴먼모음T" pitchFamily="18" charset="-127"/>
                <a:ea typeface="휴먼모음T" pitchFamily="18" charset="-127"/>
              </a:rPr>
              <a:t> 같은 수준에서 </a:t>
            </a:r>
            <a:r>
              <a:rPr kumimoji="0" lang="ko-KR" altLang="en-US" sz="2000" b="1" dirty="0">
                <a:solidFill>
                  <a:srgbClr val="7030A0"/>
                </a:solidFill>
                <a:latin typeface="휴먼모음T" pitchFamily="18" charset="-127"/>
                <a:ea typeface="휴먼모음T" pitchFamily="18" charset="-127"/>
              </a:rPr>
              <a:t>다룰 수 있는 것도 아니다</a:t>
            </a:r>
            <a:r>
              <a:rPr kumimoji="0" lang="en-US" altLang="ko-KR" sz="2000" b="1" dirty="0">
                <a:solidFill>
                  <a:srgbClr val="7030A0"/>
                </a:solidFill>
                <a:latin typeface="휴먼모음T" pitchFamily="18" charset="-127"/>
                <a:ea typeface="휴먼모음T" pitchFamily="18" charset="-127"/>
              </a:rPr>
              <a:t>.</a:t>
            </a:r>
          </a:p>
          <a:p>
            <a:pPr algn="ctr" fontAlgn="auto">
              <a:spcBef>
                <a:spcPts val="0"/>
              </a:spcBef>
              <a:spcAft>
                <a:spcPts val="0"/>
              </a:spcAft>
              <a:defRPr/>
            </a:pPr>
            <a:endParaRPr kumimoji="0" lang="ko-KR" altLang="en-US" sz="2000" dirty="0"/>
          </a:p>
        </p:txBody>
      </p:sp>
      <p:pic>
        <p:nvPicPr>
          <p:cNvPr id="9" name="Picture 2" descr="http://cfile248.uf.daum.net/image/1950D8164CFA636111B5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333375"/>
            <a:ext cx="8501063" cy="6408738"/>
          </a:xfrm>
          <a:prstGeom prst="rect">
            <a:avLst/>
          </a:prstGeom>
          <a:solidFill>
            <a:srgbClr val="DAD0E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357188" y="692150"/>
            <a:ext cx="8391525" cy="6029325"/>
          </a:xfrm>
          <a:prstGeom prst="rect">
            <a:avLst/>
          </a:prstGeom>
        </p:spPr>
        <p:txBody>
          <a:bodyPr>
            <a:spAutoFit/>
          </a:bodyPr>
          <a:lstStyle/>
          <a:p>
            <a:pPr marL="342900" indent="-342900" fontAlgn="auto">
              <a:lnSpc>
                <a:spcPts val="1200"/>
              </a:lnSpc>
              <a:spcBef>
                <a:spcPts val="0"/>
              </a:spcBef>
              <a:spcAft>
                <a:spcPts val="0"/>
              </a:spcAft>
              <a:defRPr/>
            </a:pPr>
            <a:r>
              <a:rPr kumimoji="0" lang="en-US" altLang="ko-KR" sz="2600" b="1" dirty="0">
                <a:solidFill>
                  <a:srgbClr val="0A0EA8"/>
                </a:solidFill>
                <a:latin typeface="휴먼모음T" pitchFamily="18" charset="-127"/>
                <a:ea typeface="휴먼모음T" pitchFamily="18" charset="-127"/>
              </a:rPr>
              <a:t> 3. </a:t>
            </a:r>
            <a:r>
              <a:rPr kumimoji="0" lang="ko-KR" altLang="en-US" sz="2600" b="1" dirty="0">
                <a:solidFill>
                  <a:srgbClr val="0A0EA8"/>
                </a:solidFill>
                <a:latin typeface="휴먼모음T" pitchFamily="18" charset="-127"/>
                <a:ea typeface="휴먼모음T" pitchFamily="18" charset="-127"/>
              </a:rPr>
              <a:t>르네상스 시기의 성모 신심</a:t>
            </a:r>
            <a:endParaRPr kumimoji="0" lang="en-US" altLang="ko-KR" sz="2600" b="1" dirty="0">
              <a:solidFill>
                <a:srgbClr val="0A0EA8"/>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2600" b="1" u="sng" dirty="0">
              <a:solidFill>
                <a:srgbClr val="0070C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457200" indent="-4572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B27B5"/>
                </a:solidFill>
                <a:latin typeface="Lucida Sans Unicode"/>
                <a:ea typeface="휴먼모음T" pitchFamily="18" charset="-127"/>
                <a:cs typeface="Lucida Sans Unicode"/>
              </a:rPr>
              <a:t>► </a:t>
            </a:r>
            <a:r>
              <a:rPr kumimoji="0" lang="en-US" altLang="ko-KR" sz="2000" b="1" dirty="0">
                <a:solidFill>
                  <a:schemeClr val="tx1">
                    <a:lumMod val="65000"/>
                    <a:lumOff val="35000"/>
                  </a:schemeClr>
                </a:solidFill>
                <a:latin typeface="휴먼모음T" pitchFamily="18" charset="-127"/>
                <a:ea typeface="휴먼모음T" pitchFamily="18" charset="-127"/>
              </a:rPr>
              <a:t>18C</a:t>
            </a:r>
            <a:r>
              <a:rPr kumimoji="0" lang="ko-KR" altLang="en-US" sz="2000" b="1" dirty="0">
                <a:solidFill>
                  <a:schemeClr val="tx1">
                    <a:lumMod val="65000"/>
                    <a:lumOff val="35000"/>
                  </a:schemeClr>
                </a:solidFill>
                <a:latin typeface="휴먼모음T" pitchFamily="18" charset="-127"/>
                <a:ea typeface="휴먼모음T" pitchFamily="18" charset="-127"/>
              </a:rPr>
              <a:t> 유럽은 </a:t>
            </a:r>
            <a:r>
              <a:rPr kumimoji="0" lang="ko-KR" altLang="en-US" sz="2000" b="1" dirty="0">
                <a:solidFill>
                  <a:srgbClr val="C00000"/>
                </a:solidFill>
                <a:latin typeface="휴먼모음T" pitchFamily="18" charset="-127"/>
                <a:ea typeface="휴먼모음T" pitchFamily="18" charset="-127"/>
              </a:rPr>
              <a:t>인간의 지성을 과대 평가하는 </a:t>
            </a:r>
            <a:r>
              <a:rPr kumimoji="0" lang="ko-KR" altLang="en-US" sz="2000" b="1" dirty="0">
                <a:solidFill>
                  <a:srgbClr val="0A0EA8"/>
                </a:solidFill>
                <a:latin typeface="휴먼모음T" pitchFamily="18" charset="-127"/>
                <a:ea typeface="휴먼모음T" pitchFamily="18" charset="-127"/>
              </a:rPr>
              <a:t>지성주의와 계몽주의</a:t>
            </a:r>
            <a:r>
              <a:rPr kumimoji="0" lang="ko-KR" altLang="en-US" sz="2000" b="1" dirty="0">
                <a:solidFill>
                  <a:schemeClr val="tx1">
                    <a:lumMod val="65000"/>
                    <a:lumOff val="35000"/>
                  </a:schemeClr>
                </a:solidFill>
                <a:latin typeface="휴먼모음T" pitchFamily="18" charset="-127"/>
                <a:ea typeface="휴먼모음T" pitchFamily="18" charset="-127"/>
              </a:rPr>
              <a:t>의 지배</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457200" indent="-4572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아래에서</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성모신심을 지나치게 강조한 이도 있었고</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또한 그리스도교 본질로 </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되돌아가야 한다는 목소리도 높았던 시기</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이 시기에 </a:t>
            </a:r>
            <a:r>
              <a:rPr kumimoji="0" lang="ko-KR" altLang="en-US" sz="2000" b="1" dirty="0">
                <a:solidFill>
                  <a:srgbClr val="0B27B5"/>
                </a:solidFill>
                <a:latin typeface="휴먼모음T" pitchFamily="18" charset="-127"/>
                <a:ea typeface="휴먼모음T" pitchFamily="18" charset="-127"/>
              </a:rPr>
              <a:t>마리아론이 철저히 무시</a:t>
            </a:r>
            <a:r>
              <a:rPr kumimoji="0" lang="ko-KR" altLang="en-US" sz="2000" b="1" dirty="0">
                <a:solidFill>
                  <a:schemeClr val="tx1">
                    <a:lumMod val="65000"/>
                    <a:lumOff val="35000"/>
                  </a:schemeClr>
                </a:solidFill>
                <a:latin typeface="휴먼모음T" pitchFamily="18" charset="-127"/>
                <a:ea typeface="휴먼모음T" pitchFamily="18" charset="-127"/>
              </a:rPr>
              <a:t> </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2000" b="1" dirty="0">
                <a:solidFill>
                  <a:schemeClr val="tx1">
                    <a:lumMod val="65000"/>
                    <a:lumOff val="35000"/>
                  </a:schemeClr>
                </a:solidFill>
                <a:latin typeface="휴먼모음T" pitchFamily="18" charset="-127"/>
                <a:ea typeface="휴먼모음T" pitchFamily="18" charset="-127"/>
              </a:rPr>
              <a:t>   되었고</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우상숭배라고 </a:t>
            </a:r>
            <a:r>
              <a:rPr kumimoji="0" lang="ko-KR" altLang="en-US" sz="2000" b="1" dirty="0">
                <a:solidFill>
                  <a:schemeClr val="tx1">
                    <a:lumMod val="65000"/>
                    <a:lumOff val="35000"/>
                  </a:schemeClr>
                </a:solidFill>
                <a:latin typeface="휴먼모음T" pitchFamily="18" charset="-127"/>
                <a:ea typeface="휴먼모음T" pitchFamily="18" charset="-127"/>
              </a:rPr>
              <a:t>여기는 이들도 있었다</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457200" indent="-4572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B27B5"/>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대다수의 계몽주의자들은 성모 신심을 이성적으로 </a:t>
            </a:r>
            <a:r>
              <a:rPr kumimoji="0" lang="ko-KR" altLang="en-US" sz="2000" b="1" dirty="0">
                <a:solidFill>
                  <a:srgbClr val="0B27B5"/>
                </a:solidFill>
                <a:latin typeface="휴먼모음T" pitchFamily="18" charset="-127"/>
                <a:ea typeface="휴먼모음T" pitchFamily="18" charset="-127"/>
              </a:rPr>
              <a:t>균형이 결여된 행위라고 </a:t>
            </a:r>
            <a:endParaRPr kumimoji="0" lang="en-US" altLang="ko-KR" sz="2000" b="1" dirty="0">
              <a:solidFill>
                <a:srgbClr val="0B27B5"/>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규정하고</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B27B5"/>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많은 지역의 기도서들에서 마리아 축제들은</a:t>
            </a:r>
            <a:r>
              <a:rPr kumimoji="0" lang="en-US" altLang="ko-KR" sz="2000" b="1" dirty="0">
                <a:solidFill>
                  <a:srgbClr val="C00000"/>
                </a:solidFill>
                <a:latin typeface="휴먼모음T" pitchFamily="18" charset="-127"/>
                <a:ea typeface="휴먼모음T" pitchFamily="18" charset="-127"/>
              </a:rPr>
              <a:t>“</a:t>
            </a:r>
            <a:r>
              <a:rPr kumimoji="0" lang="ko-KR" altLang="en-US" sz="2000" b="1" dirty="0">
                <a:solidFill>
                  <a:srgbClr val="C00000"/>
                </a:solidFill>
                <a:latin typeface="휴먼모음T" pitchFamily="18" charset="-127"/>
                <a:ea typeface="휴먼모음T" pitchFamily="18" charset="-127"/>
              </a:rPr>
              <a:t>예수탄생 예고 축일</a:t>
            </a:r>
            <a:r>
              <a:rPr kumimoji="0" lang="en-US" altLang="ko-KR" sz="2000" b="1" dirty="0">
                <a:solidFill>
                  <a:srgbClr val="C00000"/>
                </a:solidFill>
                <a:latin typeface="휴먼모음T" pitchFamily="18" charset="-127"/>
                <a:ea typeface="휴먼모음T" pitchFamily="18" charset="-127"/>
              </a:rPr>
              <a:t>, </a:t>
            </a:r>
            <a:r>
              <a:rPr kumimoji="0" lang="ko-KR" altLang="en-US" sz="2000" b="1" dirty="0" err="1">
                <a:solidFill>
                  <a:srgbClr val="C00000"/>
                </a:solidFill>
                <a:latin typeface="휴먼모음T" pitchFamily="18" charset="-127"/>
                <a:ea typeface="휴먼모음T" pitchFamily="18" charset="-127"/>
              </a:rPr>
              <a:t>주님봉헌</a:t>
            </a:r>
            <a:endParaRPr kumimoji="0" lang="en-US" altLang="ko-KR" sz="2000"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rgbClr val="C00000"/>
                </a:solidFill>
                <a:latin typeface="휴먼모음T" pitchFamily="18" charset="-127"/>
                <a:ea typeface="휴먼모음T" pitchFamily="18" charset="-127"/>
              </a:rPr>
              <a:t>   </a:t>
            </a:r>
            <a:r>
              <a:rPr kumimoji="0" lang="ko-KR" altLang="en-US" sz="2000" b="1" dirty="0">
                <a:solidFill>
                  <a:srgbClr val="C00000"/>
                </a:solidFill>
                <a:latin typeface="휴먼모음T" pitchFamily="18" charset="-127"/>
                <a:ea typeface="휴먼모음T" pitchFamily="18" charset="-127"/>
              </a:rPr>
              <a:t>축일</a:t>
            </a:r>
            <a:r>
              <a:rPr kumimoji="0" lang="en-US" altLang="ko-KR" sz="2000" b="1" dirty="0">
                <a:solidFill>
                  <a:srgbClr val="C00000"/>
                </a:solidFill>
                <a:latin typeface="휴먼모음T" pitchFamily="18" charset="-127"/>
                <a:ea typeface="휴먼모음T" pitchFamily="18" charset="-127"/>
              </a:rPr>
              <a:t>, </a:t>
            </a:r>
            <a:r>
              <a:rPr kumimoji="0" lang="ko-KR" altLang="en-US" sz="2000" b="1" dirty="0" err="1">
                <a:solidFill>
                  <a:srgbClr val="C00000"/>
                </a:solidFill>
                <a:latin typeface="휴먼모음T" pitchFamily="18" charset="-127"/>
                <a:ea typeface="휴먼모음T" pitchFamily="18" charset="-127"/>
              </a:rPr>
              <a:t>방문축일</a:t>
            </a:r>
            <a:r>
              <a:rPr kumimoji="0" lang="en-US" altLang="ko-KR" sz="2000" b="1" dirty="0">
                <a:solidFill>
                  <a:srgbClr val="C00000"/>
                </a:solidFill>
                <a:latin typeface="휴먼모음T" pitchFamily="18" charset="-127"/>
                <a:ea typeface="휴먼모음T" pitchFamily="18" charset="-127"/>
              </a:rPr>
              <a:t>, </a:t>
            </a:r>
            <a:r>
              <a:rPr kumimoji="0" lang="ko-KR" altLang="en-US" sz="2000" b="1" dirty="0" err="1">
                <a:solidFill>
                  <a:srgbClr val="C00000"/>
                </a:solidFill>
                <a:latin typeface="휴먼모음T" pitchFamily="18" charset="-127"/>
                <a:ea typeface="휴먼모음T" pitchFamily="18" charset="-127"/>
              </a:rPr>
              <a:t>승천축일</a:t>
            </a:r>
            <a:r>
              <a:rPr kumimoji="0" lang="en-US" altLang="ko-KR" sz="2000" b="1" dirty="0">
                <a:solidFill>
                  <a:srgbClr val="C00000"/>
                </a:solidFill>
                <a:latin typeface="휴먼모음T" pitchFamily="18" charset="-127"/>
                <a:ea typeface="휴먼모음T" pitchFamily="18" charset="-127"/>
              </a:rPr>
              <a:t>”</a:t>
            </a:r>
            <a:r>
              <a:rPr kumimoji="0" lang="ko-KR" altLang="en-US" sz="2000" b="1" dirty="0">
                <a:solidFill>
                  <a:srgbClr val="FF0000"/>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정도만 남기고 삭제 되었다</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B27B5"/>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계몽주의자들은 </a:t>
            </a:r>
            <a:r>
              <a:rPr kumimoji="0" lang="ko-KR" altLang="en-US" sz="2000" b="1" dirty="0" err="1">
                <a:solidFill>
                  <a:srgbClr val="0B27B5"/>
                </a:solidFill>
                <a:latin typeface="휴먼모음T" pitchFamily="18" charset="-127"/>
                <a:ea typeface="휴먼모음T" pitchFamily="18" charset="-127"/>
              </a:rPr>
              <a:t>성모송을</a:t>
            </a:r>
            <a:r>
              <a:rPr kumimoji="0" lang="ko-KR" altLang="en-US" sz="2000" b="1" dirty="0">
                <a:solidFill>
                  <a:srgbClr val="0B27B5"/>
                </a:solidFill>
                <a:latin typeface="휴먼모음T" pitchFamily="18" charset="-127"/>
                <a:ea typeface="휴먼모음T" pitchFamily="18" charset="-127"/>
              </a:rPr>
              <a:t> 경시</a:t>
            </a:r>
            <a:r>
              <a:rPr kumimoji="0" lang="ko-KR" altLang="en-US" sz="2000" b="1" dirty="0">
                <a:solidFill>
                  <a:schemeClr val="tx1">
                    <a:lumMod val="65000"/>
                    <a:lumOff val="35000"/>
                  </a:schemeClr>
                </a:solidFill>
                <a:latin typeface="휴먼모음T" pitchFamily="18" charset="-127"/>
                <a:ea typeface="휴먼모음T" pitchFamily="18" charset="-127"/>
              </a:rPr>
              <a:t>하고 묵주기도를 쓸데없는 </a:t>
            </a:r>
            <a:r>
              <a:rPr kumimoji="0" lang="ko-KR" altLang="en-US" sz="2000" b="1" dirty="0">
                <a:solidFill>
                  <a:srgbClr val="0B27B5"/>
                </a:solidFill>
                <a:latin typeface="휴먼모음T" pitchFamily="18" charset="-127"/>
                <a:ea typeface="휴먼모음T" pitchFamily="18" charset="-127"/>
              </a:rPr>
              <a:t>반복기도</a:t>
            </a:r>
            <a:r>
              <a:rPr kumimoji="0" lang="ko-KR" altLang="en-US" sz="2000" b="1" dirty="0">
                <a:solidFill>
                  <a:schemeClr val="tx1">
                    <a:lumMod val="65000"/>
                    <a:lumOff val="35000"/>
                  </a:schemeClr>
                </a:solidFill>
                <a:latin typeface="휴먼모음T" pitchFamily="18" charset="-127"/>
                <a:ea typeface="휴먼모음T" pitchFamily="18" charset="-127"/>
              </a:rPr>
              <a:t>라고 혹평</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en-US" altLang="ko-KR" sz="2000" b="1" i="1" dirty="0">
                <a:solidFill>
                  <a:srgbClr val="0B27B5"/>
                </a:solidFill>
                <a:latin typeface="Lucida Sans Unicode"/>
                <a:ea typeface="휴먼모음T" pitchFamily="18" charset="-127"/>
                <a:cs typeface="Lucida Sans Unicode"/>
              </a:rPr>
              <a:t>►</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일부 주교들은 </a:t>
            </a:r>
            <a:r>
              <a:rPr kumimoji="0" lang="ko-KR" altLang="en-US" sz="2000" b="1" dirty="0" err="1">
                <a:solidFill>
                  <a:srgbClr val="C00000"/>
                </a:solidFill>
                <a:latin typeface="휴먼모음T" pitchFamily="18" charset="-127"/>
                <a:ea typeface="휴먼모음T" pitchFamily="18" charset="-127"/>
              </a:rPr>
              <a:t>스카폴라와</a:t>
            </a:r>
            <a:r>
              <a:rPr kumimoji="0" lang="ko-KR" altLang="en-US" sz="2000" b="1" dirty="0">
                <a:solidFill>
                  <a:srgbClr val="C00000"/>
                </a:solidFill>
                <a:latin typeface="휴먼모음T" pitchFamily="18" charset="-127"/>
                <a:ea typeface="휴먼모음T" pitchFamily="18" charset="-127"/>
              </a:rPr>
              <a:t> 묵주를 제거하도록 </a:t>
            </a:r>
            <a:r>
              <a:rPr kumimoji="0" lang="ko-KR" altLang="en-US" sz="2000" b="1" dirty="0">
                <a:solidFill>
                  <a:schemeClr val="tx1">
                    <a:lumMod val="65000"/>
                    <a:lumOff val="35000"/>
                  </a:schemeClr>
                </a:solidFill>
                <a:latin typeface="휴먼모음T" pitchFamily="18" charset="-127"/>
                <a:ea typeface="휴먼모음T" pitchFamily="18" charset="-127"/>
              </a:rPr>
              <a:t>명령하고</a:t>
            </a:r>
            <a:r>
              <a:rPr kumimoji="0" lang="en-US" altLang="ko-KR" sz="2000" b="1" dirty="0">
                <a:solidFill>
                  <a:schemeClr val="tx1">
                    <a:lumMod val="65000"/>
                    <a:lumOff val="35000"/>
                  </a:schemeClr>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 성모신심 서적 발간을</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금지 시키기도 한다</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ts val="2300"/>
              </a:lnSpc>
              <a:spcBef>
                <a:spcPts val="0"/>
              </a:spcBef>
              <a:spcAft>
                <a:spcPts val="0"/>
              </a:spcAft>
              <a:defRPr/>
            </a:pPr>
            <a:endParaRPr kumimoji="0" lang="en-US" altLang="ko-KR" sz="2000" b="1" i="1" dirty="0">
              <a:solidFill>
                <a:schemeClr val="tx1">
                  <a:lumMod val="65000"/>
                  <a:lumOff val="35000"/>
                </a:schemeClr>
              </a:solidFill>
              <a:latin typeface="휴먼모음T" pitchFamily="18" charset="-127"/>
              <a:ea typeface="휴먼모음T" pitchFamily="18" charset="-127"/>
              <a:cs typeface="Lucida Sans Unicode"/>
            </a:endParaRPr>
          </a:p>
          <a:p>
            <a:pPr marL="342900" indent="-342900" fontAlgn="auto">
              <a:lnSpc>
                <a:spcPts val="2300"/>
              </a:lnSpc>
              <a:spcBef>
                <a:spcPts val="0"/>
              </a:spcBef>
              <a:spcAft>
                <a:spcPts val="0"/>
              </a:spcAft>
              <a:defRPr/>
            </a:pPr>
            <a:r>
              <a:rPr kumimoji="0" lang="en-US" altLang="ko-KR" sz="2000" b="1" i="1" dirty="0">
                <a:solidFill>
                  <a:schemeClr val="tx1">
                    <a:lumMod val="65000"/>
                    <a:lumOff val="35000"/>
                  </a:schemeClr>
                </a:solidFill>
                <a:latin typeface="휴먼모음T" pitchFamily="18" charset="-127"/>
                <a:ea typeface="휴먼모음T" pitchFamily="18" charset="-127"/>
                <a:cs typeface="Lucida Sans Unicode"/>
              </a:rPr>
              <a:t> </a:t>
            </a:r>
            <a:r>
              <a:rPr kumimoji="0" lang="en-US" altLang="ko-KR" sz="2000" b="1" i="1" dirty="0">
                <a:solidFill>
                  <a:srgbClr val="0B27B5"/>
                </a:solidFill>
                <a:latin typeface="Lucida Sans Unicode"/>
                <a:ea typeface="휴먼모음T" pitchFamily="18" charset="-127"/>
                <a:cs typeface="Lucida Sans Unicode"/>
              </a:rPr>
              <a:t>►  </a:t>
            </a:r>
            <a:r>
              <a:rPr kumimoji="0" lang="ko-KR" altLang="en-US" sz="1900" dirty="0">
                <a:solidFill>
                  <a:srgbClr val="C00000"/>
                </a:solidFill>
                <a:latin typeface="휴먼모음T" pitchFamily="18" charset="-127"/>
                <a:ea typeface="휴먼모음T" pitchFamily="18" charset="-127"/>
              </a:rPr>
              <a:t>당시에 </a:t>
            </a:r>
            <a:r>
              <a:rPr kumimoji="0" lang="ko-KR" altLang="en-US" sz="1900" dirty="0" err="1">
                <a:solidFill>
                  <a:srgbClr val="C00000"/>
                </a:solidFill>
                <a:latin typeface="휴먼모음T" pitchFamily="18" charset="-127"/>
                <a:ea typeface="휴먼모음T" pitchFamily="18" charset="-127"/>
              </a:rPr>
              <a:t>스카폴라와</a:t>
            </a:r>
            <a:r>
              <a:rPr kumimoji="0" lang="ko-KR" altLang="en-US" sz="1900" dirty="0">
                <a:solidFill>
                  <a:srgbClr val="C00000"/>
                </a:solidFill>
                <a:latin typeface="휴먼모음T" pitchFamily="18" charset="-127"/>
                <a:ea typeface="휴먼모음T" pitchFamily="18" charset="-127"/>
              </a:rPr>
              <a:t> 묵주를 악에서 구해주는 부적처럼 여기는 이가 많았음을 </a:t>
            </a:r>
            <a:endParaRPr kumimoji="0" lang="en-US" altLang="ko-KR" sz="1900"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1900" dirty="0">
                <a:solidFill>
                  <a:srgbClr val="0070C0"/>
                </a:solidFill>
                <a:latin typeface="휴먼모음T" pitchFamily="18" charset="-127"/>
                <a:ea typeface="휴먼모음T" pitchFamily="18" charset="-127"/>
              </a:rPr>
              <a:t>   </a:t>
            </a:r>
            <a:r>
              <a:rPr kumimoji="0" lang="ko-KR" altLang="en-US" sz="1900" dirty="0">
                <a:solidFill>
                  <a:schemeClr val="tx1">
                    <a:lumMod val="75000"/>
                    <a:lumOff val="25000"/>
                  </a:schemeClr>
                </a:solidFill>
                <a:latin typeface="휴먼모음T" pitchFamily="18" charset="-127"/>
                <a:ea typeface="휴먼모음T" pitchFamily="18" charset="-127"/>
              </a:rPr>
              <a:t>고려하면</a:t>
            </a:r>
            <a:r>
              <a:rPr kumimoji="0" lang="en-US" altLang="ko-KR" sz="1900" dirty="0">
                <a:solidFill>
                  <a:schemeClr val="tx1">
                    <a:lumMod val="75000"/>
                    <a:lumOff val="25000"/>
                  </a:schemeClr>
                </a:solidFill>
                <a:latin typeface="휴먼모음T" pitchFamily="18" charset="-127"/>
                <a:ea typeface="휴먼모음T" pitchFamily="18" charset="-127"/>
              </a:rPr>
              <a:t>,</a:t>
            </a:r>
            <a:r>
              <a:rPr kumimoji="0" lang="ko-KR" altLang="en-US" sz="1900" dirty="0">
                <a:solidFill>
                  <a:srgbClr val="0070C0"/>
                </a:solidFill>
                <a:latin typeface="휴먼모음T" pitchFamily="18" charset="-127"/>
                <a:ea typeface="휴먼모음T" pitchFamily="18" charset="-127"/>
              </a:rPr>
              <a:t> </a:t>
            </a:r>
            <a:r>
              <a:rPr kumimoji="0" lang="ko-KR" altLang="en-US" sz="1900" i="1" dirty="0">
                <a:solidFill>
                  <a:schemeClr val="tx1">
                    <a:lumMod val="75000"/>
                    <a:lumOff val="25000"/>
                  </a:schemeClr>
                </a:solidFill>
                <a:latin typeface="휴먼모음T" pitchFamily="18" charset="-127"/>
                <a:ea typeface="휴먼모음T" pitchFamily="18" charset="-127"/>
              </a:rPr>
              <a:t>성모신심에서</a:t>
            </a:r>
            <a:r>
              <a:rPr kumimoji="0" lang="ko-KR" altLang="en-US" sz="1900" b="1" dirty="0">
                <a:solidFill>
                  <a:schemeClr val="tx1">
                    <a:lumMod val="65000"/>
                    <a:lumOff val="35000"/>
                  </a:schemeClr>
                </a:solidFill>
                <a:latin typeface="휴먼모음T" pitchFamily="18" charset="-127"/>
                <a:ea typeface="휴먼모음T" pitchFamily="18" charset="-127"/>
              </a:rPr>
              <a:t> </a:t>
            </a:r>
            <a:r>
              <a:rPr kumimoji="0" lang="ko-KR" altLang="en-US" sz="1900" i="1" dirty="0">
                <a:solidFill>
                  <a:srgbClr val="0B27B5"/>
                </a:solidFill>
                <a:latin typeface="휴먼모음T" pitchFamily="18" charset="-127"/>
                <a:ea typeface="휴먼모음T" pitchFamily="18" charset="-127"/>
              </a:rPr>
              <a:t>미신적 요소가 제거되는 것은 긍정적 비판으로 </a:t>
            </a:r>
            <a:r>
              <a:rPr kumimoji="0" lang="ko-KR" altLang="en-US" sz="1900" dirty="0">
                <a:solidFill>
                  <a:srgbClr val="0B27B5"/>
                </a:solidFill>
                <a:latin typeface="휴먼모음T" pitchFamily="18" charset="-127"/>
                <a:ea typeface="휴먼모음T" pitchFamily="18" charset="-127"/>
              </a:rPr>
              <a:t>볼 수</a:t>
            </a:r>
            <a:endParaRPr kumimoji="0" lang="en-US" altLang="ko-KR" sz="1900" i="1" dirty="0">
              <a:solidFill>
                <a:srgbClr val="0B27B5"/>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1900" dirty="0">
                <a:solidFill>
                  <a:srgbClr val="0B27B5"/>
                </a:solidFill>
                <a:latin typeface="휴먼모음T" pitchFamily="18" charset="-127"/>
                <a:ea typeface="휴먼모음T" pitchFamily="18" charset="-127"/>
              </a:rPr>
              <a:t>   있으나</a:t>
            </a:r>
            <a:r>
              <a:rPr kumimoji="0" lang="en-US" altLang="ko-KR" sz="1900" dirty="0">
                <a:solidFill>
                  <a:srgbClr val="0B27B5"/>
                </a:solidFill>
                <a:latin typeface="휴먼모음T" pitchFamily="18" charset="-127"/>
                <a:ea typeface="휴먼모음T" pitchFamily="18" charset="-127"/>
              </a:rPr>
              <a:t>,</a:t>
            </a:r>
            <a:r>
              <a:rPr kumimoji="0" lang="ko-KR" altLang="en-US" sz="2000" dirty="0">
                <a:solidFill>
                  <a:srgbClr val="0B27B5"/>
                </a:solidFill>
                <a:latin typeface="휴먼모음T" pitchFamily="18" charset="-127"/>
                <a:ea typeface="휴먼모음T" pitchFamily="18" charset="-127"/>
              </a:rPr>
              <a:t> </a:t>
            </a:r>
            <a:r>
              <a:rPr kumimoji="0" lang="ko-KR" altLang="en-US" sz="2000" b="1" dirty="0">
                <a:solidFill>
                  <a:srgbClr val="0B27B5"/>
                </a:solidFill>
                <a:latin typeface="휴먼모음T" pitchFamily="18" charset="-127"/>
                <a:ea typeface="휴먼모음T" pitchFamily="18" charset="-127"/>
              </a:rPr>
              <a:t>신심자체가 무시되는 것은 온당치 못한 일이다</a:t>
            </a:r>
            <a:r>
              <a:rPr kumimoji="0" lang="en-US" altLang="ko-KR" sz="2000" b="1" dirty="0">
                <a:solidFill>
                  <a:schemeClr val="tx1">
                    <a:lumMod val="65000"/>
                    <a:lumOff val="35000"/>
                  </a:schemeClr>
                </a:solidFill>
                <a:latin typeface="휴먼모음T" pitchFamily="18" charset="-127"/>
                <a:ea typeface="휴먼모음T" pitchFamily="18" charset="-127"/>
              </a:rPr>
              <a:t>.</a:t>
            </a:r>
          </a:p>
        </p:txBody>
      </p:sp>
      <p:pic>
        <p:nvPicPr>
          <p:cNvPr id="9"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333375"/>
            <a:ext cx="8501063" cy="3671888"/>
          </a:xfrm>
          <a:prstGeom prst="rect">
            <a:avLst/>
          </a:prstGeom>
          <a:solidFill>
            <a:srgbClr val="DAD0E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357188" y="549275"/>
            <a:ext cx="8391525" cy="3433763"/>
          </a:xfrm>
          <a:prstGeom prst="rect">
            <a:avLst/>
          </a:prstGeom>
        </p:spPr>
        <p:txBody>
          <a:bodyPr>
            <a:spAutoFit/>
          </a:bodyPr>
          <a:lstStyle/>
          <a:p>
            <a:pPr marL="457200" indent="-457200" fontAlgn="auto">
              <a:lnSpc>
                <a:spcPts val="2300"/>
              </a:lnSpc>
              <a:spcBef>
                <a:spcPts val="0"/>
              </a:spcBef>
              <a:spcAft>
                <a:spcPts val="0"/>
              </a:spcAft>
              <a:defRPr/>
            </a:pPr>
            <a:r>
              <a:rPr kumimoji="0" lang="en-US" altLang="ko-KR" sz="2000" b="1" dirty="0">
                <a:latin typeface="휴먼모음T" pitchFamily="18" charset="-127"/>
                <a:ea typeface="휴먼모음T" pitchFamily="18" charset="-127"/>
              </a:rPr>
              <a:t>1) </a:t>
            </a:r>
            <a:r>
              <a:rPr kumimoji="0" lang="ko-KR" altLang="en-US" sz="2000" b="1" dirty="0">
                <a:latin typeface="휴먼모음T" pitchFamily="18" charset="-127"/>
                <a:ea typeface="휴먼모음T" pitchFamily="18" charset="-127"/>
              </a:rPr>
              <a:t>요한 </a:t>
            </a:r>
            <a:r>
              <a:rPr kumimoji="0" lang="ko-KR" altLang="en-US" sz="2000" b="1" dirty="0" err="1">
                <a:latin typeface="휴먼모음T" pitchFamily="18" charset="-127"/>
                <a:ea typeface="휴먼모음T" pitchFamily="18" charset="-127"/>
              </a:rPr>
              <a:t>밥티스</a:t>
            </a:r>
            <a:r>
              <a:rPr kumimoji="0" lang="ko-KR" altLang="en-US" sz="2000" b="1" dirty="0">
                <a:latin typeface="휴먼모음T" pitchFamily="18" charset="-127"/>
                <a:ea typeface="휴먼모음T" pitchFamily="18" charset="-127"/>
              </a:rPr>
              <a:t> 반 </a:t>
            </a:r>
            <a:r>
              <a:rPr kumimoji="0" lang="ko-KR" altLang="en-US" sz="2000" b="1" dirty="0" err="1">
                <a:latin typeface="휴먼모음T" pitchFamily="18" charset="-127"/>
                <a:ea typeface="휴먼모음T" pitchFamily="18" charset="-127"/>
              </a:rPr>
              <a:t>케트비흐</a:t>
            </a:r>
            <a:endParaRPr kumimoji="0" lang="en-US" altLang="ko-KR" sz="2000" b="1" dirty="0">
              <a:latin typeface="휴먼모음T" pitchFamily="18" charset="-127"/>
              <a:ea typeface="휴먼모음T" pitchFamily="18" charset="-127"/>
            </a:endParaRPr>
          </a:p>
          <a:p>
            <a:pPr marL="457200" indent="-457200" fontAlgn="auto">
              <a:lnSpc>
                <a:spcPct val="150000"/>
              </a:lnSpc>
              <a:spcBef>
                <a:spcPts val="0"/>
              </a:spcBef>
              <a:spcAft>
                <a:spcPts val="0"/>
              </a:spcAft>
              <a:defRPr/>
            </a:pPr>
            <a:r>
              <a:rPr kumimoji="0" lang="ko-KR" altLang="en-US" sz="2000" dirty="0">
                <a:solidFill>
                  <a:schemeClr val="tx1">
                    <a:lumMod val="65000"/>
                    <a:lumOff val="35000"/>
                  </a:schemeClr>
                </a:solidFill>
                <a:latin typeface="휴먼모음T" pitchFamily="18" charset="-127"/>
                <a:ea typeface="휴먼모음T" pitchFamily="18" charset="-127"/>
              </a:rPr>
              <a:t>① 성모마리아를 </a:t>
            </a:r>
            <a:r>
              <a:rPr kumimoji="0" lang="ko-KR" altLang="en-US" sz="2000" dirty="0">
                <a:solidFill>
                  <a:srgbClr val="C00000"/>
                </a:solidFill>
                <a:latin typeface="휴먼모음T" pitchFamily="18" charset="-127"/>
                <a:ea typeface="휴먼모음T" pitchFamily="18" charset="-127"/>
              </a:rPr>
              <a:t>예수와 함께 공동구속자라고 주장</a:t>
            </a:r>
            <a:endParaRPr kumimoji="0" lang="en-US" altLang="ko-KR" sz="2000" dirty="0">
              <a:solidFill>
                <a:schemeClr val="tx1">
                  <a:lumMod val="65000"/>
                  <a:lumOff val="35000"/>
                </a:schemeClr>
              </a:solidFill>
              <a:latin typeface="휴먼모음T" pitchFamily="18" charset="-127"/>
              <a:ea typeface="휴먼모음T" pitchFamily="18" charset="-127"/>
            </a:endParaRPr>
          </a:p>
          <a:p>
            <a:pPr marL="342900" indent="-342900" fontAlgn="auto">
              <a:lnSpc>
                <a:spcPct val="120000"/>
              </a:lnSpc>
              <a:spcBef>
                <a:spcPts val="0"/>
              </a:spcBef>
              <a:spcAft>
                <a:spcPts val="0"/>
              </a:spcAft>
              <a:defRPr/>
            </a:pPr>
            <a:r>
              <a:rPr kumimoji="0" lang="en-US" altLang="ko-KR" sz="2000" dirty="0">
                <a:solidFill>
                  <a:srgbClr val="C00000"/>
                </a:solidFill>
                <a:latin typeface="Lucida Sans Unicode"/>
                <a:ea typeface="휴먼모음T" pitchFamily="18" charset="-127"/>
                <a:cs typeface="Lucida Sans Unicode"/>
              </a:rPr>
              <a:t> ► </a:t>
            </a:r>
            <a:r>
              <a:rPr kumimoji="0" lang="ko-KR" altLang="en-US" sz="2000" dirty="0">
                <a:solidFill>
                  <a:srgbClr val="0B27B5"/>
                </a:solidFill>
                <a:latin typeface="Lucida Sans Unicode"/>
                <a:ea typeface="휴먼모음T" pitchFamily="18" charset="-127"/>
                <a:cs typeface="Lucida Sans Unicode"/>
              </a:rPr>
              <a:t>이는</a:t>
            </a:r>
            <a:r>
              <a:rPr kumimoji="0" lang="ko-KR" altLang="en-US" sz="2000" i="1" dirty="0">
                <a:solidFill>
                  <a:srgbClr val="0B27B5"/>
                </a:solidFill>
                <a:latin typeface="Lucida Sans Unicode"/>
                <a:ea typeface="휴먼모음T" pitchFamily="18" charset="-127"/>
                <a:cs typeface="Lucida Sans Unicode"/>
              </a:rPr>
              <a:t> </a:t>
            </a:r>
            <a:r>
              <a:rPr kumimoji="0" lang="ko-KR" altLang="en-US" sz="2000" dirty="0">
                <a:solidFill>
                  <a:srgbClr val="0B27B5"/>
                </a:solidFill>
                <a:latin typeface="휴먼모음T" pitchFamily="18" charset="-127"/>
                <a:ea typeface="휴먼모음T" pitchFamily="18" charset="-127"/>
              </a:rPr>
              <a:t>성모 마리아가 예수님을 낳았고</a:t>
            </a:r>
            <a:r>
              <a:rPr kumimoji="0" lang="en-US" altLang="ko-KR" sz="2000" dirty="0">
                <a:solidFill>
                  <a:srgbClr val="0B27B5"/>
                </a:solidFill>
                <a:latin typeface="휴먼모음T" pitchFamily="18" charset="-127"/>
                <a:ea typeface="휴먼모음T" pitchFamily="18" charset="-127"/>
              </a:rPr>
              <a:t>,</a:t>
            </a:r>
            <a:r>
              <a:rPr kumimoji="0" lang="ko-KR" altLang="en-US" sz="2000" dirty="0">
                <a:solidFill>
                  <a:srgbClr val="0B27B5"/>
                </a:solidFill>
                <a:latin typeface="휴먼모음T" pitchFamily="18" charset="-127"/>
                <a:ea typeface="휴먼모음T" pitchFamily="18" charset="-127"/>
              </a:rPr>
              <a:t> 우리 구원을 위해 구세주를 십자가에 바쳤기 때문이라는 이유로</a:t>
            </a:r>
            <a:r>
              <a:rPr kumimoji="0" lang="en-US" altLang="ko-KR" sz="2000" dirty="0">
                <a:solidFill>
                  <a:srgbClr val="0B27B5"/>
                </a:solidFill>
                <a:latin typeface="휴먼모음T" pitchFamily="18" charset="-127"/>
                <a:ea typeface="휴먼모음T" pitchFamily="18" charset="-127"/>
              </a:rPr>
              <a:t>.</a:t>
            </a:r>
          </a:p>
          <a:p>
            <a:pPr marL="342900" indent="-342900" fontAlgn="auto">
              <a:spcBef>
                <a:spcPts val="0"/>
              </a:spcBef>
              <a:spcAft>
                <a:spcPts val="0"/>
              </a:spcAft>
              <a:defRPr/>
            </a:pPr>
            <a:r>
              <a:rPr kumimoji="0" lang="ko-KR" altLang="en-US" sz="2000" dirty="0">
                <a:solidFill>
                  <a:schemeClr val="tx1">
                    <a:lumMod val="65000"/>
                    <a:lumOff val="35000"/>
                  </a:schemeClr>
                </a:solidFill>
                <a:latin typeface="휴먼모음T" pitchFamily="18" charset="-127"/>
                <a:ea typeface="휴먼모음T" pitchFamily="18" charset="-127"/>
              </a:rPr>
              <a:t>  따라서 </a:t>
            </a:r>
            <a:r>
              <a:rPr kumimoji="0" lang="ko-KR" altLang="en-US" sz="2000" dirty="0">
                <a:solidFill>
                  <a:srgbClr val="C00000"/>
                </a:solidFill>
                <a:latin typeface="휴먼모음T" pitchFamily="18" charset="-127"/>
                <a:ea typeface="휴먼모음T" pitchFamily="18" charset="-127"/>
              </a:rPr>
              <a:t>성모 마리아의 신심은 구원을 위해서 필요한 것이라고 </a:t>
            </a:r>
            <a:r>
              <a:rPr kumimoji="0" lang="ko-KR" altLang="en-US" sz="2000" dirty="0">
                <a:solidFill>
                  <a:schemeClr val="tx1">
                    <a:lumMod val="65000"/>
                    <a:lumOff val="35000"/>
                  </a:schemeClr>
                </a:solidFill>
                <a:latin typeface="휴먼모음T" pitchFamily="18" charset="-127"/>
                <a:ea typeface="휴먼모음T" pitchFamily="18" charset="-127"/>
              </a:rPr>
              <a:t>강조</a:t>
            </a:r>
            <a:r>
              <a:rPr kumimoji="0" lang="en-US" altLang="ko-KR" sz="2000" dirty="0">
                <a:solidFill>
                  <a:schemeClr val="tx1">
                    <a:lumMod val="65000"/>
                    <a:lumOff val="35000"/>
                  </a:schemeClr>
                </a:solidFill>
                <a:latin typeface="휴먼모음T" pitchFamily="18" charset="-127"/>
                <a:ea typeface="휴먼모음T" pitchFamily="18" charset="-127"/>
              </a:rPr>
              <a:t>.</a:t>
            </a:r>
          </a:p>
          <a:p>
            <a:pPr marL="342900" indent="-342900" fontAlgn="auto">
              <a:lnSpc>
                <a:spcPct val="200000"/>
              </a:lnSpc>
              <a:spcBef>
                <a:spcPts val="0"/>
              </a:spcBef>
              <a:spcAft>
                <a:spcPts val="0"/>
              </a:spcAft>
              <a:defRPr/>
            </a:pPr>
            <a:r>
              <a:rPr kumimoji="0" lang="ko-KR" altLang="en-US" sz="2000" dirty="0">
                <a:solidFill>
                  <a:schemeClr val="tx1">
                    <a:lumMod val="65000"/>
                    <a:lumOff val="35000"/>
                  </a:schemeClr>
                </a:solidFill>
                <a:latin typeface="휴먼모음T" pitchFamily="18" charset="-127"/>
                <a:ea typeface="휴먼모음T" pitchFamily="18" charset="-127"/>
              </a:rPr>
              <a:t>② 성모 마리아의 전구를 통해서만 죄인들에게 회개하는 새로운 마음이 주어진다</a:t>
            </a:r>
            <a:endParaRPr kumimoji="0" lang="en-US" altLang="ko-KR" sz="2000"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ko-KR" altLang="en-US" sz="2000" dirty="0">
                <a:solidFill>
                  <a:schemeClr val="tx1">
                    <a:lumMod val="65000"/>
                    <a:lumOff val="35000"/>
                  </a:schemeClr>
                </a:solidFill>
                <a:latin typeface="휴먼모음T" pitchFamily="18" charset="-127"/>
                <a:ea typeface="휴먼모음T" pitchFamily="18" charset="-127"/>
              </a:rPr>
              <a:t>  하느님 나라에서 그리스도와 마리아 법정은 하나지만</a:t>
            </a:r>
            <a:r>
              <a:rPr kumimoji="0" lang="en-US" altLang="ko-KR" sz="2000" dirty="0">
                <a:solidFill>
                  <a:schemeClr val="tx1">
                    <a:lumMod val="65000"/>
                    <a:lumOff val="35000"/>
                  </a:schemeClr>
                </a:solidFill>
                <a:latin typeface="휴먼모음T" pitchFamily="18" charset="-127"/>
                <a:ea typeface="휴먼모음T" pitchFamily="18" charset="-127"/>
              </a:rPr>
              <a:t>,</a:t>
            </a:r>
            <a:r>
              <a:rPr kumimoji="0" lang="ko-KR" altLang="en-US" sz="2000" dirty="0">
                <a:solidFill>
                  <a:schemeClr val="tx1">
                    <a:lumMod val="65000"/>
                    <a:lumOff val="35000"/>
                  </a:schemeClr>
                </a:solidFill>
                <a:latin typeface="휴먼모음T" pitchFamily="18" charset="-127"/>
                <a:ea typeface="휴먼모음T" pitchFamily="18" charset="-127"/>
              </a:rPr>
              <a:t> 마리아의 법정은 자비의</a:t>
            </a:r>
            <a:endParaRPr kumimoji="0" lang="en-US" altLang="ko-KR" sz="2000"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dirty="0">
                <a:solidFill>
                  <a:schemeClr val="tx1">
                    <a:lumMod val="65000"/>
                    <a:lumOff val="35000"/>
                  </a:schemeClr>
                </a:solidFill>
                <a:latin typeface="휴먼모음T" pitchFamily="18" charset="-127"/>
                <a:ea typeface="휴먼모음T" pitchFamily="18" charset="-127"/>
              </a:rPr>
              <a:t> </a:t>
            </a:r>
            <a:r>
              <a:rPr kumimoji="0" lang="ko-KR" altLang="en-US" sz="2000" dirty="0">
                <a:solidFill>
                  <a:schemeClr val="tx1">
                    <a:lumMod val="65000"/>
                    <a:lumOff val="35000"/>
                  </a:schemeClr>
                </a:solidFill>
                <a:latin typeface="휴먼모음T" pitchFamily="18" charset="-127"/>
                <a:ea typeface="휴먼모음T" pitchFamily="18" charset="-127"/>
              </a:rPr>
              <a:t> 법정이고</a:t>
            </a:r>
            <a:r>
              <a:rPr kumimoji="0" lang="en-US" altLang="ko-KR" sz="2000" dirty="0">
                <a:solidFill>
                  <a:schemeClr val="tx1">
                    <a:lumMod val="65000"/>
                    <a:lumOff val="35000"/>
                  </a:schemeClr>
                </a:solidFill>
                <a:latin typeface="휴먼모음T" pitchFamily="18" charset="-127"/>
                <a:ea typeface="휴먼모음T" pitchFamily="18" charset="-127"/>
              </a:rPr>
              <a:t>,</a:t>
            </a:r>
            <a:r>
              <a:rPr kumimoji="0" lang="ko-KR" altLang="en-US" sz="2000" dirty="0">
                <a:solidFill>
                  <a:schemeClr val="tx1">
                    <a:lumMod val="65000"/>
                    <a:lumOff val="35000"/>
                  </a:schemeClr>
                </a:solidFill>
                <a:latin typeface="휴먼모음T" pitchFamily="18" charset="-127"/>
                <a:ea typeface="휴먼모음T" pitchFamily="18" charset="-127"/>
              </a:rPr>
              <a:t> 그리스도의 법정은 정의의 법정이라고 주장하며</a:t>
            </a:r>
            <a:r>
              <a:rPr kumimoji="0" lang="en-US" altLang="ko-KR" sz="2000" dirty="0">
                <a:solidFill>
                  <a:schemeClr val="tx1">
                    <a:lumMod val="65000"/>
                    <a:lumOff val="35000"/>
                  </a:schemeClr>
                </a:solidFill>
                <a:latin typeface="휴먼모음T" pitchFamily="18" charset="-127"/>
                <a:ea typeface="휴먼모음T" pitchFamily="18" charset="-127"/>
              </a:rPr>
              <a:t>, </a:t>
            </a:r>
            <a:r>
              <a:rPr kumimoji="0" lang="ko-KR" altLang="en-US" sz="2000" dirty="0">
                <a:solidFill>
                  <a:schemeClr val="tx1">
                    <a:lumMod val="65000"/>
                    <a:lumOff val="35000"/>
                  </a:schemeClr>
                </a:solidFill>
                <a:latin typeface="휴먼모음T" pitchFamily="18" charset="-127"/>
                <a:ea typeface="휴먼모음T" pitchFamily="18" charset="-127"/>
              </a:rPr>
              <a:t>그리스도에게 청하는 것보다 마리아의 중재를 통하는 것이 더 빨리 이루어진다고 </a:t>
            </a:r>
            <a:r>
              <a:rPr kumimoji="0" lang="ko-KR" altLang="en-US" sz="2000" dirty="0">
                <a:solidFill>
                  <a:srgbClr val="C00000"/>
                </a:solidFill>
                <a:latin typeface="휴먼모음T" pitchFamily="18" charset="-127"/>
                <a:ea typeface="휴먼모음T" pitchFamily="18" charset="-127"/>
              </a:rPr>
              <a:t>지나친 주장</a:t>
            </a:r>
            <a:r>
              <a:rPr kumimoji="0" lang="ko-KR" altLang="en-US" sz="2000" dirty="0">
                <a:solidFill>
                  <a:schemeClr val="tx1">
                    <a:lumMod val="65000"/>
                    <a:lumOff val="35000"/>
                  </a:schemeClr>
                </a:solidFill>
                <a:latin typeface="휴먼모음T" pitchFamily="18" charset="-127"/>
                <a:ea typeface="휴먼모음T" pitchFamily="18" charset="-127"/>
              </a:rPr>
              <a:t>함</a:t>
            </a:r>
            <a:r>
              <a:rPr kumimoji="0" lang="en-US" altLang="ko-KR" sz="2000" dirty="0">
                <a:solidFill>
                  <a:schemeClr val="tx1">
                    <a:lumMod val="65000"/>
                    <a:lumOff val="35000"/>
                  </a:schemeClr>
                </a:solidFill>
                <a:latin typeface="휴먼모음T" pitchFamily="18" charset="-127"/>
                <a:ea typeface="휴먼모음T" pitchFamily="18" charset="-127"/>
              </a:rPr>
              <a:t>.</a:t>
            </a:r>
          </a:p>
        </p:txBody>
      </p:sp>
      <p:sp>
        <p:nvSpPr>
          <p:cNvPr id="10" name="직사각형 9"/>
          <p:cNvSpPr/>
          <p:nvPr/>
        </p:nvSpPr>
        <p:spPr>
          <a:xfrm>
            <a:off x="250825" y="4221163"/>
            <a:ext cx="8497888" cy="2376487"/>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defRPr/>
            </a:pPr>
            <a:r>
              <a:rPr lang="en-US" altLang="ko-KR" sz="2000" b="1" dirty="0">
                <a:solidFill>
                  <a:schemeClr val="tx1"/>
                </a:solidFill>
                <a:latin typeface="휴먼모음T" pitchFamily="18" charset="-127"/>
                <a:ea typeface="휴먼모음T" pitchFamily="18" charset="-127"/>
              </a:rPr>
              <a:t>2)</a:t>
            </a:r>
            <a:r>
              <a:rPr lang="en-US" altLang="ko-KR" sz="2000" b="1" dirty="0">
                <a:solidFill>
                  <a:schemeClr val="tx1">
                    <a:lumMod val="65000"/>
                    <a:lumOff val="35000"/>
                  </a:schemeClr>
                </a:solidFill>
                <a:latin typeface="휴먼모음T" pitchFamily="18" charset="-127"/>
                <a:ea typeface="휴먼모음T" pitchFamily="18" charset="-127"/>
              </a:rPr>
              <a:t> </a:t>
            </a:r>
            <a:r>
              <a:rPr lang="ko-KR" altLang="en-US" sz="2000" b="1" dirty="0" err="1">
                <a:solidFill>
                  <a:schemeClr val="tx1"/>
                </a:solidFill>
                <a:latin typeface="휴먼모음T" pitchFamily="18" charset="-127"/>
                <a:ea typeface="휴먼모음T" pitchFamily="18" charset="-127"/>
              </a:rPr>
              <a:t>무라토리</a:t>
            </a:r>
            <a:r>
              <a:rPr lang="ko-KR" altLang="en-US" sz="2000" b="1" dirty="0">
                <a:solidFill>
                  <a:schemeClr val="tx1">
                    <a:lumMod val="65000"/>
                    <a:lumOff val="35000"/>
                  </a:schemeClr>
                </a:solidFill>
                <a:latin typeface="휴먼모음T" pitchFamily="18" charset="-127"/>
                <a:ea typeface="휴먼모음T" pitchFamily="18" charset="-127"/>
              </a:rPr>
              <a:t> </a:t>
            </a:r>
            <a:r>
              <a:rPr lang="en-US" altLang="ko-KR" b="1" dirty="0">
                <a:solidFill>
                  <a:schemeClr val="tx1">
                    <a:lumMod val="65000"/>
                    <a:lumOff val="35000"/>
                  </a:schemeClr>
                </a:solidFill>
                <a:latin typeface="휴먼모음T" pitchFamily="18" charset="-127"/>
                <a:ea typeface="휴먼모음T" pitchFamily="18" charset="-127"/>
              </a:rPr>
              <a:t>(</a:t>
            </a:r>
            <a:r>
              <a:rPr lang="ko-KR" altLang="en-US" b="1" dirty="0">
                <a:solidFill>
                  <a:schemeClr val="tx1">
                    <a:lumMod val="65000"/>
                    <a:lumOff val="35000"/>
                  </a:schemeClr>
                </a:solidFill>
                <a:latin typeface="휴먼모음T" pitchFamily="18" charset="-127"/>
                <a:ea typeface="휴먼모음T" pitchFamily="18" charset="-127"/>
              </a:rPr>
              <a:t>학자이자 도서관 직원</a:t>
            </a:r>
            <a:r>
              <a:rPr lang="en-US" altLang="ko-KR" b="1" dirty="0">
                <a:solidFill>
                  <a:schemeClr val="tx1">
                    <a:lumMod val="65000"/>
                    <a:lumOff val="35000"/>
                  </a:schemeClr>
                </a:solidFill>
                <a:latin typeface="휴먼모음T" pitchFamily="18" charset="-127"/>
                <a:ea typeface="휴먼모음T" pitchFamily="18" charset="-127"/>
              </a:rPr>
              <a:t>)</a:t>
            </a:r>
          </a:p>
          <a:p>
            <a:pPr>
              <a:lnSpc>
                <a:spcPct val="150000"/>
              </a:lnSpc>
              <a:defRPr/>
            </a:pPr>
            <a:r>
              <a:rPr lang="ko-KR" altLang="en-US" b="1" dirty="0">
                <a:solidFill>
                  <a:schemeClr val="tx1">
                    <a:lumMod val="65000"/>
                    <a:lumOff val="35000"/>
                  </a:schemeClr>
                </a:solidFill>
                <a:latin typeface="휴먼모음T" pitchFamily="18" charset="-127"/>
                <a:ea typeface="휴먼모음T" pitchFamily="18" charset="-127"/>
              </a:rPr>
              <a:t> ① </a:t>
            </a:r>
            <a:r>
              <a:rPr lang="ko-KR" altLang="en-US" sz="1900" b="1" dirty="0">
                <a:solidFill>
                  <a:schemeClr val="tx1">
                    <a:lumMod val="65000"/>
                    <a:lumOff val="35000"/>
                  </a:schemeClr>
                </a:solidFill>
                <a:latin typeface="휴먼모음T" pitchFamily="18" charset="-127"/>
                <a:ea typeface="휴먼모음T" pitchFamily="18" charset="-127"/>
              </a:rPr>
              <a:t>성모마리아는 </a:t>
            </a:r>
            <a:r>
              <a:rPr lang="ko-KR" altLang="en-US" sz="1900" dirty="0">
                <a:solidFill>
                  <a:srgbClr val="C00000"/>
                </a:solidFill>
                <a:latin typeface="휴먼모음T" pitchFamily="18" charset="-127"/>
                <a:ea typeface="휴먼모음T" pitchFamily="18" charset="-127"/>
              </a:rPr>
              <a:t>여신이 아니며</a:t>
            </a:r>
            <a:r>
              <a:rPr lang="en-US" altLang="ko-KR" sz="1900" dirty="0">
                <a:solidFill>
                  <a:srgbClr val="C00000"/>
                </a:solidFill>
                <a:latin typeface="휴먼모음T" pitchFamily="18" charset="-127"/>
                <a:ea typeface="휴먼모음T" pitchFamily="18" charset="-127"/>
              </a:rPr>
              <a:t>, </a:t>
            </a:r>
            <a:r>
              <a:rPr lang="ko-KR" altLang="en-US" sz="1900" dirty="0">
                <a:solidFill>
                  <a:srgbClr val="C00000"/>
                </a:solidFill>
                <a:latin typeface="휴먼모음T" pitchFamily="18" charset="-127"/>
                <a:ea typeface="휴먼모음T" pitchFamily="18" charset="-127"/>
              </a:rPr>
              <a:t> 죄를 사할 권한이 없다고 </a:t>
            </a:r>
            <a:r>
              <a:rPr lang="ko-KR" altLang="en-US" sz="1900" b="1" dirty="0">
                <a:solidFill>
                  <a:srgbClr val="C00000"/>
                </a:solidFill>
                <a:latin typeface="휴먼모음T" pitchFamily="18" charset="-127"/>
                <a:ea typeface="휴먼모음T" pitchFamily="18" charset="-127"/>
              </a:rPr>
              <a:t>반박하며</a:t>
            </a:r>
            <a:r>
              <a:rPr lang="en-US" altLang="ko-KR" sz="1900" b="1" dirty="0">
                <a:solidFill>
                  <a:srgbClr val="C00000"/>
                </a:solidFill>
                <a:latin typeface="휴먼모음T" pitchFamily="18" charset="-127"/>
                <a:ea typeface="휴먼모음T" pitchFamily="18" charset="-127"/>
              </a:rPr>
              <a:t>,</a:t>
            </a:r>
          </a:p>
          <a:p>
            <a:pPr>
              <a:lnSpc>
                <a:spcPct val="150000"/>
              </a:lnSpc>
              <a:defRPr/>
            </a:pPr>
            <a:r>
              <a:rPr lang="ko-KR" altLang="en-US" b="1" dirty="0">
                <a:solidFill>
                  <a:schemeClr val="tx1">
                    <a:lumMod val="65000"/>
                    <a:lumOff val="35000"/>
                  </a:schemeClr>
                </a:solidFill>
                <a:latin typeface="휴먼모음T" pitchFamily="18" charset="-127"/>
                <a:ea typeface="휴먼모음T" pitchFamily="18" charset="-127"/>
              </a:rPr>
              <a:t> ② </a:t>
            </a:r>
            <a:r>
              <a:rPr lang="ko-KR" altLang="en-US" sz="1900" b="1" dirty="0">
                <a:solidFill>
                  <a:schemeClr val="tx1">
                    <a:lumMod val="65000"/>
                    <a:lumOff val="35000"/>
                  </a:schemeClr>
                </a:solidFill>
                <a:latin typeface="휴먼모음T" pitchFamily="18" charset="-127"/>
                <a:ea typeface="휴먼모음T" pitchFamily="18" charset="-127"/>
              </a:rPr>
              <a:t>성모마리아는 </a:t>
            </a:r>
            <a:r>
              <a:rPr lang="ko-KR" altLang="en-US" sz="1900" dirty="0">
                <a:solidFill>
                  <a:srgbClr val="C00000"/>
                </a:solidFill>
                <a:latin typeface="휴먼모음T" pitchFamily="18" charset="-127"/>
                <a:ea typeface="휴먼모음T" pitchFamily="18" charset="-127"/>
              </a:rPr>
              <a:t>우리를 위해 기도하는 것이며</a:t>
            </a:r>
            <a:r>
              <a:rPr lang="en-US" altLang="ko-KR" sz="1900" dirty="0">
                <a:solidFill>
                  <a:srgbClr val="C00000"/>
                </a:solidFill>
                <a:latin typeface="휴먼모음T" pitchFamily="18" charset="-127"/>
                <a:ea typeface="휴먼모음T" pitchFamily="18" charset="-127"/>
              </a:rPr>
              <a:t>,</a:t>
            </a:r>
            <a:r>
              <a:rPr lang="ko-KR" altLang="en-US" sz="1900" dirty="0">
                <a:solidFill>
                  <a:srgbClr val="C00000"/>
                </a:solidFill>
                <a:latin typeface="휴먼모음T" pitchFamily="18" charset="-127"/>
                <a:ea typeface="휴먼모음T" pitchFamily="18" charset="-127"/>
              </a:rPr>
              <a:t> 하느님께 명령하는 것은 아니다</a:t>
            </a:r>
            <a:r>
              <a:rPr lang="en-US" altLang="ko-KR" sz="1900" dirty="0">
                <a:solidFill>
                  <a:srgbClr val="C00000"/>
                </a:solidFill>
                <a:latin typeface="휴먼모음T" pitchFamily="18" charset="-127"/>
                <a:ea typeface="휴먼모음T" pitchFamily="18" charset="-127"/>
              </a:rPr>
              <a:t>.</a:t>
            </a:r>
            <a:r>
              <a:rPr lang="ko-KR" altLang="en-US" sz="1900" b="1" dirty="0">
                <a:solidFill>
                  <a:srgbClr val="C00000"/>
                </a:solidFill>
                <a:latin typeface="휴먼모음T" pitchFamily="18" charset="-127"/>
                <a:ea typeface="휴먼모음T" pitchFamily="18" charset="-127"/>
              </a:rPr>
              <a:t>    </a:t>
            </a:r>
            <a:endParaRPr lang="en-US" altLang="ko-KR" sz="1900" b="1" dirty="0">
              <a:solidFill>
                <a:srgbClr val="C00000"/>
              </a:solidFill>
              <a:latin typeface="휴먼모음T" pitchFamily="18" charset="-127"/>
              <a:ea typeface="휴먼모음T" pitchFamily="18" charset="-127"/>
            </a:endParaRPr>
          </a:p>
          <a:p>
            <a:pPr>
              <a:lnSpc>
                <a:spcPct val="150000"/>
              </a:lnSpc>
              <a:defRPr/>
            </a:pPr>
            <a:r>
              <a:rPr lang="ko-KR" altLang="en-US" sz="1900" b="1" dirty="0">
                <a:solidFill>
                  <a:schemeClr val="tx1">
                    <a:lumMod val="65000"/>
                    <a:lumOff val="35000"/>
                  </a:schemeClr>
                </a:solidFill>
                <a:latin typeface="휴먼모음T" pitchFamily="18" charset="-127"/>
                <a:ea typeface="휴먼모음T" pitchFamily="18" charset="-127"/>
              </a:rPr>
              <a:t>  우리를 위해 </a:t>
            </a:r>
            <a:r>
              <a:rPr lang="ko-KR" altLang="en-US" sz="1900" b="1" dirty="0">
                <a:solidFill>
                  <a:srgbClr val="0070C0"/>
                </a:solidFill>
                <a:latin typeface="휴먼모음T" pitchFamily="18" charset="-127"/>
                <a:ea typeface="휴먼모음T" pitchFamily="18" charset="-127"/>
              </a:rPr>
              <a:t>전구할 수는 있지만</a:t>
            </a:r>
            <a:r>
              <a:rPr lang="en-US" altLang="ko-KR" sz="1900" b="1" dirty="0">
                <a:solidFill>
                  <a:schemeClr val="tx1">
                    <a:lumMod val="65000"/>
                    <a:lumOff val="35000"/>
                  </a:schemeClr>
                </a:solidFill>
                <a:latin typeface="휴먼모음T" pitchFamily="18" charset="-127"/>
                <a:ea typeface="휴먼모음T" pitchFamily="18" charset="-127"/>
              </a:rPr>
              <a:t>,</a:t>
            </a:r>
            <a:r>
              <a:rPr lang="ko-KR" altLang="en-US" sz="1900" b="1" dirty="0">
                <a:solidFill>
                  <a:schemeClr val="tx1">
                    <a:lumMod val="65000"/>
                    <a:lumOff val="35000"/>
                  </a:schemeClr>
                </a:solidFill>
                <a:latin typeface="휴먼모음T" pitchFamily="18" charset="-127"/>
                <a:ea typeface="휴먼모음T" pitchFamily="18" charset="-127"/>
              </a:rPr>
              <a:t> </a:t>
            </a:r>
            <a:r>
              <a:rPr lang="ko-KR" altLang="en-US" sz="1900" b="1" dirty="0">
                <a:solidFill>
                  <a:srgbClr val="0B27B5"/>
                </a:solidFill>
                <a:latin typeface="휴먼모음T" pitchFamily="18" charset="-127"/>
                <a:ea typeface="휴먼모음T" pitchFamily="18" charset="-127"/>
              </a:rPr>
              <a:t>예수 그리스도의 전구를 앞지르지는 않는다는  </a:t>
            </a:r>
            <a:endParaRPr lang="en-US" altLang="ko-KR" sz="1900" b="1" dirty="0">
              <a:solidFill>
                <a:srgbClr val="0B27B5"/>
              </a:solidFill>
              <a:latin typeface="휴먼모음T" pitchFamily="18" charset="-127"/>
              <a:ea typeface="휴먼모음T" pitchFamily="18" charset="-127"/>
            </a:endParaRPr>
          </a:p>
          <a:p>
            <a:pPr>
              <a:lnSpc>
                <a:spcPct val="150000"/>
              </a:lnSpc>
              <a:defRPr/>
            </a:pPr>
            <a:r>
              <a:rPr lang="ko-KR" altLang="en-US" sz="1900" b="1" dirty="0">
                <a:solidFill>
                  <a:schemeClr val="tx1">
                    <a:lumMod val="65000"/>
                    <a:lumOff val="35000"/>
                  </a:schemeClr>
                </a:solidFill>
                <a:latin typeface="휴먼모음T" pitchFamily="18" charset="-127"/>
                <a:ea typeface="휴먼모음T" pitchFamily="18" charset="-127"/>
              </a:rPr>
              <a:t>  </a:t>
            </a:r>
            <a:r>
              <a:rPr lang="ko-KR" altLang="en-US" sz="1900" b="1" dirty="0">
                <a:solidFill>
                  <a:schemeClr val="tx1"/>
                </a:solidFill>
                <a:latin typeface="휴먼모음T" pitchFamily="18" charset="-127"/>
                <a:ea typeface="휴먼모음T" pitchFamily="18" charset="-127"/>
              </a:rPr>
              <a:t>올바른 주장을 펼침</a:t>
            </a:r>
            <a:endParaRPr lang="ko-KR" altLang="en-US" sz="1900" dirty="0">
              <a:solidFill>
                <a:schemeClr val="tx1"/>
              </a:solidFill>
            </a:endParaRPr>
          </a:p>
        </p:txBody>
      </p:sp>
      <p:pic>
        <p:nvPicPr>
          <p:cNvPr id="11"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323850" y="260350"/>
            <a:ext cx="8501063" cy="2376488"/>
          </a:xfrm>
          <a:prstGeom prst="rect">
            <a:avLst/>
          </a:prstGeom>
          <a:solidFill>
            <a:srgbClr val="DAD0E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357188" y="333375"/>
            <a:ext cx="8501062" cy="2595563"/>
          </a:xfrm>
          <a:prstGeom prst="rect">
            <a:avLst/>
          </a:prstGeom>
        </p:spPr>
        <p:txBody>
          <a:bodyPr>
            <a:spAutoFit/>
          </a:bodyPr>
          <a:lstStyle/>
          <a:p>
            <a:pPr marL="457200" indent="-457200" fontAlgn="auto">
              <a:lnSpc>
                <a:spcPts val="2300"/>
              </a:lnSpc>
              <a:spcBef>
                <a:spcPts val="0"/>
              </a:spcBef>
              <a:spcAft>
                <a:spcPts val="0"/>
              </a:spcAft>
              <a:defRPr/>
            </a:pPr>
            <a:r>
              <a:rPr kumimoji="0" lang="en-US" altLang="ko-KR" sz="2000" b="1" dirty="0">
                <a:latin typeface="휴먼모음T" pitchFamily="18" charset="-127"/>
                <a:ea typeface="휴먼모음T" pitchFamily="18" charset="-127"/>
              </a:rPr>
              <a:t>3) </a:t>
            </a:r>
            <a:r>
              <a:rPr kumimoji="0" lang="ko-KR" altLang="en-US" sz="2000" b="1" dirty="0" err="1">
                <a:latin typeface="휴먼모음T" pitchFamily="18" charset="-127"/>
                <a:ea typeface="휴먼모음T" pitchFamily="18" charset="-127"/>
              </a:rPr>
              <a:t>알폰소</a:t>
            </a:r>
            <a:endParaRPr kumimoji="0" lang="en-US" altLang="ko-KR" sz="2000" b="1" dirty="0">
              <a:latin typeface="휴먼모음T" pitchFamily="18" charset="-127"/>
              <a:ea typeface="휴먼모음T" pitchFamily="18" charset="-127"/>
            </a:endParaRPr>
          </a:p>
          <a:p>
            <a:pPr marL="457200" indent="-457200" fontAlgn="auto">
              <a:lnSpc>
                <a:spcPct val="150000"/>
              </a:lnSpc>
              <a:spcBef>
                <a:spcPts val="0"/>
              </a:spcBef>
              <a:spcAft>
                <a:spcPts val="0"/>
              </a:spcAft>
              <a:defRPr/>
            </a:pPr>
            <a:r>
              <a:rPr kumimoji="0" lang="ko-KR" altLang="en-US" sz="1900" b="1" dirty="0">
                <a:solidFill>
                  <a:schemeClr val="tx1">
                    <a:lumMod val="65000"/>
                    <a:lumOff val="35000"/>
                  </a:schemeClr>
                </a:solidFill>
                <a:latin typeface="휴먼모음T" pitchFamily="18" charset="-127"/>
                <a:ea typeface="휴먼모음T" pitchFamily="18" charset="-127"/>
              </a:rPr>
              <a:t>①</a:t>
            </a:r>
            <a:r>
              <a:rPr kumimoji="0" lang="en-US" altLang="ko-KR" sz="1900" b="1" dirty="0">
                <a:latin typeface="휴먼모음T" pitchFamily="18" charset="-127"/>
                <a:ea typeface="휴먼모음T" pitchFamily="18" charset="-127"/>
              </a:rPr>
              <a:t>‘</a:t>
            </a:r>
            <a:r>
              <a:rPr kumimoji="0" lang="ko-KR" altLang="en-US" sz="1900" b="1" dirty="0">
                <a:latin typeface="휴먼모음T" pitchFamily="18" charset="-127"/>
                <a:ea typeface="휴먼모음T" pitchFamily="18" charset="-127"/>
              </a:rPr>
              <a:t>마리아의 영광</a:t>
            </a:r>
            <a:r>
              <a:rPr kumimoji="0" lang="en-US" altLang="ko-KR" sz="1900" b="1" dirty="0">
                <a:latin typeface="휴먼모음T" pitchFamily="18" charset="-127"/>
                <a:ea typeface="휴먼모음T" pitchFamily="18" charset="-127"/>
              </a:rPr>
              <a:t>’</a:t>
            </a:r>
            <a:r>
              <a:rPr kumimoji="0" lang="ko-KR" altLang="en-US" sz="1900" b="1" dirty="0">
                <a:solidFill>
                  <a:schemeClr val="tx1">
                    <a:lumMod val="65000"/>
                    <a:lumOff val="35000"/>
                  </a:schemeClr>
                </a:solidFill>
                <a:latin typeface="휴먼모음T" pitchFamily="18" charset="-127"/>
                <a:ea typeface="휴먼모음T" pitchFamily="18" charset="-127"/>
              </a:rPr>
              <a:t>이라는 책으로 대중적 인기를 얻음</a:t>
            </a:r>
            <a:endParaRPr kumimoji="0" lang="en-US" altLang="ko-KR" sz="19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1900" b="1" dirty="0">
                <a:solidFill>
                  <a:schemeClr val="tx1">
                    <a:lumMod val="65000"/>
                    <a:lumOff val="35000"/>
                  </a:schemeClr>
                </a:solidFill>
                <a:latin typeface="휴먼모음T" pitchFamily="18" charset="-127"/>
                <a:ea typeface="휴먼모음T" pitchFamily="18" charset="-127"/>
              </a:rPr>
              <a:t>② 성모 마리아 축일을 다루면서 </a:t>
            </a:r>
            <a:r>
              <a:rPr kumimoji="0" lang="ko-KR" altLang="en-US" sz="1900" b="1" dirty="0">
                <a:solidFill>
                  <a:srgbClr val="C00000"/>
                </a:solidFill>
                <a:latin typeface="휴먼모음T" pitchFamily="18" charset="-127"/>
                <a:ea typeface="휴먼모음T" pitchFamily="18" charset="-127"/>
              </a:rPr>
              <a:t>성모 마리아는 하느님의 은총이 거쳐 나오는</a:t>
            </a:r>
            <a:endParaRPr kumimoji="0" lang="en-US" altLang="ko-KR" sz="1900" b="1" dirty="0">
              <a:solidFill>
                <a:srgbClr val="C0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1900" b="1" dirty="0">
                <a:solidFill>
                  <a:srgbClr val="C00000"/>
                </a:solidFill>
                <a:latin typeface="휴먼모음T" pitchFamily="18" charset="-127"/>
                <a:ea typeface="휴먼모음T" pitchFamily="18" charset="-127"/>
              </a:rPr>
              <a:t>   </a:t>
            </a:r>
            <a:r>
              <a:rPr kumimoji="0" lang="ko-KR" altLang="en-US" sz="1900" b="1" dirty="0">
                <a:solidFill>
                  <a:srgbClr val="C00000"/>
                </a:solidFill>
                <a:latin typeface="휴먼모음T" pitchFamily="18" charset="-127"/>
                <a:ea typeface="휴먼모음T" pitchFamily="18" charset="-127"/>
              </a:rPr>
              <a:t>중재자임을 강조</a:t>
            </a:r>
            <a:r>
              <a:rPr kumimoji="0" lang="en-US" altLang="ko-KR" sz="1900" b="1" dirty="0">
                <a:solidFill>
                  <a:srgbClr val="C00000"/>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ko-KR" altLang="en-US" sz="1900" b="1" dirty="0">
                <a:solidFill>
                  <a:schemeClr val="tx1">
                    <a:lumMod val="65000"/>
                    <a:lumOff val="35000"/>
                  </a:schemeClr>
                </a:solidFill>
                <a:latin typeface="휴먼모음T" pitchFamily="18" charset="-127"/>
                <a:ea typeface="휴먼모음T" pitchFamily="18" charset="-127"/>
              </a:rPr>
              <a:t>③ </a:t>
            </a:r>
            <a:r>
              <a:rPr kumimoji="0" lang="ko-KR" altLang="en-US" sz="1900" b="1" dirty="0">
                <a:solidFill>
                  <a:srgbClr val="0B27B5"/>
                </a:solidFill>
                <a:latin typeface="휴먼모음T" pitchFamily="18" charset="-127"/>
                <a:ea typeface="휴먼모음T" pitchFamily="18" charset="-127"/>
              </a:rPr>
              <a:t>하느님의 자비보다 성모마리아의 자비를 더욱 강조하며</a:t>
            </a:r>
            <a:r>
              <a:rPr kumimoji="0" lang="en-US" altLang="ko-KR" sz="1900" b="1" dirty="0">
                <a:solidFill>
                  <a:srgbClr val="0B27B5"/>
                </a:solidFill>
                <a:latin typeface="휴먼모음T" pitchFamily="18" charset="-127"/>
                <a:ea typeface="휴먼모음T" pitchFamily="18" charset="-127"/>
              </a:rPr>
              <a:t>,</a:t>
            </a:r>
            <a:r>
              <a:rPr kumimoji="0" lang="ko-KR" altLang="en-US" sz="1900" b="1" dirty="0">
                <a:solidFill>
                  <a:schemeClr val="tx1">
                    <a:lumMod val="65000"/>
                    <a:lumOff val="35000"/>
                  </a:schemeClr>
                </a:solidFill>
                <a:latin typeface="휴먼모음T" pitchFamily="18" charset="-127"/>
                <a:ea typeface="휴먼모음T" pitchFamily="18" charset="-127"/>
              </a:rPr>
              <a:t> </a:t>
            </a:r>
            <a:r>
              <a:rPr kumimoji="0" lang="ko-KR" altLang="en-US" sz="1900" b="1" dirty="0">
                <a:solidFill>
                  <a:srgbClr val="C00000"/>
                </a:solidFill>
                <a:latin typeface="휴먼모음T" pitchFamily="18" charset="-127"/>
                <a:ea typeface="휴먼모음T" pitchFamily="18" charset="-127"/>
              </a:rPr>
              <a:t>성난 남편과 같은 하느님에 </a:t>
            </a:r>
            <a:r>
              <a:rPr kumimoji="0" lang="ko-KR" altLang="en-US" sz="1900" b="1" dirty="0">
                <a:solidFill>
                  <a:schemeClr val="tx1">
                    <a:lumMod val="65000"/>
                    <a:lumOff val="35000"/>
                  </a:schemeClr>
                </a:solidFill>
                <a:latin typeface="휴먼모음T" pitchFamily="18" charset="-127"/>
                <a:ea typeface="휴먼모음T" pitchFamily="18" charset="-127"/>
              </a:rPr>
              <a:t>대하여 </a:t>
            </a:r>
            <a:r>
              <a:rPr kumimoji="0" lang="ko-KR" altLang="en-US" sz="1900" b="1" dirty="0">
                <a:solidFill>
                  <a:srgbClr val="0070C0"/>
                </a:solidFill>
                <a:latin typeface="휴먼모음T" pitchFamily="18" charset="-127"/>
                <a:ea typeface="휴먼모음T" pitchFamily="18" charset="-127"/>
              </a:rPr>
              <a:t>현명한 부인</a:t>
            </a:r>
            <a:r>
              <a:rPr kumimoji="0" lang="ko-KR" altLang="en-US" sz="1900" b="1" dirty="0">
                <a:solidFill>
                  <a:schemeClr val="tx1">
                    <a:lumMod val="65000"/>
                    <a:lumOff val="35000"/>
                  </a:schemeClr>
                </a:solidFill>
                <a:latin typeface="휴먼모음T" pitchFamily="18" charset="-127"/>
                <a:ea typeface="휴먼모음T" pitchFamily="18" charset="-127"/>
              </a:rPr>
              <a:t>으로 묘사</a:t>
            </a:r>
            <a:r>
              <a:rPr kumimoji="0" lang="en-US" altLang="ko-KR" sz="1900" b="1" dirty="0">
                <a:solidFill>
                  <a:schemeClr val="tx1">
                    <a:lumMod val="65000"/>
                    <a:lumOff val="35000"/>
                  </a:schemeClr>
                </a:solidFill>
                <a:latin typeface="휴먼모음T" pitchFamily="18" charset="-127"/>
                <a:ea typeface="휴먼모음T" pitchFamily="18" charset="-127"/>
              </a:rPr>
              <a:t>.</a:t>
            </a:r>
            <a:endParaRPr kumimoji="0" lang="en-US" altLang="ko-KR" sz="1900" b="1" dirty="0">
              <a:solidFill>
                <a:srgbClr val="FF000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sz="1900" b="1" dirty="0">
                <a:solidFill>
                  <a:schemeClr val="tx1">
                    <a:lumMod val="65000"/>
                    <a:lumOff val="35000"/>
                  </a:schemeClr>
                </a:solidFill>
                <a:latin typeface="휴먼모음T" pitchFamily="18" charset="-127"/>
                <a:ea typeface="휴먼모음T" pitchFamily="18" charset="-127"/>
              </a:rPr>
              <a:t>   </a:t>
            </a:r>
            <a:r>
              <a:rPr kumimoji="0" lang="ko-KR" altLang="en-US" sz="1900" b="1" i="1" dirty="0">
                <a:solidFill>
                  <a:srgbClr val="C00000"/>
                </a:solidFill>
                <a:latin typeface="Lucida Sans Unicode"/>
                <a:ea typeface="휴먼모음T" pitchFamily="18" charset="-127"/>
                <a:cs typeface="Lucida Sans Unicode"/>
              </a:rPr>
              <a:t>► </a:t>
            </a:r>
            <a:r>
              <a:rPr kumimoji="0" lang="ko-KR" altLang="en-US" sz="1900" b="1" dirty="0">
                <a:solidFill>
                  <a:schemeClr val="tx1">
                    <a:lumMod val="65000"/>
                    <a:lumOff val="35000"/>
                  </a:schemeClr>
                </a:solidFill>
                <a:latin typeface="휴먼모음T" pitchFamily="18" charset="-127"/>
                <a:ea typeface="휴먼모음T" pitchFamily="18" charset="-127"/>
              </a:rPr>
              <a:t>이같이 과장된 성모신심은 당시의 </a:t>
            </a:r>
            <a:r>
              <a:rPr kumimoji="0" lang="ko-KR" altLang="en-US" sz="1900" b="1" dirty="0">
                <a:solidFill>
                  <a:srgbClr val="0070C0"/>
                </a:solidFill>
                <a:latin typeface="휴먼모음T" pitchFamily="18" charset="-127"/>
                <a:ea typeface="휴먼모음T" pitchFamily="18" charset="-127"/>
              </a:rPr>
              <a:t>이성 지성주의에 대한 반발로 여겨짐</a:t>
            </a:r>
            <a:r>
              <a:rPr kumimoji="0" lang="en-US" altLang="ko-KR" sz="1900" b="1" dirty="0">
                <a:solidFill>
                  <a:srgbClr val="0070C0"/>
                </a:solidFill>
                <a:latin typeface="휴먼모음T" pitchFamily="18" charset="-127"/>
                <a:ea typeface="휴먼모음T" pitchFamily="18" charset="-127"/>
              </a:rPr>
              <a:t>.</a:t>
            </a:r>
            <a:r>
              <a:rPr kumimoji="0" lang="en-US" altLang="ko-KR" sz="1900" b="1" dirty="0">
                <a:solidFill>
                  <a:schemeClr val="tx1">
                    <a:lumMod val="65000"/>
                    <a:lumOff val="35000"/>
                  </a:schemeClr>
                </a:solidFill>
                <a:latin typeface="휴먼모음T" pitchFamily="18" charset="-127"/>
                <a:ea typeface="휴먼모음T" pitchFamily="18" charset="-127"/>
              </a:rPr>
              <a:t> </a:t>
            </a:r>
          </a:p>
          <a:p>
            <a:pPr marL="457200" indent="-457200" fontAlgn="auto">
              <a:lnSpc>
                <a:spcPts val="2300"/>
              </a:lnSpc>
              <a:spcBef>
                <a:spcPts val="0"/>
              </a:spcBef>
              <a:spcAft>
                <a:spcPts val="0"/>
              </a:spcAft>
              <a:defRPr/>
            </a:pPr>
            <a:endParaRPr kumimoji="0" lang="en-US" altLang="ko-KR" sz="1900" b="1" dirty="0">
              <a:solidFill>
                <a:schemeClr val="tx1">
                  <a:lumMod val="65000"/>
                  <a:lumOff val="35000"/>
                </a:schemeClr>
              </a:solidFill>
              <a:latin typeface="휴먼모음T" pitchFamily="18" charset="-127"/>
              <a:ea typeface="휴먼모음T" pitchFamily="18" charset="-127"/>
            </a:endParaRPr>
          </a:p>
        </p:txBody>
      </p:sp>
      <p:sp>
        <p:nvSpPr>
          <p:cNvPr id="13" name="직사각형 12"/>
          <p:cNvSpPr/>
          <p:nvPr/>
        </p:nvSpPr>
        <p:spPr>
          <a:xfrm>
            <a:off x="323850" y="2781300"/>
            <a:ext cx="8496300" cy="4076700"/>
          </a:xfrm>
          <a:prstGeom prst="rect">
            <a:avLst/>
          </a:prstGeom>
          <a:solidFill>
            <a:srgbClr val="DFFCC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457200" indent="-457200" fontAlgn="auto">
              <a:lnSpc>
                <a:spcPts val="2300"/>
              </a:lnSpc>
              <a:spcBef>
                <a:spcPts val="0"/>
              </a:spcBef>
              <a:spcAft>
                <a:spcPts val="0"/>
              </a:spcAft>
              <a:defRPr/>
            </a:pPr>
            <a:r>
              <a:rPr kumimoji="0" lang="en-US" altLang="ko-KR" sz="2000" b="1" dirty="0">
                <a:solidFill>
                  <a:schemeClr val="tx1"/>
                </a:solidFill>
                <a:latin typeface="휴먼모음T" pitchFamily="18" charset="-127"/>
                <a:ea typeface="휴먼모음T" pitchFamily="18" charset="-127"/>
              </a:rPr>
              <a:t> 4) </a:t>
            </a:r>
            <a:r>
              <a:rPr kumimoji="0" lang="ko-KR" altLang="en-US" sz="2000" b="1" dirty="0">
                <a:solidFill>
                  <a:schemeClr val="tx1"/>
                </a:solidFill>
                <a:latin typeface="휴먼모음T" pitchFamily="18" charset="-127"/>
                <a:ea typeface="휴먼모음T" pitchFamily="18" charset="-127"/>
              </a:rPr>
              <a:t>성 </a:t>
            </a:r>
            <a:r>
              <a:rPr kumimoji="0" lang="ko-KR" altLang="en-US" sz="2000" b="1" dirty="0" err="1">
                <a:solidFill>
                  <a:schemeClr val="tx1"/>
                </a:solidFill>
                <a:latin typeface="휴먼모음T" pitchFamily="18" charset="-127"/>
                <a:ea typeface="휴먼모음T" pitchFamily="18" charset="-127"/>
              </a:rPr>
              <a:t>루이</a:t>
            </a:r>
            <a:r>
              <a:rPr kumimoji="0" lang="ko-KR" altLang="en-US" sz="2000" b="1" dirty="0">
                <a:solidFill>
                  <a:schemeClr val="tx1"/>
                </a:solidFill>
                <a:latin typeface="휴먼모음T" pitchFamily="18" charset="-127"/>
                <a:ea typeface="휴먼모음T" pitchFamily="18" charset="-127"/>
              </a:rPr>
              <a:t> </a:t>
            </a:r>
            <a:r>
              <a:rPr kumimoji="0" lang="ko-KR" altLang="en-US" sz="2000" b="1" dirty="0" err="1">
                <a:solidFill>
                  <a:schemeClr val="tx1"/>
                </a:solidFill>
                <a:latin typeface="휴먼모음T" pitchFamily="18" charset="-127"/>
                <a:ea typeface="휴먼모음T" pitchFamily="18" charset="-127"/>
              </a:rPr>
              <a:t>몽포르</a:t>
            </a:r>
            <a:r>
              <a:rPr kumimoji="0" lang="ko-KR" altLang="en-US" sz="2000" b="1" dirty="0">
                <a:solidFill>
                  <a:schemeClr val="tx1"/>
                </a:solidFill>
                <a:latin typeface="휴먼모음T" pitchFamily="18" charset="-127"/>
                <a:ea typeface="휴먼모음T" pitchFamily="18" charset="-127"/>
              </a:rPr>
              <a:t> </a:t>
            </a:r>
            <a:r>
              <a:rPr kumimoji="0" lang="en-US" altLang="ko-KR" dirty="0">
                <a:solidFill>
                  <a:schemeClr val="tx1"/>
                </a:solidFill>
                <a:latin typeface="휴먼모음T" pitchFamily="18" charset="-127"/>
                <a:ea typeface="휴먼모음T" pitchFamily="18" charset="-127"/>
              </a:rPr>
              <a:t>(+1716)</a:t>
            </a:r>
          </a:p>
          <a:p>
            <a:pPr marL="457200" indent="-457200" fontAlgn="auto">
              <a:lnSpc>
                <a:spcPct val="1500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ea typeface="휴먼모음T" pitchFamily="18" charset="-127"/>
                <a:cs typeface="Lucida Sans Unicode"/>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레지오</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마리애</a:t>
            </a:r>
            <a:r>
              <a:rPr kumimoji="0" lang="ko-KR" altLang="en-US" b="1" dirty="0">
                <a:solidFill>
                  <a:schemeClr val="tx1">
                    <a:lumMod val="65000"/>
                    <a:lumOff val="35000"/>
                  </a:schemeClr>
                </a:solidFill>
                <a:latin typeface="휴먼모음T" pitchFamily="18" charset="-127"/>
                <a:ea typeface="휴먼모음T" pitchFamily="18" charset="-127"/>
              </a:rPr>
              <a:t> 수호 성인으로 알려짐</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ea typeface="휴먼모음T" pitchFamily="18" charset="-127"/>
                <a:cs typeface="Lucida Sans Unicode"/>
              </a:rPr>
              <a:t>►</a:t>
            </a:r>
            <a:r>
              <a:rPr kumimoji="0" lang="ko-KR" altLang="en-US" b="1" dirty="0">
                <a:solidFill>
                  <a:schemeClr val="tx1">
                    <a:lumMod val="65000"/>
                    <a:lumOff val="35000"/>
                  </a:schemeClr>
                </a:solidFill>
                <a:latin typeface="휴먼모음T" pitchFamily="18" charset="-127"/>
                <a:ea typeface="휴먼모음T" pitchFamily="18" charset="-127"/>
              </a:rPr>
              <a:t> 그는 계몽주의자들이 성모 신심에 반대하는 것에 저항하며</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a:solidFill>
                  <a:srgbClr val="0070C0"/>
                </a:solidFill>
                <a:latin typeface="휴먼모음T" pitchFamily="18" charset="-127"/>
                <a:ea typeface="휴먼모음T" pitchFamily="18" charset="-127"/>
              </a:rPr>
              <a:t>올바른 성모신심 전파에 헌신</a:t>
            </a:r>
            <a:r>
              <a:rPr kumimoji="0" lang="ko-KR" altLang="en-US" b="1" dirty="0">
                <a:solidFill>
                  <a:schemeClr val="tx1">
                    <a:lumMod val="65000"/>
                    <a:lumOff val="35000"/>
                  </a:schemeClr>
                </a:solidFill>
                <a:latin typeface="휴먼모음T" pitchFamily="18" charset="-127"/>
                <a:ea typeface="휴먼모음T" pitchFamily="18" charset="-127"/>
              </a:rPr>
              <a:t>했으며 </a:t>
            </a:r>
            <a:r>
              <a:rPr kumimoji="0" lang="ko-KR" altLang="en-US" b="1" dirty="0" err="1">
                <a:solidFill>
                  <a:schemeClr val="tx1">
                    <a:lumMod val="65000"/>
                    <a:lumOff val="35000"/>
                  </a:schemeClr>
                </a:solidFill>
                <a:latin typeface="휴먼모음T" pitchFamily="18" charset="-127"/>
                <a:ea typeface="휴먼모음T" pitchFamily="18" charset="-127"/>
              </a:rPr>
              <a:t>레지오</a:t>
            </a:r>
            <a:r>
              <a:rPr kumimoji="0" lang="ko-KR" altLang="en-US" b="1" dirty="0">
                <a:solidFill>
                  <a:schemeClr val="tx1">
                    <a:lumMod val="65000"/>
                    <a:lumOff val="35000"/>
                  </a:schemeClr>
                </a:solidFill>
                <a:latin typeface="휴먼모음T" pitchFamily="18" charset="-127"/>
                <a:ea typeface="휴먼모음T" pitchFamily="18" charset="-127"/>
              </a:rPr>
              <a:t> </a:t>
            </a:r>
            <a:r>
              <a:rPr kumimoji="0" lang="ko-KR" altLang="en-US" b="1" dirty="0" err="1">
                <a:solidFill>
                  <a:schemeClr val="tx1">
                    <a:lumMod val="65000"/>
                    <a:lumOff val="35000"/>
                  </a:schemeClr>
                </a:solidFill>
                <a:latin typeface="휴먼모음T" pitchFamily="18" charset="-127"/>
                <a:ea typeface="휴먼모음T" pitchFamily="18" charset="-127"/>
              </a:rPr>
              <a:t>마리애</a:t>
            </a:r>
            <a:r>
              <a:rPr kumimoji="0" lang="ko-KR" altLang="en-US" b="1" dirty="0">
                <a:solidFill>
                  <a:schemeClr val="tx1">
                    <a:lumMod val="65000"/>
                    <a:lumOff val="35000"/>
                  </a:schemeClr>
                </a:solidFill>
                <a:latin typeface="휴먼모음T" pitchFamily="18" charset="-127"/>
                <a:ea typeface="휴먼모음T" pitchFamily="18" charset="-127"/>
              </a:rPr>
              <a:t> 창설에 중요한 역할을 함</a:t>
            </a:r>
            <a:r>
              <a:rPr kumimoji="0" lang="en-US" altLang="ko-KR" b="1" dirty="0">
                <a:solidFill>
                  <a:schemeClr val="tx1">
                    <a:lumMod val="65000"/>
                    <a:lumOff val="35000"/>
                  </a:schemeClr>
                </a:solidFill>
                <a:latin typeface="휴먼모음T" pitchFamily="18" charset="-127"/>
                <a:ea typeface="휴먼모음T" pitchFamily="18" charset="-127"/>
              </a:rPr>
              <a:t>. </a:t>
            </a:r>
          </a:p>
          <a:p>
            <a:pPr marL="342900" indent="-342900" fontAlgn="auto">
              <a:lnSpc>
                <a:spcPts val="2300"/>
              </a:lnSpc>
              <a:spcBef>
                <a:spcPts val="0"/>
              </a:spcBef>
              <a:spcAft>
                <a:spcPts val="0"/>
              </a:spcAft>
              <a:defRPr/>
            </a:pPr>
            <a:r>
              <a:rPr kumimoji="0" lang="ko-KR" altLang="en-US" b="1" dirty="0">
                <a:solidFill>
                  <a:schemeClr val="tx1">
                    <a:lumMod val="65000"/>
                    <a:lumOff val="35000"/>
                  </a:schemeClr>
                </a:solidFill>
                <a:ea typeface="휴먼모음T" pitchFamily="18" charset="-127"/>
                <a:cs typeface="Lucida Sans Unicode"/>
              </a:rPr>
              <a:t>  ►</a:t>
            </a:r>
            <a:r>
              <a:rPr kumimoji="0" lang="ko-KR" altLang="en-US" b="1" dirty="0">
                <a:solidFill>
                  <a:schemeClr val="tx1">
                    <a:lumMod val="65000"/>
                    <a:lumOff val="35000"/>
                  </a:schemeClr>
                </a:solidFill>
                <a:latin typeface="휴먼모음T" pitchFamily="18" charset="-127"/>
                <a:ea typeface="휴먼모음T" pitchFamily="18" charset="-127"/>
              </a:rPr>
              <a:t> 또 그가 펴낸</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성모님에 대한 참된 신심</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이라는 책은 현재 레지오 단원의 필독서로 읽히고 있음</a:t>
            </a:r>
            <a:endParaRPr lang="ko-KR" altLang="en-US" dirty="0"/>
          </a:p>
          <a:p>
            <a:pPr>
              <a:lnSpc>
                <a:spcPct val="150000"/>
              </a:lnSpc>
              <a:defRPr/>
            </a:pPr>
            <a:r>
              <a:rPr lang="ko-KR" altLang="en-US" b="1" dirty="0">
                <a:solidFill>
                  <a:schemeClr val="tx1">
                    <a:lumMod val="75000"/>
                    <a:lumOff val="25000"/>
                  </a:schemeClr>
                </a:solidFill>
                <a:latin typeface="휴먼모음T" pitchFamily="18" charset="-127"/>
                <a:ea typeface="휴먼모음T" pitchFamily="18" charset="-127"/>
              </a:rPr>
              <a:t> </a:t>
            </a:r>
            <a:r>
              <a:rPr lang="en-US" altLang="ko-KR" b="1" dirty="0">
                <a:solidFill>
                  <a:schemeClr val="tx1">
                    <a:lumMod val="75000"/>
                    <a:lumOff val="25000"/>
                  </a:schemeClr>
                </a:solidFill>
                <a:latin typeface="휴먼모음T" pitchFamily="18" charset="-127"/>
                <a:ea typeface="휴먼모음T" pitchFamily="18" charset="-127"/>
              </a:rPr>
              <a:t>※ </a:t>
            </a:r>
            <a:r>
              <a:rPr lang="ko-KR" altLang="en-US" b="1" dirty="0">
                <a:solidFill>
                  <a:schemeClr val="tx1">
                    <a:lumMod val="75000"/>
                    <a:lumOff val="25000"/>
                  </a:schemeClr>
                </a:solidFill>
                <a:latin typeface="휴먼모음T" pitchFamily="18" charset="-127"/>
                <a:ea typeface="휴먼모음T" pitchFamily="18" charset="-127"/>
              </a:rPr>
              <a:t>성모공경이 그리스도께 대한 </a:t>
            </a:r>
            <a:r>
              <a:rPr lang="ko-KR" altLang="en-US" b="1" dirty="0">
                <a:solidFill>
                  <a:srgbClr val="FF0000"/>
                </a:solidFill>
                <a:latin typeface="휴먼모음T" pitchFamily="18" charset="-127"/>
                <a:ea typeface="휴먼모음T" pitchFamily="18" charset="-127"/>
              </a:rPr>
              <a:t>공경을 감소 </a:t>
            </a:r>
            <a:r>
              <a:rPr lang="ko-KR" altLang="en-US" b="1" dirty="0">
                <a:solidFill>
                  <a:schemeClr val="tx1">
                    <a:lumMod val="75000"/>
                    <a:lumOff val="25000"/>
                  </a:schemeClr>
                </a:solidFill>
                <a:latin typeface="휴먼모음T" pitchFamily="18" charset="-127"/>
                <a:ea typeface="휴먼모음T" pitchFamily="18" charset="-127"/>
              </a:rPr>
              <a:t>시키거나</a:t>
            </a:r>
            <a:r>
              <a:rPr lang="en-US" altLang="ko-KR" b="1" dirty="0">
                <a:solidFill>
                  <a:schemeClr val="tx1">
                    <a:lumMod val="75000"/>
                    <a:lumOff val="25000"/>
                  </a:schemeClr>
                </a:solidFill>
                <a:latin typeface="휴먼모음T" pitchFamily="18" charset="-127"/>
                <a:ea typeface="휴먼모음T" pitchFamily="18" charset="-127"/>
              </a:rPr>
              <a:t>, </a:t>
            </a:r>
            <a:r>
              <a:rPr lang="ko-KR" altLang="en-US" b="1" dirty="0">
                <a:solidFill>
                  <a:schemeClr val="tx1">
                    <a:lumMod val="75000"/>
                    <a:lumOff val="25000"/>
                  </a:schemeClr>
                </a:solidFill>
                <a:latin typeface="휴먼모음T" pitchFamily="18" charset="-127"/>
                <a:ea typeface="휴먼모음T" pitchFamily="18" charset="-127"/>
              </a:rPr>
              <a:t>마음에서 우러나오는 공경심      </a:t>
            </a:r>
            <a:endParaRPr lang="en-US" altLang="ko-KR" b="1" dirty="0">
              <a:solidFill>
                <a:schemeClr val="tx1">
                  <a:lumMod val="75000"/>
                  <a:lumOff val="25000"/>
                </a:schemeClr>
              </a:solidFill>
              <a:latin typeface="휴먼모음T" pitchFamily="18" charset="-127"/>
              <a:ea typeface="휴먼모음T" pitchFamily="18" charset="-127"/>
            </a:endParaRPr>
          </a:p>
          <a:p>
            <a:pPr>
              <a:defRPr/>
            </a:pPr>
            <a:r>
              <a:rPr lang="ko-KR" altLang="en-US" b="1" dirty="0">
                <a:solidFill>
                  <a:schemeClr val="tx1">
                    <a:lumMod val="75000"/>
                    <a:lumOff val="25000"/>
                  </a:schemeClr>
                </a:solidFill>
                <a:latin typeface="휴먼모음T" pitchFamily="18" charset="-127"/>
                <a:ea typeface="휴먼모음T" pitchFamily="18" charset="-127"/>
              </a:rPr>
              <a:t>  없이 </a:t>
            </a:r>
            <a:r>
              <a:rPr lang="ko-KR" altLang="en-US" b="1" dirty="0">
                <a:solidFill>
                  <a:srgbClr val="0070C0"/>
                </a:solidFill>
                <a:latin typeface="휴먼모음T" pitchFamily="18" charset="-127"/>
                <a:ea typeface="휴먼모음T" pitchFamily="18" charset="-127"/>
              </a:rPr>
              <a:t>형식적 신심행위 </a:t>
            </a:r>
            <a:r>
              <a:rPr lang="ko-KR" altLang="en-US" b="1" dirty="0">
                <a:solidFill>
                  <a:schemeClr val="tx1">
                    <a:lumMod val="75000"/>
                    <a:lumOff val="25000"/>
                  </a:schemeClr>
                </a:solidFill>
                <a:latin typeface="휴먼모음T" pitchFamily="18" charset="-127"/>
                <a:ea typeface="휴먼모음T" pitchFamily="18" charset="-127"/>
              </a:rPr>
              <a:t>자체에 빠져 하느님 은총을 간구하고 </a:t>
            </a:r>
            <a:r>
              <a:rPr lang="ko-KR" altLang="en-US" b="1" dirty="0">
                <a:solidFill>
                  <a:srgbClr val="FF0000"/>
                </a:solidFill>
                <a:latin typeface="휴먼모음T" pitchFamily="18" charset="-127"/>
                <a:ea typeface="휴먼모음T" pitchFamily="18" charset="-127"/>
              </a:rPr>
              <a:t>자신의 유익을 구하거나 </a:t>
            </a:r>
            <a:endParaRPr lang="en-US" altLang="ko-KR" b="1" dirty="0">
              <a:solidFill>
                <a:srgbClr val="FF0000"/>
              </a:solidFill>
              <a:latin typeface="휴먼모음T" pitchFamily="18" charset="-127"/>
              <a:ea typeface="휴먼모음T" pitchFamily="18" charset="-127"/>
            </a:endParaRPr>
          </a:p>
          <a:p>
            <a:pPr>
              <a:defRPr/>
            </a:pPr>
            <a:r>
              <a:rPr lang="ko-KR" altLang="en-US" b="1" dirty="0">
                <a:solidFill>
                  <a:srgbClr val="FF0000"/>
                </a:solidFill>
                <a:latin typeface="휴먼모음T" pitchFamily="18" charset="-127"/>
                <a:ea typeface="휴먼모음T" pitchFamily="18" charset="-127"/>
              </a:rPr>
              <a:t>  재난을 피하기 위해 </a:t>
            </a:r>
            <a:r>
              <a:rPr lang="ko-KR" altLang="en-US" b="1" dirty="0">
                <a:solidFill>
                  <a:schemeClr val="tx1">
                    <a:lumMod val="75000"/>
                    <a:lumOff val="25000"/>
                  </a:schemeClr>
                </a:solidFill>
                <a:latin typeface="휴먼모음T" pitchFamily="18" charset="-127"/>
                <a:ea typeface="휴먼모음T" pitchFamily="18" charset="-127"/>
              </a:rPr>
              <a:t>마리아에게 의지하고 기도하는 것은 </a:t>
            </a:r>
            <a:r>
              <a:rPr lang="ko-KR" altLang="en-US" b="1" dirty="0">
                <a:solidFill>
                  <a:srgbClr val="C00000"/>
                </a:solidFill>
                <a:latin typeface="휴먼모음T" pitchFamily="18" charset="-127"/>
                <a:ea typeface="휴먼모음T" pitchFamily="18" charset="-127"/>
              </a:rPr>
              <a:t>잘못된 신심이라고 </a:t>
            </a:r>
            <a:r>
              <a:rPr lang="ko-KR" altLang="en-US" b="1" dirty="0">
                <a:solidFill>
                  <a:schemeClr val="tx1">
                    <a:lumMod val="75000"/>
                    <a:lumOff val="25000"/>
                  </a:schemeClr>
                </a:solidFill>
                <a:latin typeface="휴먼모음T" pitchFamily="18" charset="-127"/>
                <a:ea typeface="휴먼모음T" pitchFamily="18" charset="-127"/>
              </a:rPr>
              <a:t>지적</a:t>
            </a:r>
            <a:r>
              <a:rPr lang="en-US" altLang="ko-KR" b="1" dirty="0">
                <a:solidFill>
                  <a:schemeClr val="tx1">
                    <a:lumMod val="75000"/>
                    <a:lumOff val="25000"/>
                  </a:schemeClr>
                </a:solidFill>
                <a:latin typeface="휴먼모음T" pitchFamily="18" charset="-127"/>
                <a:ea typeface="휴먼모음T" pitchFamily="18" charset="-127"/>
              </a:rPr>
              <a:t>.</a:t>
            </a:r>
          </a:p>
          <a:p>
            <a:pPr>
              <a:lnSpc>
                <a:spcPct val="50000"/>
              </a:lnSpc>
              <a:defRPr/>
            </a:pPr>
            <a:endParaRPr lang="en-US" altLang="ko-KR" b="1" dirty="0">
              <a:solidFill>
                <a:schemeClr val="tx1">
                  <a:lumMod val="75000"/>
                  <a:lumOff val="25000"/>
                </a:schemeClr>
              </a:solidFill>
              <a:latin typeface="휴먼모음T" pitchFamily="18" charset="-127"/>
              <a:ea typeface="휴먼모음T" pitchFamily="18" charset="-127"/>
            </a:endParaRPr>
          </a:p>
          <a:p>
            <a:pPr>
              <a:defRPr/>
            </a:pPr>
            <a:r>
              <a:rPr lang="ko-KR" altLang="en-US" b="1" i="1" dirty="0">
                <a:solidFill>
                  <a:srgbClr val="C00000"/>
                </a:solidFill>
                <a:latin typeface="휴먼모음T" pitchFamily="18" charset="-127"/>
                <a:ea typeface="휴먼모음T" pitchFamily="18" charset="-127"/>
              </a:rPr>
              <a:t> </a:t>
            </a:r>
            <a:r>
              <a:rPr kumimoji="0" lang="ko-KR" altLang="en-US" b="1" i="1" dirty="0">
                <a:solidFill>
                  <a:srgbClr val="C00000"/>
                </a:solidFill>
                <a:ea typeface="휴먼모음T" pitchFamily="18" charset="-127"/>
                <a:cs typeface="Lucida Sans Unicode"/>
              </a:rPr>
              <a:t>►</a:t>
            </a:r>
            <a:r>
              <a:rPr kumimoji="0" lang="ko-KR" altLang="en-US" b="1" dirty="0">
                <a:solidFill>
                  <a:schemeClr val="tx1">
                    <a:lumMod val="65000"/>
                    <a:lumOff val="35000"/>
                  </a:schemeClr>
                </a:solidFill>
                <a:ea typeface="휴먼모음T" pitchFamily="18" charset="-127"/>
                <a:cs typeface="Lucida Sans Unicode"/>
              </a:rPr>
              <a:t> </a:t>
            </a:r>
            <a:r>
              <a:rPr lang="ko-KR" altLang="en-US" b="1" dirty="0">
                <a:solidFill>
                  <a:schemeClr val="tx1">
                    <a:lumMod val="75000"/>
                    <a:lumOff val="25000"/>
                  </a:schemeClr>
                </a:solidFill>
                <a:latin typeface="휴먼모음T" pitchFamily="18" charset="-127"/>
                <a:ea typeface="휴먼모음T" pitchFamily="18" charset="-127"/>
              </a:rPr>
              <a:t>반면 </a:t>
            </a:r>
            <a:r>
              <a:rPr lang="ko-KR" altLang="en-US" b="1" dirty="0">
                <a:solidFill>
                  <a:srgbClr val="C00000"/>
                </a:solidFill>
                <a:latin typeface="휴먼모음T" pitchFamily="18" charset="-127"/>
                <a:ea typeface="휴먼모음T" pitchFamily="18" charset="-127"/>
              </a:rPr>
              <a:t>올바른 신심은 </a:t>
            </a:r>
            <a:r>
              <a:rPr lang="ko-KR" altLang="en-US" b="1" dirty="0" err="1">
                <a:solidFill>
                  <a:srgbClr val="0070C0"/>
                </a:solidFill>
                <a:latin typeface="휴먼모음T" pitchFamily="18" charset="-127"/>
                <a:ea typeface="휴먼모음T" pitchFamily="18" charset="-127"/>
              </a:rPr>
              <a:t>어린아기가</a:t>
            </a:r>
            <a:r>
              <a:rPr lang="ko-KR" altLang="en-US" b="1" dirty="0">
                <a:solidFill>
                  <a:srgbClr val="0070C0"/>
                </a:solidFill>
                <a:latin typeface="휴먼모음T" pitchFamily="18" charset="-127"/>
                <a:ea typeface="휴먼모음T" pitchFamily="18" charset="-127"/>
              </a:rPr>
              <a:t> 어머니에게</a:t>
            </a:r>
            <a:r>
              <a:rPr lang="ko-KR" altLang="en-US" b="1" dirty="0">
                <a:solidFill>
                  <a:schemeClr val="tx1">
                    <a:lumMod val="75000"/>
                    <a:lumOff val="25000"/>
                  </a:schemeClr>
                </a:solidFill>
                <a:latin typeface="휴먼모음T" pitchFamily="18" charset="-127"/>
                <a:ea typeface="휴먼모음T" pitchFamily="18" charset="-127"/>
              </a:rPr>
              <a:t> 전적으로 의지하고 신뢰하듯 </a:t>
            </a:r>
            <a:r>
              <a:rPr lang="ko-KR" altLang="en-US" b="1" dirty="0">
                <a:solidFill>
                  <a:srgbClr val="FF0000"/>
                </a:solidFill>
                <a:latin typeface="휴먼모음T" pitchFamily="18" charset="-127"/>
                <a:ea typeface="휴먼모음T" pitchFamily="18" charset="-127"/>
              </a:rPr>
              <a:t>성모님에게 완전  </a:t>
            </a:r>
            <a:endParaRPr lang="en-US" altLang="ko-KR" b="1" dirty="0">
              <a:solidFill>
                <a:srgbClr val="FF0000"/>
              </a:solidFill>
              <a:latin typeface="휴먼모음T" pitchFamily="18" charset="-127"/>
              <a:ea typeface="휴먼모음T" pitchFamily="18" charset="-127"/>
            </a:endParaRPr>
          </a:p>
          <a:p>
            <a:pPr>
              <a:defRPr/>
            </a:pPr>
            <a:r>
              <a:rPr lang="en-US" altLang="ko-KR" b="1" dirty="0">
                <a:solidFill>
                  <a:srgbClr val="FF0000"/>
                </a:solidFill>
                <a:latin typeface="휴먼모음T" pitchFamily="18" charset="-127"/>
                <a:ea typeface="휴먼모음T" pitchFamily="18" charset="-127"/>
              </a:rPr>
              <a:t>  </a:t>
            </a:r>
            <a:r>
              <a:rPr lang="ko-KR" altLang="en-US" b="1" dirty="0">
                <a:solidFill>
                  <a:srgbClr val="FF0000"/>
                </a:solidFill>
                <a:latin typeface="휴먼모음T" pitchFamily="18" charset="-127"/>
                <a:ea typeface="휴먼모음T" pitchFamily="18" charset="-127"/>
              </a:rPr>
              <a:t>하게 의지하는 자세</a:t>
            </a:r>
            <a:r>
              <a:rPr lang="en-US" altLang="ko-KR" b="1" dirty="0">
                <a:solidFill>
                  <a:srgbClr val="FF0000"/>
                </a:solidFill>
                <a:latin typeface="휴먼모음T" pitchFamily="18" charset="-127"/>
                <a:ea typeface="휴먼모음T" pitchFamily="18" charset="-127"/>
              </a:rPr>
              <a:t>,</a:t>
            </a:r>
            <a:r>
              <a:rPr lang="en-US" altLang="ko-KR" b="1" dirty="0">
                <a:solidFill>
                  <a:schemeClr val="tx1">
                    <a:lumMod val="75000"/>
                    <a:lumOff val="25000"/>
                  </a:schemeClr>
                </a:solidFill>
                <a:latin typeface="휴먼모음T" pitchFamily="18" charset="-127"/>
                <a:ea typeface="휴먼모음T" pitchFamily="18" charset="-127"/>
              </a:rPr>
              <a:t> </a:t>
            </a:r>
            <a:r>
              <a:rPr lang="ko-KR" altLang="en-US" b="1" dirty="0">
                <a:solidFill>
                  <a:schemeClr val="tx1">
                    <a:lumMod val="75000"/>
                    <a:lumOff val="25000"/>
                  </a:schemeClr>
                </a:solidFill>
                <a:latin typeface="휴먼모음T" pitchFamily="18" charset="-127"/>
                <a:ea typeface="휴먼모음T" pitchFamily="18" charset="-127"/>
              </a:rPr>
              <a:t>역경이 닥쳐도 변하지 않는 항구한 신앙과 신뢰를 가질 때 가능하다  </a:t>
            </a:r>
            <a:endParaRPr lang="en-US" altLang="ko-KR" b="1" dirty="0">
              <a:solidFill>
                <a:schemeClr val="tx1">
                  <a:lumMod val="75000"/>
                  <a:lumOff val="25000"/>
                </a:schemeClr>
              </a:solidFill>
              <a:latin typeface="휴먼모음T" pitchFamily="18" charset="-127"/>
              <a:ea typeface="휴먼모음T" pitchFamily="18" charset="-127"/>
            </a:endParaRPr>
          </a:p>
          <a:p>
            <a:pPr>
              <a:defRPr/>
            </a:pPr>
            <a:r>
              <a:rPr lang="en-US" altLang="ko-KR" b="1" dirty="0">
                <a:solidFill>
                  <a:schemeClr val="tx1">
                    <a:lumMod val="75000"/>
                    <a:lumOff val="25000"/>
                  </a:schemeClr>
                </a:solidFill>
                <a:latin typeface="휴먼모음T" pitchFamily="18" charset="-127"/>
                <a:ea typeface="휴먼모음T" pitchFamily="18" charset="-127"/>
              </a:rPr>
              <a:t>  </a:t>
            </a:r>
            <a:r>
              <a:rPr lang="ko-KR" altLang="en-US" b="1" dirty="0">
                <a:solidFill>
                  <a:schemeClr val="tx1">
                    <a:lumMod val="75000"/>
                    <a:lumOff val="25000"/>
                  </a:schemeClr>
                </a:solidFill>
                <a:latin typeface="휴먼모음T" pitchFamily="18" charset="-127"/>
                <a:ea typeface="휴먼모음T" pitchFamily="18" charset="-127"/>
              </a:rPr>
              <a:t>고 말함</a:t>
            </a:r>
            <a:r>
              <a:rPr lang="en-US" altLang="ko-KR" b="1" dirty="0">
                <a:solidFill>
                  <a:schemeClr val="tx1">
                    <a:lumMod val="75000"/>
                    <a:lumOff val="25000"/>
                  </a:schemeClr>
                </a:solidFill>
                <a:latin typeface="휴먼모음T" pitchFamily="18" charset="-127"/>
                <a:ea typeface="휴먼모음T" pitchFamily="18" charset="-127"/>
              </a:rPr>
              <a:t>.</a:t>
            </a:r>
            <a:endParaRPr lang="ko-KR" altLang="en-US" b="1" dirty="0">
              <a:solidFill>
                <a:schemeClr val="tx1">
                  <a:lumMod val="75000"/>
                  <a:lumOff val="25000"/>
                </a:schemeClr>
              </a:solidFill>
              <a:latin typeface="휴먼모음T" pitchFamily="18" charset="-127"/>
              <a:ea typeface="휴먼모음T" pitchFamily="18" charset="-127"/>
            </a:endParaRPr>
          </a:p>
        </p:txBody>
      </p:sp>
      <p:pic>
        <p:nvPicPr>
          <p:cNvPr id="10"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549275"/>
            <a:ext cx="8501063" cy="6048375"/>
          </a:xfrm>
          <a:prstGeom prst="rect">
            <a:avLst/>
          </a:prstGeom>
          <a:solidFill>
            <a:srgbClr val="DAD0E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7" name="직사각형 6"/>
          <p:cNvSpPr/>
          <p:nvPr/>
        </p:nvSpPr>
        <p:spPr>
          <a:xfrm>
            <a:off x="250825" y="620713"/>
            <a:ext cx="8607425" cy="5670550"/>
          </a:xfrm>
          <a:prstGeom prst="rect">
            <a:avLst/>
          </a:prstGeom>
        </p:spPr>
        <p:txBody>
          <a:bodyPr>
            <a:spAutoFit/>
          </a:bodyPr>
          <a:lstStyle/>
          <a:p>
            <a:pPr marL="342900" indent="-342900" fontAlgn="auto">
              <a:lnSpc>
                <a:spcPts val="1200"/>
              </a:lnSpc>
              <a:spcBef>
                <a:spcPts val="0"/>
              </a:spcBef>
              <a:spcAft>
                <a:spcPts val="0"/>
              </a:spcAft>
              <a:defRPr/>
            </a:pPr>
            <a:endParaRPr kumimoji="0" lang="en-US" altLang="ko-KR" sz="2600" b="1" u="sng" dirty="0">
              <a:solidFill>
                <a:srgbClr val="0A0EA8"/>
              </a:solidFill>
              <a:latin typeface="휴먼모음T" pitchFamily="18" charset="-127"/>
              <a:ea typeface="휴먼모음T" pitchFamily="18" charset="-127"/>
            </a:endParaRPr>
          </a:p>
          <a:p>
            <a:pPr marL="342900" indent="-342900" fontAlgn="auto">
              <a:lnSpc>
                <a:spcPts val="1200"/>
              </a:lnSpc>
              <a:spcBef>
                <a:spcPts val="0"/>
              </a:spcBef>
              <a:spcAft>
                <a:spcPts val="0"/>
              </a:spcAft>
              <a:defRPr/>
            </a:pPr>
            <a:r>
              <a:rPr kumimoji="0" lang="en-US" altLang="ko-KR" sz="2600" b="1" dirty="0">
                <a:solidFill>
                  <a:srgbClr val="0A0EA8"/>
                </a:solidFill>
                <a:latin typeface="휴먼모음T" pitchFamily="18" charset="-127"/>
                <a:ea typeface="휴먼모음T" pitchFamily="18" charset="-127"/>
              </a:rPr>
              <a:t> 4. </a:t>
            </a:r>
            <a:r>
              <a:rPr kumimoji="0" lang="ko-KR" altLang="en-US" sz="2600" b="1" dirty="0">
                <a:solidFill>
                  <a:srgbClr val="0A0EA8"/>
                </a:solidFill>
                <a:latin typeface="휴먼모음T" pitchFamily="18" charset="-127"/>
                <a:ea typeface="휴먼모음T" pitchFamily="18" charset="-127"/>
              </a:rPr>
              <a:t>옥스퍼드 운동과 존 </a:t>
            </a:r>
            <a:r>
              <a:rPr kumimoji="0" lang="ko-KR" altLang="en-US" sz="2600" b="1" dirty="0" err="1">
                <a:solidFill>
                  <a:srgbClr val="0A0EA8"/>
                </a:solidFill>
                <a:latin typeface="휴먼모음T" pitchFamily="18" charset="-127"/>
                <a:ea typeface="휴먼모음T" pitchFamily="18" charset="-127"/>
              </a:rPr>
              <a:t>헨리</a:t>
            </a:r>
            <a:r>
              <a:rPr kumimoji="0" lang="ko-KR" altLang="en-US" sz="2600" b="1" dirty="0">
                <a:solidFill>
                  <a:srgbClr val="0A0EA8"/>
                </a:solidFill>
                <a:latin typeface="휴먼모음T" pitchFamily="18" charset="-127"/>
                <a:ea typeface="휴먼모음T" pitchFamily="18" charset="-127"/>
              </a:rPr>
              <a:t> </a:t>
            </a:r>
            <a:r>
              <a:rPr kumimoji="0" lang="ko-KR" altLang="en-US" sz="2600" b="1" dirty="0" err="1">
                <a:solidFill>
                  <a:srgbClr val="0A0EA8"/>
                </a:solidFill>
                <a:latin typeface="휴먼모음T" pitchFamily="18" charset="-127"/>
                <a:ea typeface="휴먼모음T" pitchFamily="18" charset="-127"/>
              </a:rPr>
              <a:t>뉴먼</a:t>
            </a:r>
            <a:endParaRPr kumimoji="0" lang="en-US" altLang="ko-KR" sz="2600" b="1" dirty="0">
              <a:solidFill>
                <a:srgbClr val="0A0EA8"/>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2600" b="1" u="sng" dirty="0">
              <a:solidFill>
                <a:srgbClr val="0070C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457200" indent="-4572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1)  </a:t>
            </a:r>
            <a:r>
              <a:rPr kumimoji="0" lang="ko-KR" altLang="en-US" sz="2000" b="1" dirty="0">
                <a:solidFill>
                  <a:schemeClr val="tx1">
                    <a:lumMod val="65000"/>
                    <a:lumOff val="35000"/>
                  </a:schemeClr>
                </a:solidFill>
                <a:latin typeface="휴먼모음T" pitchFamily="18" charset="-127"/>
                <a:ea typeface="휴먼모음T" pitchFamily="18" charset="-127"/>
              </a:rPr>
              <a:t>한편 영국에서는 존 </a:t>
            </a:r>
            <a:r>
              <a:rPr kumimoji="0" lang="ko-KR" altLang="en-US" sz="2000" b="1" dirty="0" err="1">
                <a:solidFill>
                  <a:schemeClr val="tx1">
                    <a:lumMod val="65000"/>
                    <a:lumOff val="35000"/>
                  </a:schemeClr>
                </a:solidFill>
                <a:latin typeface="휴먼모음T" pitchFamily="18" charset="-127"/>
                <a:ea typeface="휴먼모음T" pitchFamily="18" charset="-127"/>
              </a:rPr>
              <a:t>헨리</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err="1">
                <a:solidFill>
                  <a:schemeClr val="tx1">
                    <a:lumMod val="65000"/>
                    <a:lumOff val="35000"/>
                  </a:schemeClr>
                </a:solidFill>
                <a:latin typeface="휴먼모음T" pitchFamily="18" charset="-127"/>
                <a:ea typeface="휴먼모음T" pitchFamily="18" charset="-127"/>
              </a:rPr>
              <a:t>뉴먼</a:t>
            </a:r>
            <a:r>
              <a:rPr kumimoji="0" lang="ko-KR" altLang="en-US" sz="2000" b="1" dirty="0">
                <a:solidFill>
                  <a:schemeClr val="tx1">
                    <a:lumMod val="65000"/>
                    <a:lumOff val="35000"/>
                  </a:schemeClr>
                </a:solidFill>
                <a:latin typeface="휴먼모음T" pitchFamily="18" charset="-127"/>
                <a:ea typeface="휴먼모음T" pitchFamily="18" charset="-127"/>
              </a:rPr>
              <a:t> 추기경을 중심으로 하는 </a:t>
            </a:r>
            <a:r>
              <a:rPr kumimoji="0" lang="ko-KR" altLang="en-US" sz="2000" b="1" dirty="0">
                <a:solidFill>
                  <a:srgbClr val="FF0000"/>
                </a:solidFill>
                <a:latin typeface="휴먼모음T" pitchFamily="18" charset="-127"/>
                <a:ea typeface="휴먼모음T" pitchFamily="18" charset="-127"/>
              </a:rPr>
              <a:t>옥스퍼드 운동</a:t>
            </a:r>
            <a:r>
              <a:rPr kumimoji="0" lang="ko-KR" altLang="en-US" sz="2000" b="1" dirty="0">
                <a:solidFill>
                  <a:schemeClr val="tx1">
                    <a:lumMod val="65000"/>
                    <a:lumOff val="35000"/>
                  </a:schemeClr>
                </a:solidFill>
                <a:latin typeface="휴먼모음T" pitchFamily="18" charset="-127"/>
                <a:ea typeface="휴먼모음T" pitchFamily="18" charset="-127"/>
              </a:rPr>
              <a:t>이</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457200" indent="-4572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 신심에 큰 영향을 줌</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2)  </a:t>
            </a:r>
            <a:r>
              <a:rPr kumimoji="0" lang="ko-KR" altLang="en-US" sz="2000" b="1" dirty="0" err="1">
                <a:solidFill>
                  <a:schemeClr val="tx1">
                    <a:lumMod val="65000"/>
                    <a:lumOff val="35000"/>
                  </a:schemeClr>
                </a:solidFill>
                <a:latin typeface="휴먼모음T" pitchFamily="18" charset="-127"/>
                <a:ea typeface="휴먼모음T" pitchFamily="18" charset="-127"/>
              </a:rPr>
              <a:t>뉴먼</a:t>
            </a:r>
            <a:r>
              <a:rPr kumimoji="0" lang="ko-KR" altLang="en-US" sz="2000" b="1" dirty="0">
                <a:solidFill>
                  <a:schemeClr val="tx1">
                    <a:lumMod val="65000"/>
                    <a:lumOff val="35000"/>
                  </a:schemeClr>
                </a:solidFill>
                <a:latin typeface="휴먼모음T" pitchFamily="18" charset="-127"/>
                <a:ea typeface="휴먼모음T" pitchFamily="18" charset="-127"/>
              </a:rPr>
              <a:t> 추기경은 가톨릭 개종 이전에 하느님 </a:t>
            </a:r>
            <a:r>
              <a:rPr kumimoji="0" lang="ko-KR" altLang="en-US" sz="2000" b="1" dirty="0" err="1">
                <a:solidFill>
                  <a:schemeClr val="tx1">
                    <a:lumMod val="65000"/>
                    <a:lumOff val="35000"/>
                  </a:schemeClr>
                </a:solidFill>
                <a:latin typeface="휴먼모음T" pitchFamily="18" charset="-127"/>
                <a:ea typeface="휴먼모음T" pitchFamily="18" charset="-127"/>
              </a:rPr>
              <a:t>흠숭과</a:t>
            </a:r>
            <a:r>
              <a:rPr kumimoji="0" lang="ko-KR" altLang="en-US" sz="2000" b="1" dirty="0">
                <a:solidFill>
                  <a:schemeClr val="tx1">
                    <a:lumMod val="65000"/>
                    <a:lumOff val="35000"/>
                  </a:schemeClr>
                </a:solidFill>
                <a:latin typeface="휴먼모음T" pitchFamily="18" charset="-127"/>
                <a:ea typeface="휴먼모음T" pitchFamily="18" charset="-127"/>
              </a:rPr>
              <a:t> 비교될 수는 없지만</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rgbClr val="0070C0"/>
                </a:solidFill>
                <a:latin typeface="휴먼모음T" pitchFamily="18" charset="-127"/>
                <a:ea typeface="휴먼모음T" pitchFamily="18" charset="-127"/>
              </a:rPr>
              <a:t>마리아의 공적 예배와 신심을 인정함</a:t>
            </a:r>
            <a:r>
              <a:rPr kumimoji="0" lang="en-US" altLang="ko-KR" sz="2000" b="1" dirty="0">
                <a:solidFill>
                  <a:srgbClr val="0070C0"/>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3)  </a:t>
            </a:r>
            <a:r>
              <a:rPr kumimoji="0" lang="ko-KR" altLang="en-US" sz="2000" b="1" dirty="0">
                <a:solidFill>
                  <a:schemeClr val="tx1">
                    <a:lumMod val="65000"/>
                    <a:lumOff val="35000"/>
                  </a:schemeClr>
                </a:solidFill>
                <a:latin typeface="휴먼모음T" pitchFamily="18" charset="-127"/>
                <a:ea typeface="휴먼모음T" pitchFamily="18" charset="-127"/>
              </a:rPr>
              <a:t>성모 마리아는 영혼과 육신의 깨끗함에 있어서 어느 누구보다 모범이심을</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강조 하였음</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4)  </a:t>
            </a:r>
            <a:r>
              <a:rPr kumimoji="0" lang="ko-KR" altLang="en-US" sz="2000" b="1" dirty="0">
                <a:solidFill>
                  <a:schemeClr val="tx1">
                    <a:lumMod val="65000"/>
                    <a:lumOff val="35000"/>
                  </a:schemeClr>
                </a:solidFill>
                <a:latin typeface="휴먼모음T" pitchFamily="18" charset="-127"/>
                <a:ea typeface="휴먼모음T" pitchFamily="18" charset="-127"/>
              </a:rPr>
              <a:t>물론 마리아에 대한 신심은 그리스도 경배를 지향하고 있으며 성모님의</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영광은 예수 그리스도로 말미암은 것임을 분명히 하고 있음</a:t>
            </a:r>
            <a:r>
              <a:rPr kumimoji="0" lang="en-US" altLang="ko-KR" sz="2000" b="1" dirty="0">
                <a:solidFill>
                  <a:schemeClr val="tx1">
                    <a:lumMod val="65000"/>
                    <a:lumOff val="35000"/>
                  </a:schemeClr>
                </a:solidFill>
                <a:latin typeface="휴먼모음T" pitchFamily="18" charset="-127"/>
                <a:ea typeface="휴먼모음T" pitchFamily="18" charset="-127"/>
              </a:rPr>
              <a:t>.</a:t>
            </a: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5)  </a:t>
            </a:r>
            <a:r>
              <a:rPr kumimoji="0" lang="ko-KR" altLang="en-US" sz="2000" b="1" dirty="0">
                <a:solidFill>
                  <a:schemeClr val="tx1">
                    <a:lumMod val="65000"/>
                    <a:lumOff val="35000"/>
                  </a:schemeClr>
                </a:solidFill>
                <a:latin typeface="휴먼모음T" pitchFamily="18" charset="-127"/>
                <a:ea typeface="휴먼모음T" pitchFamily="18" charset="-127"/>
              </a:rPr>
              <a:t>만일 하와가 첫 순간에 초자연적이고 내재적인 선물을 받았다고 한다면</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성모마리아 역시 그 순간에 그런 은총을 지니고 있었다는 것을 거부할 수        </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없다고 보며</a:t>
            </a: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하와와 연결된 제</a:t>
            </a:r>
            <a:r>
              <a:rPr kumimoji="0" lang="en-US" altLang="ko-KR" sz="2000" b="1" dirty="0">
                <a:solidFill>
                  <a:schemeClr val="tx1">
                    <a:lumMod val="65000"/>
                    <a:lumOff val="35000"/>
                  </a:schemeClr>
                </a:solidFill>
                <a:latin typeface="휴먼모음T" pitchFamily="18" charset="-127"/>
                <a:ea typeface="휴먼모음T" pitchFamily="18" charset="-127"/>
              </a:rPr>
              <a:t>2</a:t>
            </a:r>
            <a:r>
              <a:rPr kumimoji="0" lang="ko-KR" altLang="en-US" sz="2000" b="1" dirty="0">
                <a:solidFill>
                  <a:schemeClr val="tx1">
                    <a:lumMod val="65000"/>
                    <a:lumOff val="35000"/>
                  </a:schemeClr>
                </a:solidFill>
                <a:latin typeface="휴먼모음T" pitchFamily="18" charset="-127"/>
                <a:ea typeface="휴먼모음T" pitchFamily="18" charset="-127"/>
              </a:rPr>
              <a:t>하와로서</a:t>
            </a:r>
            <a:r>
              <a:rPr kumimoji="0" lang="en-US" altLang="ko-KR" sz="2000" b="1" dirty="0">
                <a:solidFill>
                  <a:srgbClr val="0070C0"/>
                </a:solidFill>
                <a:latin typeface="휴먼모음T" pitchFamily="18" charset="-127"/>
                <a:ea typeface="휴먼모음T" pitchFamily="18" charset="-127"/>
              </a:rPr>
              <a:t>‘</a:t>
            </a:r>
            <a:r>
              <a:rPr kumimoji="0" lang="ko-KR" altLang="en-US" sz="2000" b="1" dirty="0">
                <a:solidFill>
                  <a:srgbClr val="0070C0"/>
                </a:solidFill>
                <a:latin typeface="휴먼모음T" pitchFamily="18" charset="-127"/>
                <a:ea typeface="휴먼모음T" pitchFamily="18" charset="-127"/>
              </a:rPr>
              <a:t>타락하지 않은 하와의 딸</a:t>
            </a:r>
            <a:r>
              <a:rPr kumimoji="0" lang="en-US" altLang="ko-KR" sz="2000" b="1" dirty="0">
                <a:solidFill>
                  <a:srgbClr val="0070C0"/>
                </a:solidFill>
                <a:latin typeface="휴먼모음T" pitchFamily="18" charset="-127"/>
                <a:ea typeface="휴먼모음T" pitchFamily="18" charset="-127"/>
              </a:rPr>
              <a:t>’</a:t>
            </a:r>
            <a:r>
              <a:rPr kumimoji="0" lang="ko-KR" altLang="en-US" sz="2000" b="1" dirty="0">
                <a:solidFill>
                  <a:schemeClr val="tx1">
                    <a:lumMod val="65000"/>
                    <a:lumOff val="35000"/>
                  </a:schemeClr>
                </a:solidFill>
                <a:latin typeface="휴먼모음T" pitchFamily="18" charset="-127"/>
                <a:ea typeface="휴먼모음T" pitchFamily="18" charset="-127"/>
              </a:rPr>
              <a:t>이라고     </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마리아를 부름</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6) </a:t>
            </a:r>
            <a:r>
              <a:rPr kumimoji="0" lang="ko-KR" altLang="en-US" sz="2000" b="1" dirty="0">
                <a:solidFill>
                  <a:schemeClr val="tx1">
                    <a:lumMod val="65000"/>
                    <a:lumOff val="35000"/>
                  </a:schemeClr>
                </a:solidFill>
                <a:latin typeface="휴먼모음T" pitchFamily="18" charset="-127"/>
                <a:ea typeface="휴먼모음T" pitchFamily="18" charset="-127"/>
              </a:rPr>
              <a:t>가톨릭 개종 후 과장된 성모 신심을 주장하는 성 </a:t>
            </a:r>
            <a:r>
              <a:rPr kumimoji="0" lang="ko-KR" altLang="en-US" sz="2000" b="1" dirty="0" err="1">
                <a:solidFill>
                  <a:schemeClr val="tx1">
                    <a:lumMod val="65000"/>
                    <a:lumOff val="35000"/>
                  </a:schemeClr>
                </a:solidFill>
                <a:latin typeface="휴먼모음T" pitchFamily="18" charset="-127"/>
                <a:ea typeface="휴먼모음T" pitchFamily="18" charset="-127"/>
              </a:rPr>
              <a:t>루이</a:t>
            </a:r>
            <a:r>
              <a:rPr kumimoji="0" lang="ko-KR" altLang="en-US" sz="2000" b="1" dirty="0">
                <a:solidFill>
                  <a:schemeClr val="tx1">
                    <a:lumMod val="65000"/>
                    <a:lumOff val="35000"/>
                  </a:schemeClr>
                </a:solidFill>
                <a:latin typeface="휴먼모음T" pitchFamily="18" charset="-127"/>
                <a:ea typeface="휴먼모음T" pitchFamily="18" charset="-127"/>
              </a:rPr>
              <a:t> </a:t>
            </a:r>
            <a:r>
              <a:rPr kumimoji="0" lang="ko-KR" altLang="en-US" sz="2000" b="1" dirty="0" err="1">
                <a:solidFill>
                  <a:schemeClr val="tx1">
                    <a:lumMod val="65000"/>
                    <a:lumOff val="35000"/>
                  </a:schemeClr>
                </a:solidFill>
                <a:latin typeface="휴먼모음T" pitchFamily="18" charset="-127"/>
                <a:ea typeface="휴먼모음T" pitchFamily="18" charset="-127"/>
              </a:rPr>
              <a:t>몽포르의</a:t>
            </a:r>
            <a:r>
              <a:rPr kumimoji="0" lang="ko-KR" altLang="en-US" sz="2000" b="1" dirty="0">
                <a:solidFill>
                  <a:schemeClr val="tx1">
                    <a:lumMod val="65000"/>
                    <a:lumOff val="35000"/>
                  </a:schemeClr>
                </a:solidFill>
                <a:latin typeface="휴먼모음T" pitchFamily="18" charset="-127"/>
                <a:ea typeface="휴먼모음T" pitchFamily="18" charset="-127"/>
              </a:rPr>
              <a:t> 글을 읽고</a:t>
            </a:r>
            <a:endParaRPr kumimoji="0" lang="en-US" altLang="ko-KR" sz="2000"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sz="2000" b="1" dirty="0">
                <a:solidFill>
                  <a:schemeClr val="tx1">
                    <a:lumMod val="65000"/>
                    <a:lumOff val="35000"/>
                  </a:schemeClr>
                </a:solidFill>
                <a:latin typeface="휴먼모음T" pitchFamily="18" charset="-127"/>
                <a:ea typeface="휴먼모음T" pitchFamily="18" charset="-127"/>
              </a:rPr>
              <a:t>    </a:t>
            </a:r>
            <a:r>
              <a:rPr kumimoji="0" lang="ko-KR" altLang="en-US" sz="2000" b="1" dirty="0">
                <a:solidFill>
                  <a:schemeClr val="tx1">
                    <a:lumMod val="65000"/>
                    <a:lumOff val="35000"/>
                  </a:schemeClr>
                </a:solidFill>
                <a:latin typeface="휴먼모음T" pitchFamily="18" charset="-127"/>
                <a:ea typeface="휴먼모음T" pitchFamily="18" charset="-127"/>
              </a:rPr>
              <a:t>강하게 비판 함</a:t>
            </a:r>
            <a:endParaRPr kumimoji="0" lang="en-US" altLang="ko-KR" sz="2000" b="1" dirty="0">
              <a:solidFill>
                <a:schemeClr val="tx1">
                  <a:lumMod val="65000"/>
                  <a:lumOff val="35000"/>
                </a:schemeClr>
              </a:solidFill>
              <a:latin typeface="휴먼모음T" pitchFamily="18" charset="-127"/>
              <a:ea typeface="휴먼모음T" pitchFamily="18" charset="-127"/>
            </a:endParaRPr>
          </a:p>
        </p:txBody>
      </p:sp>
      <p:pic>
        <p:nvPicPr>
          <p:cNvPr id="9"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직사각형 7"/>
          <p:cNvSpPr/>
          <p:nvPr/>
        </p:nvSpPr>
        <p:spPr>
          <a:xfrm>
            <a:off x="250825" y="692150"/>
            <a:ext cx="8501063" cy="5616575"/>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342900" indent="-342900" fontAlgn="auto">
              <a:lnSpc>
                <a:spcPts val="1200"/>
              </a:lnSpc>
              <a:spcBef>
                <a:spcPts val="0"/>
              </a:spcBef>
              <a:spcAft>
                <a:spcPts val="0"/>
              </a:spcAft>
              <a:defRPr/>
            </a:pPr>
            <a:r>
              <a:rPr kumimoji="0" lang="en-US" altLang="ko-KR" sz="2400" b="1" dirty="0">
                <a:solidFill>
                  <a:srgbClr val="FF0000"/>
                </a:solidFill>
                <a:latin typeface="휴먼모음T" pitchFamily="18" charset="-127"/>
                <a:ea typeface="휴먼모음T" pitchFamily="18" charset="-127"/>
              </a:rPr>
              <a:t> §. </a:t>
            </a:r>
            <a:r>
              <a:rPr kumimoji="0" lang="ko-KR" altLang="en-US" sz="2400" b="1" dirty="0">
                <a:solidFill>
                  <a:srgbClr val="FF0000"/>
                </a:solidFill>
                <a:latin typeface="휴먼모음T" pitchFamily="18" charset="-127"/>
                <a:ea typeface="휴먼모음T" pitchFamily="18" charset="-127"/>
              </a:rPr>
              <a:t>옥스퍼드 운동</a:t>
            </a:r>
            <a:endParaRPr kumimoji="0" lang="en-US" altLang="ko-KR" sz="2400" b="1" dirty="0">
              <a:solidFill>
                <a:srgbClr val="FF000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sz="2400" b="1" u="sng" dirty="0">
              <a:solidFill>
                <a:srgbClr val="0070C0"/>
              </a:solidFill>
              <a:latin typeface="휴먼모음T" pitchFamily="18" charset="-127"/>
              <a:ea typeface="휴먼모음T" pitchFamily="18" charset="-127"/>
            </a:endParaRPr>
          </a:p>
          <a:p>
            <a:pPr marL="342900" indent="-342900" fontAlgn="auto">
              <a:lnSpc>
                <a:spcPts val="12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457200" indent="-457200" fontAlgn="auto">
              <a:lnSpc>
                <a:spcPts val="23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457200" indent="-4572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1) </a:t>
            </a:r>
            <a:r>
              <a:rPr kumimoji="0" lang="ko-KR" altLang="en-US" b="1" dirty="0">
                <a:solidFill>
                  <a:schemeClr val="tx1">
                    <a:lumMod val="65000"/>
                    <a:lumOff val="35000"/>
                  </a:schemeClr>
                </a:solidFill>
                <a:latin typeface="휴먼모음T" pitchFamily="18" charset="-127"/>
                <a:ea typeface="휴먼모음T" pitchFamily="18" charset="-127"/>
              </a:rPr>
              <a:t>옥스퍼드 운동</a:t>
            </a:r>
            <a:r>
              <a:rPr kumimoji="0" lang="en-US" altLang="ko-KR" b="1" dirty="0">
                <a:solidFill>
                  <a:schemeClr val="tx1">
                    <a:lumMod val="65000"/>
                    <a:lumOff val="35000"/>
                  </a:schemeClr>
                </a:solidFill>
                <a:latin typeface="휴먼모음T" pitchFamily="18" charset="-127"/>
                <a:ea typeface="휴먼모음T" pitchFamily="18" charset="-127"/>
              </a:rPr>
              <a:t>(1833~1845)</a:t>
            </a:r>
            <a:r>
              <a:rPr kumimoji="0" lang="ko-KR" altLang="en-US" b="1" dirty="0">
                <a:solidFill>
                  <a:schemeClr val="tx1">
                    <a:lumMod val="65000"/>
                    <a:lumOff val="35000"/>
                  </a:schemeClr>
                </a:solidFill>
                <a:latin typeface="휴먼모음T" pitchFamily="18" charset="-127"/>
                <a:ea typeface="휴먼모음T" pitchFamily="18" charset="-127"/>
              </a:rPr>
              <a:t>은 옥스퍼드대학교의 젊은 교수들이 가톨릭</a:t>
            </a:r>
            <a:endParaRPr kumimoji="0" lang="en-US" altLang="ko-KR" b="1" dirty="0">
              <a:solidFill>
                <a:schemeClr val="tx1">
                  <a:lumMod val="65000"/>
                  <a:lumOff val="35000"/>
                </a:schemeClr>
              </a:solidFill>
              <a:latin typeface="휴먼모음T" pitchFamily="18" charset="-127"/>
              <a:ea typeface="휴먼모음T" pitchFamily="18" charset="-127"/>
            </a:endParaRPr>
          </a:p>
          <a:p>
            <a:pPr marL="457200" indent="-4572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전통을 회복함으로써 영국 </a:t>
            </a:r>
            <a:r>
              <a:rPr kumimoji="0" lang="ko-KR" altLang="en-US" b="1" dirty="0" err="1">
                <a:solidFill>
                  <a:schemeClr val="tx1">
                    <a:lumMod val="65000"/>
                    <a:lumOff val="35000"/>
                  </a:schemeClr>
                </a:solidFill>
                <a:latin typeface="휴먼모음T" pitchFamily="18" charset="-127"/>
                <a:ea typeface="휴먼모음T" pitchFamily="18" charset="-127"/>
              </a:rPr>
              <a:t>국교회를</a:t>
            </a:r>
            <a:r>
              <a:rPr kumimoji="0" lang="ko-KR" altLang="en-US" b="1" dirty="0">
                <a:solidFill>
                  <a:schemeClr val="tx1">
                    <a:lumMod val="65000"/>
                    <a:lumOff val="35000"/>
                  </a:schemeClr>
                </a:solidFill>
                <a:latin typeface="휴먼모음T" pitchFamily="18" charset="-127"/>
                <a:ea typeface="휴먼모음T" pitchFamily="18" charset="-127"/>
              </a:rPr>
              <a:t> 쇄신하고자 한 운동</a:t>
            </a:r>
            <a:r>
              <a:rPr kumimoji="0" lang="en-US" altLang="ko-KR" b="1" dirty="0">
                <a:solidFill>
                  <a:schemeClr val="tx1">
                    <a:lumMod val="65000"/>
                    <a:lumOff val="35000"/>
                  </a:schemeClr>
                </a:solidFill>
                <a:latin typeface="휴먼모음T" pitchFamily="18" charset="-127"/>
                <a:ea typeface="휴먼모음T" pitchFamily="18" charset="-127"/>
              </a:rPr>
              <a:t>  </a:t>
            </a:r>
          </a:p>
          <a:p>
            <a:pPr marL="457200" indent="-457200" fontAlgn="auto">
              <a:lnSpc>
                <a:spcPts val="2300"/>
              </a:lnSpc>
              <a:spcBef>
                <a:spcPts val="0"/>
              </a:spcBef>
              <a:spcAft>
                <a:spcPts val="0"/>
              </a:spcAft>
              <a:defRPr/>
            </a:pP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2) </a:t>
            </a:r>
            <a:r>
              <a:rPr kumimoji="0" lang="ko-KR" altLang="en-US" b="1" dirty="0">
                <a:solidFill>
                  <a:schemeClr val="tx1">
                    <a:lumMod val="65000"/>
                    <a:lumOff val="35000"/>
                  </a:schemeClr>
                </a:solidFill>
                <a:latin typeface="휴먼모음T" pitchFamily="18" charset="-127"/>
                <a:ea typeface="휴먼모음T" pitchFamily="18" charset="-127"/>
              </a:rPr>
              <a:t>이 운동을 통해 교회 내부적으로 수도원 부활 등 가톨릭 전통으로 회귀</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하고자 하는 가시적인 변화가 일어남</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ts val="2300"/>
              </a:lnSpc>
              <a:spcBef>
                <a:spcPts val="0"/>
              </a:spcBef>
              <a:spcAft>
                <a:spcPts val="0"/>
              </a:spcAft>
              <a:defRPr/>
            </a:pPr>
            <a:endParaRPr kumimoji="0" lang="en-US" altLang="ko-KR" b="1" dirty="0">
              <a:solidFill>
                <a:srgbClr val="0070C0"/>
              </a:solidFill>
              <a:latin typeface="휴먼모음T" pitchFamily="18" charset="-127"/>
              <a:ea typeface="휴먼모음T" pitchFamily="18" charset="-127"/>
            </a:endParaRPr>
          </a:p>
          <a:p>
            <a:pPr marL="342900" indent="-342900" fontAlgn="auto">
              <a:lnSpc>
                <a:spcPts val="23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3) </a:t>
            </a:r>
            <a:r>
              <a:rPr kumimoji="0" lang="ko-KR" altLang="en-US" b="1" dirty="0">
                <a:solidFill>
                  <a:schemeClr val="tx1">
                    <a:lumMod val="65000"/>
                    <a:lumOff val="35000"/>
                  </a:schemeClr>
                </a:solidFill>
                <a:latin typeface="휴먼모음T" pitchFamily="18" charset="-127"/>
                <a:ea typeface="휴먼모음T" pitchFamily="18" charset="-127"/>
              </a:rPr>
              <a:t>이는 마침내 </a:t>
            </a:r>
            <a:r>
              <a:rPr kumimoji="0" lang="en-US" altLang="ko-KR" b="1" dirty="0">
                <a:solidFill>
                  <a:schemeClr val="tx1">
                    <a:lumMod val="65000"/>
                    <a:lumOff val="35000"/>
                  </a:schemeClr>
                </a:solidFill>
                <a:latin typeface="휴먼모음T" pitchFamily="18" charset="-127"/>
                <a:ea typeface="휴먼모음T" pitchFamily="18" charset="-127"/>
              </a:rPr>
              <a:t>1854</a:t>
            </a:r>
            <a:r>
              <a:rPr kumimoji="0" lang="ko-KR" altLang="en-US" b="1" dirty="0">
                <a:solidFill>
                  <a:schemeClr val="tx1">
                    <a:lumMod val="65000"/>
                    <a:lumOff val="35000"/>
                  </a:schemeClr>
                </a:solidFill>
                <a:latin typeface="휴먼모음T" pitchFamily="18" charset="-127"/>
                <a:ea typeface="휴먼모음T" pitchFamily="18" charset="-127"/>
              </a:rPr>
              <a:t>년 </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원죄 없으신 마리아 잉태</a:t>
            </a:r>
            <a:r>
              <a:rPr kumimoji="0" lang="en-US" altLang="ko-KR" b="1" dirty="0">
                <a:solidFill>
                  <a:schemeClr val="tx1">
                    <a:lumMod val="65000"/>
                    <a:lumOff val="35000"/>
                  </a:schemeClr>
                </a:solidFill>
                <a:latin typeface="휴먼모음T" pitchFamily="18" charset="-127"/>
                <a:ea typeface="휴먼모음T" pitchFamily="18" charset="-127"/>
              </a:rPr>
              <a:t>’</a:t>
            </a:r>
            <a:r>
              <a:rPr kumimoji="0" lang="ko-KR" altLang="en-US" b="1" dirty="0">
                <a:solidFill>
                  <a:schemeClr val="tx1">
                    <a:lumMod val="65000"/>
                    <a:lumOff val="35000"/>
                  </a:schemeClr>
                </a:solidFill>
                <a:latin typeface="휴먼모음T" pitchFamily="18" charset="-127"/>
                <a:ea typeface="휴먼모음T" pitchFamily="18" charset="-127"/>
              </a:rPr>
              <a:t>교의와 선포되고 </a:t>
            </a:r>
            <a:r>
              <a:rPr kumimoji="0" lang="en-US" altLang="ko-KR" b="1" dirty="0">
                <a:solidFill>
                  <a:schemeClr val="tx1">
                    <a:lumMod val="65000"/>
                    <a:lumOff val="35000"/>
                  </a:schemeClr>
                </a:solidFill>
                <a:latin typeface="휴먼모음T" pitchFamily="18" charset="-127"/>
                <a:ea typeface="휴먼모음T" pitchFamily="18" charset="-127"/>
              </a:rPr>
              <a:t>1950</a:t>
            </a:r>
            <a:r>
              <a:rPr kumimoji="0" lang="ko-KR" altLang="en-US" b="1" dirty="0">
                <a:solidFill>
                  <a:schemeClr val="tx1">
                    <a:lumMod val="65000"/>
                    <a:lumOff val="35000"/>
                  </a:schemeClr>
                </a:solidFill>
                <a:latin typeface="휴먼모음T" pitchFamily="18" charset="-127"/>
                <a:ea typeface="휴먼모음T" pitchFamily="18" charset="-127"/>
              </a:rPr>
              <a:t>년</a:t>
            </a:r>
            <a:endParaRPr kumimoji="0" lang="en-US" altLang="ko-KR" b="1" dirty="0">
              <a:solidFill>
                <a:schemeClr val="tx1">
                  <a:lumMod val="65000"/>
                  <a:lumOff val="35000"/>
                </a:schemeClr>
              </a:solidFill>
              <a:latin typeface="휴먼모음T" pitchFamily="18" charset="-127"/>
              <a:ea typeface="휴먼모음T" pitchFamily="18" charset="-127"/>
            </a:endParaRPr>
          </a:p>
          <a:p>
            <a:pPr marL="342900" indent="-342900" fontAlgn="auto">
              <a:lnSpc>
                <a:spcPct val="150000"/>
              </a:lnSpc>
              <a:spcBef>
                <a:spcPts val="0"/>
              </a:spcBef>
              <a:spcAft>
                <a:spcPts val="0"/>
              </a:spcAft>
              <a:defRPr/>
            </a:pPr>
            <a:r>
              <a:rPr kumimoji="0" lang="en-US" altLang="ko-KR" b="1" dirty="0">
                <a:solidFill>
                  <a:schemeClr val="tx1">
                    <a:lumMod val="65000"/>
                    <a:lumOff val="35000"/>
                  </a:schemeClr>
                </a:solidFill>
                <a:latin typeface="휴먼모음T" pitchFamily="18" charset="-127"/>
                <a:ea typeface="휴먼모음T" pitchFamily="18" charset="-127"/>
              </a:rPr>
              <a:t>   </a:t>
            </a:r>
            <a:r>
              <a:rPr kumimoji="0" lang="ko-KR" altLang="en-US" b="1" dirty="0">
                <a:solidFill>
                  <a:schemeClr val="tx1">
                    <a:lumMod val="65000"/>
                    <a:lumOff val="35000"/>
                  </a:schemeClr>
                </a:solidFill>
                <a:latin typeface="휴먼모음T" pitchFamily="18" charset="-127"/>
                <a:ea typeface="휴먼모음T" pitchFamily="18" charset="-127"/>
              </a:rPr>
              <a:t>성모 승천에 대한 교의가 선포되는 배경이 되었음</a:t>
            </a:r>
            <a:r>
              <a:rPr kumimoji="0" lang="en-US" altLang="ko-KR" b="1" dirty="0">
                <a:solidFill>
                  <a:schemeClr val="tx1">
                    <a:lumMod val="65000"/>
                    <a:lumOff val="35000"/>
                  </a:schemeClr>
                </a:solidFill>
                <a:latin typeface="휴먼모음T" pitchFamily="18" charset="-127"/>
                <a:ea typeface="휴먼모음T" pitchFamily="18" charset="-127"/>
              </a:rPr>
              <a:t>.</a:t>
            </a:r>
          </a:p>
          <a:p>
            <a:pPr algn="ctr" fontAlgn="auto">
              <a:spcBef>
                <a:spcPts val="0"/>
              </a:spcBef>
              <a:spcAft>
                <a:spcPts val="0"/>
              </a:spcAft>
              <a:defRPr/>
            </a:pPr>
            <a:endParaRPr kumimoji="0" lang="en-US" altLang="ko-KR" dirty="0"/>
          </a:p>
          <a:p>
            <a:pPr algn="ctr" fontAlgn="auto">
              <a:spcBef>
                <a:spcPts val="0"/>
              </a:spcBef>
              <a:spcAft>
                <a:spcPts val="0"/>
              </a:spcAft>
              <a:defRPr/>
            </a:pPr>
            <a:endParaRPr kumimoji="0" lang="en-US" altLang="ko-KR" dirty="0"/>
          </a:p>
          <a:p>
            <a:pPr algn="ctr" fontAlgn="auto">
              <a:spcBef>
                <a:spcPts val="0"/>
              </a:spcBef>
              <a:spcAft>
                <a:spcPts val="0"/>
              </a:spcAft>
              <a:defRPr/>
            </a:pPr>
            <a:endParaRPr kumimoji="0" lang="ko-KR" altLang="en-US" dirty="0"/>
          </a:p>
        </p:txBody>
      </p:sp>
      <p:pic>
        <p:nvPicPr>
          <p:cNvPr id="61445" name="Picture 2" descr="http://cfile248.uf.daum.net/image/1950D8164CFA636111B5D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424" y="73373"/>
            <a:ext cx="647700" cy="1195387"/>
          </a:xfrm>
          <a:prstGeom prst="ellipse">
            <a:avLst/>
          </a:prstGeom>
          <a:ln>
            <a:noFill/>
          </a:ln>
          <a:effectLst>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pds.catholic.or.kr/attbox/bbs/include/readImg.asp?gubun=100&amp;seq=31&amp;id=943&amp;filenm=%BE%DF%B0%F6+%BF%E4%B8%A3%B4%DC%BD%BA%5F%B1%E2%B5%B5%C7%CF%B4%C2+%B3%EB%C0%CE%2Ejpg&amp;maingroup=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0"/>
            <a:ext cx="51117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7" name="직사각형 3"/>
          <p:cNvSpPr>
            <a:spLocks noChangeArrowheads="1"/>
          </p:cNvSpPr>
          <p:nvPr/>
        </p:nvSpPr>
        <p:spPr bwMode="auto">
          <a:xfrm>
            <a:off x="1943100" y="6308725"/>
            <a:ext cx="50403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굴림" charset="-127"/>
                <a:ea typeface="굴림" charset="-127"/>
              </a:defRPr>
            </a:lvl1pPr>
            <a:lvl2pPr marL="742950" indent="-285750" eaLnBrk="0" hangingPunct="0">
              <a:defRPr kumimoji="1">
                <a:solidFill>
                  <a:schemeClr val="tx1"/>
                </a:solidFill>
                <a:latin typeface="굴림" charset="-127"/>
                <a:ea typeface="굴림" charset="-127"/>
              </a:defRPr>
            </a:lvl2pPr>
            <a:lvl3pPr marL="1143000" indent="-228600" eaLnBrk="0" hangingPunct="0">
              <a:defRPr kumimoji="1">
                <a:solidFill>
                  <a:schemeClr val="tx1"/>
                </a:solidFill>
                <a:latin typeface="굴림" charset="-127"/>
                <a:ea typeface="굴림" charset="-127"/>
              </a:defRPr>
            </a:lvl3pPr>
            <a:lvl4pPr marL="1600200" indent="-228600" eaLnBrk="0" hangingPunct="0">
              <a:defRPr kumimoji="1">
                <a:solidFill>
                  <a:schemeClr val="tx1"/>
                </a:solidFill>
                <a:latin typeface="굴림" charset="-127"/>
                <a:ea typeface="굴림" charset="-127"/>
              </a:defRPr>
            </a:lvl4pPr>
            <a:lvl5pPr marL="2057400" indent="-228600" eaLnBrk="0" hangingPunct="0">
              <a:defRPr kumimoji="1">
                <a:solidFill>
                  <a:schemeClr val="tx1"/>
                </a:solidFill>
                <a:latin typeface="굴림" charset="-127"/>
                <a:ea typeface="굴림" charset="-127"/>
              </a:defRPr>
            </a:lvl5pPr>
            <a:lvl6pPr marL="2514600" indent="-228600" eaLnBrk="0" fontAlgn="base" hangingPunct="0">
              <a:spcBef>
                <a:spcPct val="0"/>
              </a:spcBef>
              <a:spcAft>
                <a:spcPct val="0"/>
              </a:spcAft>
              <a:defRPr kumimoji="1">
                <a:solidFill>
                  <a:schemeClr val="tx1"/>
                </a:solidFill>
                <a:latin typeface="굴림" charset="-127"/>
                <a:ea typeface="굴림" charset="-127"/>
              </a:defRPr>
            </a:lvl6pPr>
            <a:lvl7pPr marL="2971800" indent="-228600" eaLnBrk="0" fontAlgn="base" hangingPunct="0">
              <a:spcBef>
                <a:spcPct val="0"/>
              </a:spcBef>
              <a:spcAft>
                <a:spcPct val="0"/>
              </a:spcAft>
              <a:defRPr kumimoji="1">
                <a:solidFill>
                  <a:schemeClr val="tx1"/>
                </a:solidFill>
                <a:latin typeface="굴림" charset="-127"/>
                <a:ea typeface="굴림" charset="-127"/>
              </a:defRPr>
            </a:lvl7pPr>
            <a:lvl8pPr marL="3429000" indent="-228600" eaLnBrk="0" fontAlgn="base" hangingPunct="0">
              <a:spcBef>
                <a:spcPct val="0"/>
              </a:spcBef>
              <a:spcAft>
                <a:spcPct val="0"/>
              </a:spcAft>
              <a:defRPr kumimoji="1">
                <a:solidFill>
                  <a:schemeClr val="tx1"/>
                </a:solidFill>
                <a:latin typeface="굴림" charset="-127"/>
                <a:ea typeface="굴림" charset="-127"/>
              </a:defRPr>
            </a:lvl8pPr>
            <a:lvl9pPr marL="3886200" indent="-228600" eaLnBrk="0" fontAlgn="base" hangingPunct="0">
              <a:spcBef>
                <a:spcPct val="0"/>
              </a:spcBef>
              <a:spcAft>
                <a:spcPct val="0"/>
              </a:spcAft>
              <a:defRPr kumimoji="1">
                <a:solidFill>
                  <a:schemeClr val="tx1"/>
                </a:solidFill>
                <a:latin typeface="굴림" charset="-127"/>
                <a:ea typeface="굴림" charset="-127"/>
              </a:defRPr>
            </a:lvl9pPr>
          </a:lstStyle>
          <a:p>
            <a:pPr eaLnBrk="1" hangingPunct="1"/>
            <a:r>
              <a:rPr lang="ko-KR" altLang="en-US" sz="1400" b="1" i="1">
                <a:solidFill>
                  <a:schemeClr val="bg1"/>
                </a:solidFill>
              </a:rPr>
              <a:t>  야곱 요르단스</a:t>
            </a:r>
            <a:r>
              <a:rPr lang="en-US" altLang="ko-KR" sz="1400" b="1" i="1">
                <a:solidFill>
                  <a:schemeClr val="bg1"/>
                </a:solidFill>
              </a:rPr>
              <a:t>(Jacob Jordaens, 1593~1678), </a:t>
            </a:r>
          </a:p>
          <a:p>
            <a:pPr eaLnBrk="1" hangingPunct="1"/>
            <a:r>
              <a:rPr lang="en-US" altLang="ko-KR" sz="1400" b="1" i="1">
                <a:solidFill>
                  <a:schemeClr val="bg1"/>
                </a:solidFill>
              </a:rPr>
              <a:t>‘</a:t>
            </a:r>
            <a:r>
              <a:rPr lang="ko-KR" altLang="en-US" sz="1400" b="1" i="1">
                <a:solidFill>
                  <a:schemeClr val="bg1"/>
                </a:solidFill>
              </a:rPr>
              <a:t>기도하는 노인’</a:t>
            </a:r>
            <a:r>
              <a:rPr lang="en-US" altLang="ko-KR" sz="1400" b="1" i="1">
                <a:solidFill>
                  <a:schemeClr val="bg1"/>
                </a:solidFill>
              </a:rPr>
              <a:t>, 1621</a:t>
            </a:r>
            <a:r>
              <a:rPr lang="ko-KR" altLang="en-US" sz="1400" b="1" i="1">
                <a:solidFill>
                  <a:schemeClr val="bg1"/>
                </a:solidFill>
              </a:rPr>
              <a:t>년경</a:t>
            </a:r>
            <a:r>
              <a:rPr lang="en-US" altLang="ko-KR" sz="1400" b="1" i="1">
                <a:solidFill>
                  <a:schemeClr val="bg1"/>
                </a:solidFill>
              </a:rPr>
              <a:t>, </a:t>
            </a:r>
            <a:r>
              <a:rPr lang="ko-KR" altLang="en-US" sz="1400" b="1" i="1">
                <a:solidFill>
                  <a:schemeClr val="bg1"/>
                </a:solidFill>
              </a:rPr>
              <a:t>유채</a:t>
            </a:r>
            <a:r>
              <a:rPr lang="en-US" altLang="ko-KR" sz="1400" b="1" i="1">
                <a:solidFill>
                  <a:schemeClr val="bg1"/>
                </a:solidFill>
              </a:rPr>
              <a:t>, </a:t>
            </a:r>
            <a:r>
              <a:rPr lang="ko-KR" altLang="en-US" sz="1400" b="1" i="1">
                <a:solidFill>
                  <a:schemeClr val="bg1"/>
                </a:solidFill>
              </a:rPr>
              <a:t>프라하 미술관</a:t>
            </a:r>
            <a:r>
              <a:rPr lang="en-US" altLang="ko-KR" sz="1400" b="1" i="1">
                <a:solidFill>
                  <a:schemeClr val="bg1"/>
                </a:solidFill>
              </a:rPr>
              <a:t>, </a:t>
            </a:r>
            <a:r>
              <a:rPr lang="ko-KR" altLang="en-US" sz="1400" b="1" i="1">
                <a:solidFill>
                  <a:schemeClr val="bg1"/>
                </a:solidFill>
              </a:rPr>
              <a:t>체코</a:t>
            </a:r>
            <a:r>
              <a:rPr lang="en-US" altLang="ko-KR" sz="1400" b="1" i="1">
                <a:solidFill>
                  <a:schemeClr val="bg1"/>
                </a:solidFill>
              </a:rPr>
              <a:t>.</a:t>
            </a:r>
            <a:endParaRPr lang="ko-KR" altLang="en-US" b="1">
              <a:solidFill>
                <a:schemeClr val="bg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p:nvPr>
        </p:nvSpPr>
        <p:spPr>
          <a:xfrm>
            <a:off x="251520" y="5373216"/>
            <a:ext cx="8229600" cy="1143000"/>
          </a:xfrm>
        </p:spPr>
        <p:txBody>
          <a:bodyPr>
            <a:normAutofit fontScale="90000"/>
          </a:bodyPr>
          <a:lstStyle/>
          <a:p>
            <a:pPr>
              <a:defRPr/>
            </a:pPr>
            <a:r>
              <a:rPr lang="en-US" altLang="ko-KR" sz="1400" dirty="0" smtClean="0"/>
              <a:t>(</a:t>
            </a:r>
            <a:r>
              <a:rPr lang="ko-KR" altLang="en-US" sz="1400" dirty="0" err="1" smtClean="0"/>
              <a:t>엠마우스</a:t>
            </a:r>
            <a:r>
              <a:rPr lang="en-US" altLang="ko-KR" sz="1400" dirty="0" smtClean="0"/>
              <a:t>) </a:t>
            </a:r>
            <a:r>
              <a:rPr lang="ko-KR" altLang="en-US" sz="1400" dirty="0" smtClean="0"/>
              <a:t>예수님과 하루 종일 같이 걸으며 말씀을 들으면서도 그분이 누구신지 몰랐던 제자들은 예수님께서 저녁 식사 때에 빵을 떼시어 그들에게 나누어주시는 순간 눈이 열려 비로소 주님을 </a:t>
            </a:r>
            <a:r>
              <a:rPr lang="ko-KR" altLang="en-US" sz="1400" dirty="0" err="1" smtClean="0"/>
              <a:t>알아뵙는다</a:t>
            </a:r>
            <a:r>
              <a:rPr lang="en-US" altLang="ko-KR" sz="1400" dirty="0" smtClean="0"/>
              <a:t>. </a:t>
            </a:r>
            <a:r>
              <a:rPr lang="ko-KR" altLang="en-US" sz="1400" dirty="0" smtClean="0"/>
              <a:t>예수님께서는 오른 손으로 빵에 강복하고 계시다</a:t>
            </a:r>
            <a:r>
              <a:rPr lang="en-US" altLang="ko-KR" sz="1400" dirty="0" smtClean="0"/>
              <a:t>. </a:t>
            </a:r>
            <a:r>
              <a:rPr lang="ko-KR" altLang="en-US" sz="1400" dirty="0" smtClean="0"/>
              <a:t>깜짝 놀란 두 제자의 표정과 동작이 매우 생생하게 표현되어 있다</a:t>
            </a:r>
            <a:r>
              <a:rPr lang="en-US" altLang="ko-KR" sz="1400" dirty="0" smtClean="0"/>
              <a:t>. </a:t>
            </a:r>
            <a:r>
              <a:rPr lang="ko-KR" altLang="en-US" sz="1400" dirty="0" smtClean="0"/>
              <a:t>부활의 날인 여드레째 날</a:t>
            </a:r>
            <a:r>
              <a:rPr lang="en-US" altLang="ko-KR" sz="1400" dirty="0" smtClean="0"/>
              <a:t>, </a:t>
            </a:r>
            <a:r>
              <a:rPr lang="ko-KR" altLang="en-US" sz="1400" dirty="0" smtClean="0"/>
              <a:t>곧 주일에 주님의 식탁에 초대받은 제자들은 그 때나 지금이나 빵을 떼어 나누면서 우리 가운데 계신 주님을 만난다</a:t>
            </a:r>
            <a:endParaRPr lang="ko-KR" altLang="en-US" sz="1400" dirty="0"/>
          </a:p>
        </p:txBody>
      </p:sp>
      <p:pic>
        <p:nvPicPr>
          <p:cNvPr id="48131" name="Picture 2" descr="http://pds.catholic.or.kr/attbox/bbs/include/readImg.asp?gubun=100&amp;seq=31&amp;id=867&amp;filenm=%C4%AB%B6%F3%B9%D9%C1%B6%5F%BF%A5%B8%B6%BF%EC%BD%BA%2Ejpg&amp;maingroup=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115888"/>
            <a:ext cx="6192837" cy="51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제목 1"/>
          <p:cNvSpPr>
            <a:spLocks noGrp="1"/>
          </p:cNvSpPr>
          <p:nvPr>
            <p:ph type="title" idx="4294967295"/>
          </p:nvPr>
        </p:nvSpPr>
        <p:spPr>
          <a:xfrm>
            <a:off x="467544" y="5445224"/>
            <a:ext cx="8424936" cy="1340767"/>
          </a:xfrm>
        </p:spPr>
        <p:txBody>
          <a:bodyPr>
            <a:normAutofit fontScale="90000"/>
          </a:bodyPr>
          <a:lstStyle/>
          <a:p>
            <a:pPr>
              <a:defRPr/>
            </a:pPr>
            <a:r>
              <a:rPr lang="ko-KR" altLang="en-US" sz="1400" dirty="0" smtClean="0"/>
              <a:t>평화로이 펼쳐지는 들판을 뒤로</a:t>
            </a:r>
            <a:r>
              <a:rPr lang="en-US" altLang="ko-KR" sz="1400" dirty="0" smtClean="0"/>
              <a:t>, </a:t>
            </a:r>
            <a:r>
              <a:rPr lang="ko-KR" altLang="en-US" sz="1400" dirty="0" smtClean="0"/>
              <a:t>한 젊은 농부가 허리를 굽혀 삽으로 땅을 파고 있고 그 앞의 여인은 그 자리에 감자를 심고 있다</a:t>
            </a:r>
            <a:r>
              <a:rPr lang="en-US" altLang="ko-KR" sz="1400" dirty="0" smtClean="0"/>
              <a:t>. </a:t>
            </a:r>
            <a:r>
              <a:rPr lang="ko-KR" altLang="en-US" sz="1400" dirty="0" smtClean="0"/>
              <a:t>이 부부 뒤에는 나무 한 그루가 있고</a:t>
            </a:r>
            <a:r>
              <a:rPr lang="en-US" altLang="ko-KR" sz="1400" dirty="0" smtClean="0"/>
              <a:t>, </a:t>
            </a:r>
            <a:r>
              <a:rPr lang="ko-KR" altLang="en-US" sz="1400" dirty="0" smtClean="0"/>
              <a:t>그 아래 그늘에는 이들이 타고 온 것으로 보이는 나귀 한 마리가 있다</a:t>
            </a:r>
            <a:r>
              <a:rPr lang="en-US" altLang="ko-KR" sz="1400" dirty="0" smtClean="0"/>
              <a:t>. </a:t>
            </a:r>
            <a:r>
              <a:rPr lang="ko-KR" altLang="en-US" sz="1400" dirty="0" smtClean="0"/>
              <a:t>그 앞에 놓인 바구니 안에는 이들의 아기가 새록새록 잠들어 있다</a:t>
            </a:r>
            <a:r>
              <a:rPr lang="en-US" altLang="ko-KR" sz="1400" dirty="0" smtClean="0"/>
              <a:t>. </a:t>
            </a:r>
            <a:r>
              <a:rPr lang="ko-KR" altLang="en-US" sz="1400" dirty="0" smtClean="0"/>
              <a:t>이는 하느님이 주신 비옥한 땅과 태양 그리고 사랑하는 가정을 주신 하느님의 은혜에 깊은 감사를 하며 살아가는 성가정의 아름다운 모습이다</a:t>
            </a:r>
            <a:r>
              <a:rPr lang="en-US" altLang="ko-KR" sz="1400" dirty="0" smtClean="0"/>
              <a:t>. </a:t>
            </a:r>
            <a:r>
              <a:rPr lang="ko-KR" altLang="en-US" sz="1400" dirty="0" smtClean="0"/>
              <a:t>하느님 은총의 손길은 멀리 있는 것이 아니라 바로 우리 안에 내재된 것으로 그 보물의 소중함을 알아보는 이들만이 하느님의 무한하고 따스한 사랑을 느낄 수 있을 것이다</a:t>
            </a:r>
            <a:r>
              <a:rPr lang="en-US" altLang="ko-KR" sz="1400" dirty="0" smtClean="0"/>
              <a:t>(</a:t>
            </a:r>
            <a:r>
              <a:rPr lang="ko-KR" altLang="en-US" sz="1400" dirty="0" smtClean="0"/>
              <a:t>밀레</a:t>
            </a:r>
            <a:r>
              <a:rPr lang="en-US" altLang="ko-KR" sz="1400" dirty="0" smtClean="0"/>
              <a:t>,</a:t>
            </a:r>
            <a:r>
              <a:rPr lang="ko-KR" altLang="en-US" sz="1400" dirty="0" err="1" smtClean="0"/>
              <a:t>감자심는</a:t>
            </a:r>
            <a:r>
              <a:rPr lang="ko-KR" altLang="en-US" sz="1400" dirty="0" smtClean="0"/>
              <a:t> 사람들</a:t>
            </a:r>
            <a:r>
              <a:rPr lang="en-US" altLang="ko-KR" sz="1400" dirty="0" smtClean="0"/>
              <a:t>)</a:t>
            </a:r>
            <a:endParaRPr lang="ko-KR" altLang="en-US" sz="1400" dirty="0"/>
          </a:p>
        </p:txBody>
      </p:sp>
      <p:pic>
        <p:nvPicPr>
          <p:cNvPr id="49155" name="Picture 2" descr="http://pds.catholic.or.kr/attbox/bbs/include/readImg.asp?gubun=100&amp;seq=31&amp;id=907&amp;filenm=%C0%E5%C7%C1%B6%FB%BC%F6%BE%C6%B9%D0%B7%B9%5F%B0%A8%C0%DA%BD%C9%B4%C2%BB%E7%B6%F7%B5%E9%2Ejpg&amp;maingroup=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9250" y="260350"/>
            <a:ext cx="5619750"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광장">
  <a:themeElements>
    <a:clrScheme name="광장">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광장">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광장">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9583</TotalTime>
  <Words>5606</Words>
  <Application>Microsoft Office PowerPoint</Application>
  <PresentationFormat>화면 슬라이드 쇼(4:3)</PresentationFormat>
  <Paragraphs>618</Paragraphs>
  <Slides>44</Slides>
  <Notes>8</Notes>
  <HiddenSlides>0</HiddenSlides>
  <MMClips>0</MMClips>
  <ScaleCrop>false</ScaleCrop>
  <HeadingPairs>
    <vt:vector size="4" baseType="variant">
      <vt:variant>
        <vt:lpstr>테마</vt:lpstr>
      </vt:variant>
      <vt:variant>
        <vt:i4>1</vt:i4>
      </vt:variant>
      <vt:variant>
        <vt:lpstr>슬라이드 제목</vt:lpstr>
      </vt:variant>
      <vt:variant>
        <vt:i4>44</vt:i4>
      </vt:variant>
    </vt:vector>
  </HeadingPairs>
  <TitlesOfParts>
    <vt:vector size="45" baseType="lpstr">
      <vt:lpstr>광장</vt:lpstr>
      <vt:lpstr>3부 “교부들이 공경한  성모마리아”</vt:lpstr>
      <vt:lpstr>dreamisnowhere</vt:lpstr>
      <vt:lpstr>순 서</vt:lpstr>
      <vt:lpstr>1.교부들이  공경한  성모마리아</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Ⅱ.중세기와 르네상스시대의 성모 마리아</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(엠마우스) 예수님과 하루 종일 같이 걸으며 말씀을 들으면서도 그분이 누구신지 몰랐던 제자들은 예수님께서 저녁 식사 때에 빵을 떼시어 그들에게 나누어주시는 순간 눈이 열려 비로소 주님을 알아뵙는다. 예수님께서는 오른 손으로 빵에 강복하고 계시다. 깜짝 놀란 두 제자의 표정과 동작이 매우 생생하게 표현되어 있다. 부활의 날인 여드레째 날, 곧 주일에 주님의 식탁에 초대받은 제자들은 그 때나 지금이나 빵을 떼어 나누면서 우리 가운데 계신 주님을 만난다</vt:lpstr>
      <vt:lpstr>평화로이 펼쳐지는 들판을 뒤로, 한 젊은 농부가 허리를 굽혀 삽으로 땅을 파고 있고 그 앞의 여인은 그 자리에 감자를 심고 있다. 이 부부 뒤에는 나무 한 그루가 있고, 그 아래 그늘에는 이들이 타고 온 것으로 보이는 나귀 한 마리가 있다. 그 앞에 놓인 바구니 안에는 이들의 아기가 새록새록 잠들어 있다. 이는 하느님이 주신 비옥한 땅과 태양 그리고 사랑하는 가정을 주신 하느님의 은혜에 깊은 감사를 하며 살아가는 성가정의 아름다운 모습이다. 하느님 은총의 손길은 멀리 있는 것이 아니라 바로 우리 안에 내재된 것으로 그 보물의 소중함을 알아보는 이들만이 하느님의 무한하고 따스한 사랑을 느낄 수 있을 것이다(밀레,감자심는 사람들)</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4부. 성모마리아의 4대 교의</dc:title>
  <dc:creator>sec</dc:creator>
  <cp:lastModifiedBy>Kyoungho</cp:lastModifiedBy>
  <cp:revision>928</cp:revision>
  <dcterms:created xsi:type="dcterms:W3CDTF">2012-02-23T06:04:20Z</dcterms:created>
  <dcterms:modified xsi:type="dcterms:W3CDTF">2014-06-03T08:26:31Z</dcterms:modified>
</cp:coreProperties>
</file>