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ags/tag5.xml" ContentType="application/vnd.openxmlformats-officedocument.presentationml.tags+xml"/>
  <Override PartName="/ppt/notesSlides/notesSlide11.xml" ContentType="application/vnd.openxmlformats-officedocument.presentationml.notesSlide+xml"/>
  <Override PartName="/ppt/tags/tag6.xml" ContentType="application/vnd.openxmlformats-officedocument.presentationml.tags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.xml" ContentType="application/vnd.openxmlformats-officedocument.presentationml.tags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15.xml" ContentType="application/vnd.openxmlformats-officedocument.presentationml.tags+xml"/>
  <Override PartName="/ppt/notesSlides/notesSlide25.xml" ContentType="application/vnd.openxmlformats-officedocument.presentationml.notesSlide+xml"/>
  <Override PartName="/ppt/tags/tag16.xml" ContentType="application/vnd.openxmlformats-officedocument.presentationml.tags+xml"/>
  <Override PartName="/ppt/notesSlides/notesSlide26.xml" ContentType="application/vnd.openxmlformats-officedocument.presentationml.notesSlide+xml"/>
  <Override PartName="/ppt/tags/tag17.xml" ContentType="application/vnd.openxmlformats-officedocument.presentationml.tags+xml"/>
  <Override PartName="/ppt/notesSlides/notesSlide27.xml" ContentType="application/vnd.openxmlformats-officedocument.presentationml.notesSlide+xml"/>
  <Override PartName="/ppt/tags/tag18.xml" ContentType="application/vnd.openxmlformats-officedocument.presentationml.tags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ags/tag19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20.xml" ContentType="application/vnd.openxmlformats-officedocument.presentationml.tags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6" r:id="rId1"/>
  </p:sldMasterIdLst>
  <p:notesMasterIdLst>
    <p:notesMasterId r:id="rId34"/>
  </p:notesMasterIdLst>
  <p:handoutMasterIdLst>
    <p:handoutMasterId r:id="rId35"/>
  </p:handoutMasterIdLst>
  <p:sldIdLst>
    <p:sldId id="476" r:id="rId2"/>
    <p:sldId id="480" r:id="rId3"/>
    <p:sldId id="471" r:id="rId4"/>
    <p:sldId id="482" r:id="rId5"/>
    <p:sldId id="484" r:id="rId6"/>
    <p:sldId id="481" r:id="rId7"/>
    <p:sldId id="468" r:id="rId8"/>
    <p:sldId id="474" r:id="rId9"/>
    <p:sldId id="478" r:id="rId10"/>
    <p:sldId id="304" r:id="rId11"/>
    <p:sldId id="479" r:id="rId12"/>
    <p:sldId id="489" r:id="rId13"/>
    <p:sldId id="269" r:id="rId14"/>
    <p:sldId id="487" r:id="rId15"/>
    <p:sldId id="459" r:id="rId16"/>
    <p:sldId id="486" r:id="rId17"/>
    <p:sldId id="466" r:id="rId18"/>
    <p:sldId id="485" r:id="rId19"/>
    <p:sldId id="460" r:id="rId20"/>
    <p:sldId id="463" r:id="rId21"/>
    <p:sldId id="461" r:id="rId22"/>
    <p:sldId id="464" r:id="rId23"/>
    <p:sldId id="491" r:id="rId24"/>
    <p:sldId id="448" r:id="rId25"/>
    <p:sldId id="462" r:id="rId26"/>
    <p:sldId id="490" r:id="rId27"/>
    <p:sldId id="473" r:id="rId28"/>
    <p:sldId id="472" r:id="rId29"/>
    <p:sldId id="488" r:id="rId30"/>
    <p:sldId id="424" r:id="rId31"/>
    <p:sldId id="492" r:id="rId32"/>
    <p:sldId id="470" r:id="rId33"/>
  </p:sldIdLst>
  <p:sldSz cx="9001125" cy="6840538"/>
  <p:notesSz cx="6854825" cy="9750425"/>
  <p:custShowLst>
    <p:custShow name="재구성한 쇼 1" id="0">
      <p:sldLst>
        <p:sld r:id="rId4"/>
        <p:sld r:id="rId8"/>
        <p:sld r:id="rId9"/>
        <p:sld r:id="rId10"/>
        <p:sld r:id="rId11"/>
        <p:sld r:id="rId12"/>
        <p:sld r:id="rId14"/>
        <p:sld r:id="rId16"/>
        <p:sld r:id="rId20"/>
        <p:sld r:id="rId21"/>
        <p:sld r:id="rId18"/>
        <p:sld r:id="rId22"/>
        <p:sld r:id="rId23"/>
        <p:sld r:id="rId25"/>
        <p:sld r:id="rId26"/>
        <p:sld r:id="rId33"/>
        <p:sld r:id="rId28"/>
        <p:sld r:id="rId29"/>
        <p:sld r:id="rId31"/>
      </p:sldLst>
    </p:custShow>
  </p:custShowLst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1pPr>
    <a:lvl2pPr marL="454025" indent="1588" algn="ctr" rtl="0" fontAlgn="base" latinLnBrk="1">
      <a:spcBef>
        <a:spcPct val="0"/>
      </a:spcBef>
      <a:spcAft>
        <a:spcPct val="0"/>
      </a:spcAft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2pPr>
    <a:lvl3pPr marL="911225" indent="1588" algn="ctr" rtl="0" fontAlgn="base" latinLnBrk="1">
      <a:spcBef>
        <a:spcPct val="0"/>
      </a:spcBef>
      <a:spcAft>
        <a:spcPct val="0"/>
      </a:spcAft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3pPr>
    <a:lvl4pPr marL="1368425" indent="1588" algn="ctr" rtl="0" fontAlgn="base" latinLnBrk="1">
      <a:spcBef>
        <a:spcPct val="0"/>
      </a:spcBef>
      <a:spcAft>
        <a:spcPct val="0"/>
      </a:spcAft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4pPr>
    <a:lvl5pPr marL="1825625" indent="1588" algn="ctr" rtl="0" fontAlgn="base" latinLnBrk="1">
      <a:spcBef>
        <a:spcPct val="0"/>
      </a:spcBef>
      <a:spcAft>
        <a:spcPct val="0"/>
      </a:spcAft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5pPr>
    <a:lvl6pPr marL="2286000" algn="l" defTabSz="914400" rtl="0" eaLnBrk="1" latinLnBrk="1" hangingPunct="1"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6pPr>
    <a:lvl7pPr marL="2743200" algn="l" defTabSz="914400" rtl="0" eaLnBrk="1" latinLnBrk="1" hangingPunct="1"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7pPr>
    <a:lvl8pPr marL="3200400" algn="l" defTabSz="914400" rtl="0" eaLnBrk="1" latinLnBrk="1" hangingPunct="1"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8pPr>
    <a:lvl9pPr marL="3657600" algn="l" defTabSz="914400" rtl="0" eaLnBrk="1" latinLnBrk="1" hangingPunct="1">
      <a:defRPr kumimoji="1" sz="3200" kern="1200">
        <a:solidFill>
          <a:srgbClr val="660033"/>
        </a:solidFill>
        <a:latin typeface="HY동녘B" pitchFamily="18" charset="-127"/>
        <a:ea typeface="HY동녘B" pitchFamily="18" charset="-127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upid" initials="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  <a:srgbClr val="FF6600"/>
    <a:srgbClr val="FFCCFF"/>
    <a:srgbClr val="CC66FF"/>
    <a:srgbClr val="99CC00"/>
    <a:srgbClr val="3D69F7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3345" autoAdjust="0"/>
  </p:normalViewPr>
  <p:slideViewPr>
    <p:cSldViewPr>
      <p:cViewPr>
        <p:scale>
          <a:sx n="81" d="100"/>
          <a:sy n="81" d="100"/>
        </p:scale>
        <p:origin x="-168" y="-72"/>
      </p:cViewPr>
      <p:guideLst>
        <p:guide orient="horz" pos="2155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64" y="360"/>
      </p:cViewPr>
      <p:guideLst>
        <p:guide orient="horz" pos="3071"/>
        <p:guide pos="21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02-04T04:31:38.607" idx="1">
    <p:pos x="10" y="1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en-US" altLang="ko-KR"/>
              <a:t>학교현황</a:t>
            </a:r>
          </a:p>
        </p:txBody>
      </p:sp>
      <p:sp>
        <p:nvSpPr>
          <p:cNvPr id="3194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025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194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194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025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AB96978B-A35C-4CD2-9111-550D1DF5F9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890542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r>
              <a:rPr lang="en-US" altLang="ko-KR"/>
              <a:t>학교현황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60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022350" y="731838"/>
            <a:ext cx="4810125" cy="36560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30738"/>
            <a:ext cx="5483225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751F680-8802-433E-A58F-0E24503FF15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89588127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40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12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684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5625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5534" algn="l" defTabSz="914212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40" algn="l" defTabSz="914212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47" algn="l" defTabSz="914212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54" algn="l" defTabSz="914212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47108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6F4F120-F529-4EE0-AC44-A7086BBFA2D1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D6FB9D7-6A5F-40FA-B939-AE6D6C8721E1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</a:t>
            </a:fld>
            <a:endParaRPr lang="en-US" altLang="ko-KR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50E1E93-22D3-4748-ABDE-880AA962401F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3</a:t>
            </a:fld>
            <a:endParaRPr lang="en-US" altLang="ko-KR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400" smtClean="0"/>
              <a:t>이 사진의 주인공이 누구시지요</a:t>
            </a:r>
            <a:r>
              <a:rPr lang="en-US" altLang="ko-KR" sz="1400" smtClean="0"/>
              <a:t>? </a:t>
            </a:r>
            <a:r>
              <a:rPr lang="ko-KR" altLang="en-US" sz="1400" smtClean="0"/>
              <a:t>저는 이 사진을 볼 때마다 성모님을 떠올립니다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성모님이 우리를  우리 레지오 단원을 만나면 이렇게 사랑하는 마음을 가득 담은 눈길로 따뜻하게 손을 잡아주시며 </a:t>
            </a:r>
            <a:r>
              <a:rPr lang="en-US" altLang="ko-KR" sz="1400" smtClean="0"/>
              <a:t>“ </a:t>
            </a:r>
            <a:r>
              <a:rPr lang="ko-KR" altLang="en-US" sz="1400" smtClean="0"/>
              <a:t>불쌍한 영혼을 돌보며 교회에 데려 오느라 수고가 많구나</a:t>
            </a:r>
            <a:r>
              <a:rPr lang="en-US" altLang="ko-KR" sz="1400" smtClean="0"/>
              <a:t>” </a:t>
            </a:r>
            <a:r>
              <a:rPr lang="ko-KR" altLang="en-US" sz="1400" smtClean="0"/>
              <a:t>하실 것 같습니다</a:t>
            </a:r>
            <a:r>
              <a:rPr lang="en-US" altLang="ko-KR" sz="1400" smtClean="0"/>
              <a:t>. </a:t>
            </a:r>
          </a:p>
          <a:p>
            <a:r>
              <a:rPr lang="ko-KR" altLang="en-US" sz="1400" smtClean="0"/>
              <a:t>단원 여러분</a:t>
            </a:r>
            <a:r>
              <a:rPr lang="en-US" altLang="ko-KR" sz="1400" smtClean="0"/>
              <a:t>, </a:t>
            </a:r>
            <a:r>
              <a:rPr lang="ko-KR" altLang="en-US" sz="1400" smtClean="0"/>
              <a:t>마더 데레사가 어린이들의 손을 잡으니 아이들이 좋아하듯 우리도 성모님을 만났을 때 무조건 기뻐할 수 있는 단원이 됩시다</a:t>
            </a:r>
            <a:r>
              <a:rPr lang="en-US" altLang="ko-KR" sz="1400" smtClean="0"/>
              <a:t>.</a:t>
            </a:r>
          </a:p>
          <a:p>
            <a:r>
              <a:rPr lang="ko-KR" altLang="en-US" sz="1400" smtClean="0"/>
              <a:t>오늘부터 시작되는 </a:t>
            </a:r>
            <a:r>
              <a:rPr lang="en-US" altLang="ko-KR" sz="1400" smtClean="0"/>
              <a:t>4</a:t>
            </a:r>
            <a:r>
              <a:rPr lang="ko-KR" altLang="en-US" sz="1400" smtClean="0"/>
              <a:t>주간의 과정을 열심히 참여하시면 성모님의 군대로서 하느님 나라의 기쁨조가 되리라고 확신합니다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단원 여러분</a:t>
            </a:r>
            <a:r>
              <a:rPr lang="en-US" altLang="ko-KR" sz="1400" smtClean="0"/>
              <a:t>! </a:t>
            </a:r>
            <a:r>
              <a:rPr lang="ko-KR" altLang="en-US" sz="1400" smtClean="0"/>
              <a:t>다 함께 하느님나라의 기쁨조가 됩시다</a:t>
            </a:r>
            <a:r>
              <a:rPr lang="en-US" altLang="ko-KR" sz="1400" smtClean="0"/>
              <a:t>.</a:t>
            </a:r>
          </a:p>
          <a:p>
            <a:pPr eaLnBrk="1" hangingPunct="1"/>
            <a:endParaRPr lang="en-US" altLang="ko-KR" sz="1600" smtClean="0"/>
          </a:p>
          <a:p>
            <a:pPr eaLnBrk="1" hangingPunct="1"/>
            <a:endParaRPr lang="en-US" altLang="ko-KR" sz="14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mtClean="0"/>
              <a:t>* 피정</a:t>
            </a:r>
            <a:r>
              <a:rPr lang="en-US" altLang="ko-KR" smtClean="0"/>
              <a:t>-</a:t>
            </a:r>
            <a:r>
              <a:rPr lang="ko-KR" altLang="en-US" smtClean="0"/>
              <a:t>하느님의 말씀을 듣기 위한 것으로 비움과 채움을 경험하는 것입니다</a:t>
            </a:r>
            <a:r>
              <a:rPr lang="en-US" altLang="ko-KR" smtClean="0"/>
              <a:t>. </a:t>
            </a:r>
            <a:r>
              <a:rPr lang="ko-KR" altLang="en-US" smtClean="0"/>
              <a:t>오늘 저와 </a:t>
            </a:r>
            <a:r>
              <a:rPr lang="en-US" altLang="ko-KR" smtClean="0"/>
              <a:t>1</a:t>
            </a:r>
            <a:r>
              <a:rPr lang="ko-KR" altLang="en-US" smtClean="0"/>
              <a:t>주 과정을 함께 하며 피정의 의미처럼 여러분들은 세상적인 가치들은 비워버리고 성모님과 함께 하느님으로 마음을 가득채우셨으면 하는 기도 드립니다</a:t>
            </a:r>
            <a:r>
              <a:rPr lang="en-US" altLang="ko-KR" smtClean="0"/>
              <a:t>.</a:t>
            </a:r>
            <a:endParaRPr lang="ko-KR" altLang="en-US" smtClean="0"/>
          </a:p>
          <a:p>
            <a:r>
              <a:rPr lang="ko-KR" altLang="en-US" u="sng" smtClean="0"/>
              <a:t>시작기도로 성모송을 바치겠습니다</a:t>
            </a:r>
            <a:r>
              <a:rPr lang="en-US" altLang="ko-KR" u="sng" smtClean="0"/>
              <a:t>.  </a:t>
            </a:r>
            <a:r>
              <a:rPr lang="ko-KR" altLang="en-US" u="sng" smtClean="0"/>
              <a:t>은총이 가득하신 이여</a:t>
            </a:r>
            <a:r>
              <a:rPr lang="en-US" altLang="ko-KR" u="sng" smtClean="0"/>
              <a:t>, </a:t>
            </a:r>
            <a:r>
              <a:rPr lang="ko-KR" altLang="en-US" u="sng" smtClean="0"/>
              <a:t>기뻐하소서 </a:t>
            </a:r>
            <a:r>
              <a:rPr lang="en-US" altLang="ko-KR" u="sng" smtClean="0"/>
              <a:t>. </a:t>
            </a:r>
            <a:r>
              <a:rPr lang="ko-KR" altLang="en-US" u="sng" smtClean="0"/>
              <a:t>주님께서 함께 계시니 여인 중에 복되시며 태중의 아들 예수 또한 복되시도다</a:t>
            </a:r>
            <a:r>
              <a:rPr lang="en-US" altLang="ko-KR" u="sng" smtClean="0"/>
              <a:t>. </a:t>
            </a:r>
            <a:r>
              <a:rPr lang="ko-KR" altLang="en-US" u="sng" smtClean="0"/>
              <a:t>천주의 성모마리아님</a:t>
            </a:r>
            <a:r>
              <a:rPr lang="en-US" altLang="ko-KR" u="sng" smtClean="0"/>
              <a:t>, </a:t>
            </a:r>
            <a:r>
              <a:rPr lang="ko-KR" altLang="en-US" u="sng" smtClean="0"/>
              <a:t>이제와 저희 죽을 때 저희 죄인을 위하여 빌어주소서</a:t>
            </a:r>
            <a:r>
              <a:rPr lang="en-US" altLang="ko-KR" u="sng" smtClean="0"/>
              <a:t>. </a:t>
            </a:r>
            <a:r>
              <a:rPr lang="ko-KR" altLang="en-US" u="sng" smtClean="0"/>
              <a:t>아멘</a:t>
            </a:r>
            <a:endParaRPr lang="en-US" altLang="ko-KR" u="sng" smtClean="0"/>
          </a:p>
          <a:p>
            <a:endParaRPr lang="en-US" altLang="ko-KR" u="sng" smtClean="0"/>
          </a:p>
        </p:txBody>
      </p:sp>
      <p:sp>
        <p:nvSpPr>
          <p:cNvPr id="50180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CBF0B18-A625-4964-B19A-2C01B5497DE3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4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90563" y="4443413"/>
            <a:ext cx="5483225" cy="4387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b="1" smtClean="0"/>
              <a:t>성모신심이란 무엇인가</a:t>
            </a:r>
            <a:r>
              <a:rPr lang="en-US" altLang="ko-KR" b="1" smtClean="0"/>
              <a:t>? </a:t>
            </a:r>
            <a:r>
              <a:rPr lang="ko-KR" altLang="en-US" b="1" smtClean="0"/>
              <a:t>성모신심이란 성모님께 자녀다운 사랑과 공경을 드림으로써 예수님과 하느님께 더 가까이 가려는 우리들의 자세이다</a:t>
            </a:r>
            <a:r>
              <a:rPr lang="en-US" altLang="ko-KR" b="1" smtClean="0"/>
              <a:t>. </a:t>
            </a:r>
            <a:r>
              <a:rPr lang="ko-KR" altLang="en-US" smtClean="0"/>
              <a:t>또한</a:t>
            </a:r>
            <a:r>
              <a:rPr lang="en-US" altLang="ko-KR" smtClean="0"/>
              <a:t> </a:t>
            </a:r>
            <a:r>
              <a:rPr lang="ko-KR" altLang="en-US" b="1" u="sng" smtClean="0"/>
              <a:t>성모 신심은 일차적으로 마리아가  성자의 어머니로서 하느님의 구원 신비에 특별하고 탁월하게 참여함으로써 하느님과 온전히 일치하고 있음을 인정하고 공경하는 일입니다</a:t>
            </a:r>
            <a:endParaRPr lang="ko-KR" altLang="en-US" smtClean="0"/>
          </a:p>
          <a:p>
            <a:r>
              <a:rPr lang="ko-KR" altLang="en-US" b="1" smtClean="0"/>
              <a:t>레지오마리애는 두드러진 성모신심을 보여주는 단체이다</a:t>
            </a:r>
            <a:r>
              <a:rPr lang="en-US" altLang="ko-KR" b="1" smtClean="0"/>
              <a:t>. </a:t>
            </a:r>
            <a:r>
              <a:rPr lang="ko-KR" altLang="en-US" b="1" smtClean="0"/>
              <a:t>레지오는 성모님께 드리는 신심과 성모님을 닮으려는 노력으로부터 그 생명력을 얻고 있</a:t>
            </a:r>
            <a:r>
              <a:rPr lang="en-US" altLang="ko-KR" b="1" smtClean="0"/>
              <a:t>(</a:t>
            </a:r>
            <a:r>
              <a:rPr lang="ko-KR" altLang="en-US" b="1" smtClean="0"/>
              <a:t>교본 </a:t>
            </a:r>
            <a:r>
              <a:rPr lang="en-US" altLang="ko-KR" b="1" smtClean="0"/>
              <a:t>49</a:t>
            </a:r>
            <a:r>
              <a:rPr lang="ko-KR" altLang="en-US" b="1" smtClean="0"/>
              <a:t>쪽</a:t>
            </a:r>
            <a:r>
              <a:rPr lang="en-US" altLang="ko-KR" b="1" smtClean="0"/>
              <a:t>) </a:t>
            </a:r>
            <a:r>
              <a:rPr lang="ko-KR" altLang="en-US" b="1" smtClean="0"/>
              <a:t>때문이다</a:t>
            </a:r>
            <a:r>
              <a:rPr lang="en-US" altLang="ko-KR" b="1" smtClean="0"/>
              <a:t>. </a:t>
            </a:r>
            <a:r>
              <a:rPr lang="ko-KR" altLang="en-US" b="1" smtClean="0"/>
              <a:t>성모신심은 사람들의 구원과 그리스도 왕국 건설을 위한 수단으로서 놀라운 효과를 나타낸다</a:t>
            </a:r>
            <a:r>
              <a:rPr lang="en-US" altLang="ko-KR" b="1" smtClean="0"/>
              <a:t>. </a:t>
            </a:r>
            <a:r>
              <a:rPr lang="ko-KR" altLang="en-US" b="1" smtClean="0"/>
              <a:t>그래서 교본 본문의 말대로 레지오 단원은 본질적으로 성모신심을 드높여야 할 의무가 있으며</a:t>
            </a:r>
            <a:r>
              <a:rPr lang="en-US" altLang="ko-KR" b="1" smtClean="0"/>
              <a:t>, </a:t>
            </a:r>
            <a:r>
              <a:rPr lang="ko-KR" altLang="en-US" b="1" smtClean="0"/>
              <a:t>이 의무는 모든 의무 가운데 가장 앞서는 것이다</a:t>
            </a:r>
            <a:r>
              <a:rPr lang="en-US" altLang="ko-KR" b="1" smtClean="0"/>
              <a:t>.</a:t>
            </a:r>
            <a:r>
              <a:rPr lang="ko-KR" altLang="en-US" smtClean="0"/>
              <a:t> </a:t>
            </a:r>
            <a:r>
              <a:rPr lang="ko-KR" altLang="en-US" u="sng" smtClean="0"/>
              <a:t>레지오는 성모 신심을 통해서 창설되었고 사도직을 실천하게 되었다</a:t>
            </a:r>
            <a:r>
              <a:rPr lang="en-US" altLang="ko-KR" u="sng" smtClean="0"/>
              <a:t>. </a:t>
            </a:r>
            <a:r>
              <a:rPr lang="ko-KR" altLang="en-US" u="sng" smtClean="0"/>
              <a:t>레지오의 창설자 </a:t>
            </a:r>
            <a:r>
              <a:rPr lang="ko-KR" altLang="en-US" smtClean="0"/>
              <a:t>프랭크 더프는 단주회</a:t>
            </a:r>
            <a:r>
              <a:rPr lang="en-US" altLang="ko-KR" smtClean="0"/>
              <a:t>(</a:t>
            </a:r>
            <a:r>
              <a:rPr lang="ko-KR" altLang="en-US" smtClean="0"/>
              <a:t>斷酒會</a:t>
            </a:r>
            <a:r>
              <a:rPr lang="en-US" altLang="ko-KR" smtClean="0"/>
              <a:t>) </a:t>
            </a:r>
            <a:r>
              <a:rPr lang="ko-KR" altLang="en-US" smtClean="0"/>
              <a:t>회원들과 함께 몽포르의 성 루도비코가 지은 </a:t>
            </a:r>
            <a:r>
              <a:rPr lang="en-US" altLang="ko-KR" smtClean="0"/>
              <a:t>'</a:t>
            </a:r>
            <a:r>
              <a:rPr lang="ko-KR" altLang="en-US" smtClean="0"/>
              <a:t>복되신 동정녀께 대한 참된 신심</a:t>
            </a:r>
            <a:r>
              <a:rPr lang="en-US" altLang="ko-KR" smtClean="0"/>
              <a:t>'</a:t>
            </a:r>
            <a:r>
              <a:rPr lang="ko-KR" altLang="en-US" smtClean="0"/>
              <a:t>을 연구하는 모임을 가졌다</a:t>
            </a:r>
            <a:r>
              <a:rPr lang="en-US" altLang="ko-KR" smtClean="0"/>
              <a:t>. </a:t>
            </a:r>
            <a:r>
              <a:rPr lang="ko-KR" altLang="en-US" smtClean="0"/>
              <a:t>이 모임에서 연구한 결과가 레지오 교본에 수록된 성모 신심의 모태가 되었다</a:t>
            </a:r>
            <a:r>
              <a:rPr lang="en-US" altLang="ko-KR" smtClean="0"/>
              <a:t>. </a:t>
            </a:r>
            <a:r>
              <a:rPr lang="ko-KR" altLang="en-US" smtClean="0"/>
              <a:t>이 모임을 통해 회원들이 성모님의 위치와 역할이 얼마나 중요한지를 파악한 다음에야 비로소 레지오가 탄생하게 되었던 것이다</a:t>
            </a:r>
            <a:r>
              <a:rPr lang="en-US" altLang="ko-KR" smtClean="0"/>
              <a:t>. </a:t>
            </a:r>
            <a:endParaRPr lang="ko-KR" altLang="en-US" smtClean="0"/>
          </a:p>
          <a:p>
            <a:r>
              <a:rPr lang="ko-KR" altLang="en-US" smtClean="0"/>
              <a:t>레지오가 </a:t>
            </a:r>
            <a:r>
              <a:rPr lang="ko-KR" altLang="en-US" u="sng" smtClean="0"/>
              <a:t>사도직 활동을 하게 된 동기는 예수님을 모든 사람에게 모셔다 드리도록 성모님을 도와 드리는 데 있었다</a:t>
            </a:r>
            <a:r>
              <a:rPr lang="en-US" altLang="ko-KR" u="sng" smtClean="0"/>
              <a:t>.</a:t>
            </a:r>
            <a:r>
              <a:rPr lang="ko-KR" altLang="en-US" smtClean="0"/>
              <a:t> </a:t>
            </a:r>
          </a:p>
          <a:p>
            <a:r>
              <a:rPr lang="ko-KR" altLang="en-US" smtClean="0"/>
              <a:t>모든 단원은 </a:t>
            </a:r>
            <a:r>
              <a:rPr lang="ko-KR" altLang="en-US" u="sng" smtClean="0"/>
              <a:t>성모 신심을 레지오의 본질적 부분</a:t>
            </a:r>
            <a:r>
              <a:rPr lang="ko-KR" altLang="en-US" smtClean="0"/>
              <a:t>으로 삼아야 한다</a:t>
            </a:r>
            <a:r>
              <a:rPr lang="en-US" altLang="ko-KR" smtClean="0"/>
              <a:t>. </a:t>
            </a:r>
            <a:r>
              <a:rPr lang="ko-KR" altLang="en-US" smtClean="0"/>
              <a:t>곧 </a:t>
            </a:r>
            <a:r>
              <a:rPr lang="ko-KR" altLang="en-US" b="1" smtClean="0"/>
              <a:t>모든 단원은 한마음으로 일치하여 성모 신심을 실천하는 일에 반드시 참여해야 한다</a:t>
            </a:r>
            <a:r>
              <a:rPr lang="en-US" altLang="ko-KR" b="1" smtClean="0"/>
              <a:t>. </a:t>
            </a:r>
            <a:r>
              <a:rPr lang="en-US" altLang="ko-KR" smtClean="0"/>
              <a:t> </a:t>
            </a:r>
            <a:r>
              <a:rPr lang="ko-KR" altLang="en-US" smtClean="0"/>
              <a:t>성모님께 대한 참된 신심은 레지오 단원 개개인에게 내려지는 은총의 특별한 수로</a:t>
            </a:r>
            <a:r>
              <a:rPr lang="en-US" altLang="ko-KR" smtClean="0"/>
              <a:t>(</a:t>
            </a:r>
            <a:r>
              <a:rPr lang="ko-KR" altLang="en-US" smtClean="0"/>
              <a:t>水路</a:t>
            </a:r>
            <a:r>
              <a:rPr lang="en-US" altLang="ko-KR" smtClean="0"/>
              <a:t>)</a:t>
            </a:r>
            <a:r>
              <a:rPr lang="ko-KR" altLang="en-US" smtClean="0"/>
              <a:t>이다</a:t>
            </a:r>
            <a:r>
              <a:rPr lang="en-US" altLang="ko-KR" smtClean="0"/>
              <a:t>. </a:t>
            </a:r>
            <a:r>
              <a:rPr lang="ko-KR" altLang="en-US" smtClean="0"/>
              <a:t>그러므로 단원들은 레지오 사도직의 뿌리인 참된 성모 신심을 일치된 마음으로 정성껏 실천해야 한다</a:t>
            </a:r>
          </a:p>
          <a:p>
            <a:endParaRPr lang="ko-KR" altLang="en-US" smtClean="0"/>
          </a:p>
        </p:txBody>
      </p:sp>
      <p:sp>
        <p:nvSpPr>
          <p:cNvPr id="51204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254FC01-045C-4DF7-9B8A-9951464C951C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5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B705220-0DB5-472C-B43A-9DFB7FBA2A92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6</a:t>
            </a:fld>
            <a:endParaRPr lang="en-US" altLang="ko-KR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ko-KR" smtClean="0"/>
              <a:t>. ★</a:t>
            </a:r>
            <a:r>
              <a:rPr lang="ko-KR" altLang="en-US" smtClean="0"/>
              <a:t>레지오는 성모님이 영혼들을</a:t>
            </a:r>
            <a:r>
              <a:rPr lang="en-US" altLang="ko-KR" smtClean="0"/>
              <a:t> </a:t>
            </a:r>
            <a:r>
              <a:rPr lang="ko-KR" altLang="en-US" smtClean="0"/>
              <a:t>돌보시며 뱀의 머리를 바수는 당신의 영원한 사명을 완성하시는 일에 대리자로서 활용하는 사도직 단체이다</a:t>
            </a:r>
            <a:r>
              <a:rPr lang="en-US" altLang="ko-KR" smtClean="0"/>
              <a:t>.</a:t>
            </a:r>
            <a:r>
              <a:rPr lang="ko-KR" altLang="en-US" smtClean="0"/>
              <a:t> 올바른 성모 신심은 무엇보디도 하느님의 뜻을 실천하려는 적극적이고 구체적인 행동을 통해서 드러납니다</a:t>
            </a:r>
            <a:r>
              <a:rPr lang="en-US" altLang="ko-KR" smtClean="0"/>
              <a:t>.</a:t>
            </a:r>
          </a:p>
          <a:p>
            <a:pPr eaLnBrk="1" hangingPunct="1"/>
            <a:endParaRPr lang="en-US" altLang="ko-K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58FE25B-78D7-4DA4-AD6B-02562546314C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7</a:t>
            </a:fld>
            <a:endParaRPr lang="en-US" altLang="ko-KR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z="1400" smtClean="0"/>
              <a:t>교회전례력에는 성모님에 관한 성월과 축일이 표에서 보는 것처럼 많다</a:t>
            </a:r>
            <a:r>
              <a:rPr lang="en-US" altLang="ko-KR" sz="1400" smtClean="0"/>
              <a:t>.</a:t>
            </a:r>
            <a:r>
              <a:rPr lang="ko-KR" altLang="en-US" sz="1400" smtClean="0"/>
              <a:t> 마리아의 축일은 대체로 성모 마리아에 대해 </a:t>
            </a:r>
            <a:r>
              <a:rPr lang="en-US" altLang="ko-KR" sz="1400" smtClean="0"/>
              <a:t>"</a:t>
            </a:r>
            <a:r>
              <a:rPr lang="ko-KR" altLang="en-US" sz="1400" smtClean="0"/>
              <a:t>교회의 원형</a:t>
            </a:r>
            <a:r>
              <a:rPr lang="en-US" altLang="ko-KR" sz="1400" smtClean="0"/>
              <a:t>"</a:t>
            </a:r>
            <a:r>
              <a:rPr lang="ko-KR" altLang="en-US" sz="1400" smtClean="0"/>
              <a:t>임을 강조하고 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즉 성모님은 처음부터 끝까지 하느님의 구원 사업에 철저하게 순종함으로써 가장 아름답고 완전하게 따른 사람임을 복음은 말해주고 있다</a:t>
            </a:r>
            <a:r>
              <a:rPr lang="en-US" altLang="ko-KR" sz="1400" smtClean="0"/>
              <a:t>.</a:t>
            </a:r>
            <a:r>
              <a:rPr lang="ko-KR" altLang="en-US" sz="1400" smtClean="0"/>
              <a:t>죽음을 가져온 하와와 반대로 뱀의 머리를 바수는 그리스도를 낳음으로써 구원을 가져온 분이시다</a:t>
            </a:r>
            <a:r>
              <a:rPr lang="en-US" altLang="ko-KR" sz="1400" smtClean="0"/>
              <a:t>.</a:t>
            </a:r>
            <a:r>
              <a:rPr lang="ko-KR" altLang="en-US" sz="1400" smtClean="0"/>
              <a:t>을 </a:t>
            </a:r>
            <a:r>
              <a:rPr lang="en-US" altLang="ko-KR" sz="1400" smtClean="0"/>
              <a:t>. </a:t>
            </a:r>
            <a:r>
              <a:rPr lang="ko-KR" altLang="en-US" sz="1400" smtClean="0"/>
              <a:t>따라서 그리스도인은 마리아 축일을 거행하면서 신앙의 가장 완전한 모범이라고 할 수 있는 마리아의 모습을 자기 존재와 삶 안에서 구현하기 위해 노력해야 한다</a:t>
            </a:r>
            <a:r>
              <a:rPr lang="en-US" altLang="ko-KR" sz="1400" smtClean="0"/>
              <a:t>.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10DAD4C-6CB5-4B35-B0EE-875F079FBD62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8</a:t>
            </a:fld>
            <a:endParaRPr lang="en-US" altLang="ko-KR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/>
              <a:t>성김대건 안드레아 신부님의 수학시절의 일화를 보면 알 수 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ko-KR" altLang="en-US" smtClean="0"/>
              <a:t>하느님 다음으로 유일한 희망이신 성모님의 상본을 보이며</a:t>
            </a:r>
            <a:r>
              <a:rPr lang="en-US" altLang="ko-KR" smtClean="0"/>
              <a:t>. </a:t>
            </a:r>
            <a:r>
              <a:rPr lang="ko-KR" altLang="en-US" smtClean="0"/>
              <a:t>그 성모님께서 우리와 함께 하며 돕고 있으니 걱정하지 말고 기도하며 기다립시다</a:t>
            </a:r>
            <a:r>
              <a:rPr lang="en-US" altLang="ko-KR" smtClean="0"/>
              <a:t>.</a:t>
            </a:r>
            <a:endParaRPr lang="ko-KR" altLang="ko-K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352CB32-5CCA-476C-B5A0-1D29BE128645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9</a:t>
            </a:fld>
            <a:endParaRPr lang="en-US" altLang="ko-KR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r>
              <a:rPr lang="en-US" altLang="ko-KR" dirty="0" smtClean="0"/>
              <a:t>1.</a:t>
            </a:r>
            <a:r>
              <a:rPr lang="ko-KR" altLang="en-US" dirty="0" smtClean="0"/>
              <a:t>한국기독교총연합회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한기총</a:t>
            </a:r>
            <a:r>
              <a:rPr lang="en-US" altLang="ko-KR" dirty="0" smtClean="0"/>
              <a:t>)-</a:t>
            </a:r>
            <a:r>
              <a:rPr lang="ko-KR" altLang="en-US" dirty="0" smtClean="0"/>
              <a:t>대한예수교장로회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예장합동</a:t>
            </a:r>
            <a:r>
              <a:rPr lang="en-US" altLang="ko-KR" dirty="0" smtClean="0"/>
              <a:t>)-</a:t>
            </a:r>
            <a:r>
              <a:rPr lang="ko-KR" altLang="en-US" dirty="0" smtClean="0"/>
              <a:t>총신대</a:t>
            </a:r>
            <a:endParaRPr lang="en-US" altLang="ko-KR" dirty="0" smtClean="0"/>
          </a:p>
          <a:p>
            <a:pPr eaLnBrk="1" hangingPunct="1">
              <a:defRPr/>
            </a:pPr>
            <a:r>
              <a:rPr lang="ko-KR" altLang="en-US" dirty="0" smtClean="0"/>
              <a:t>유선호 </a:t>
            </a:r>
            <a:r>
              <a:rPr lang="en-US" altLang="ko-KR" dirty="0" smtClean="0"/>
              <a:t>&lt;</a:t>
            </a:r>
            <a:r>
              <a:rPr lang="ko-KR" altLang="en-US" dirty="0" smtClean="0"/>
              <a:t>우리가 로마 </a:t>
            </a:r>
            <a:r>
              <a:rPr lang="ko-KR" altLang="en-US" dirty="0" err="1" smtClean="0"/>
              <a:t>카톨릭을</a:t>
            </a:r>
            <a:r>
              <a:rPr lang="ko-KR" altLang="en-US" dirty="0" smtClean="0"/>
              <a:t> 거부하는</a:t>
            </a:r>
            <a:r>
              <a:rPr lang="en-US" altLang="ko-KR" dirty="0" smtClean="0"/>
              <a:t>7</a:t>
            </a:r>
            <a:r>
              <a:rPr lang="ko-KR" altLang="en-US" dirty="0" smtClean="0"/>
              <a:t>가지 이유</a:t>
            </a:r>
            <a:r>
              <a:rPr lang="en-US" altLang="ko-KR" dirty="0" smtClean="0"/>
              <a:t>&gt;</a:t>
            </a:r>
          </a:p>
          <a:p>
            <a:pPr marL="228600" indent="-228600" eaLnBrk="1" hangingPunct="1">
              <a:defRPr/>
            </a:pPr>
            <a:r>
              <a:rPr lang="ko-KR" altLang="en-US" dirty="0" smtClean="0"/>
              <a:t>마리아를 신격화시키기 위해 성경에 없는 교리를 만들었다</a:t>
            </a:r>
            <a:r>
              <a:rPr lang="en-US" altLang="ko-KR" dirty="0" smtClean="0"/>
              <a:t>.</a:t>
            </a:r>
          </a:p>
          <a:p>
            <a:pPr marL="228600" indent="-228600" eaLnBrk="1" hangingPunct="1">
              <a:defRPr/>
            </a:pPr>
            <a:r>
              <a:rPr lang="en-US" altLang="ko-KR" dirty="0" smtClean="0"/>
              <a:t>2. </a:t>
            </a:r>
            <a:r>
              <a:rPr lang="ko-KR" altLang="en-US" dirty="0" smtClean="0"/>
              <a:t>한국기독교협의회</a:t>
            </a:r>
            <a:r>
              <a:rPr lang="en-US" altLang="ko-KR" dirty="0" smtClean="0"/>
              <a:t>(NCCK)-</a:t>
            </a:r>
            <a:r>
              <a:rPr lang="ko-KR" altLang="en-US" dirty="0" smtClean="0"/>
              <a:t>대한예수장로교통합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예장통합</a:t>
            </a:r>
            <a:r>
              <a:rPr lang="en-US" altLang="ko-KR" dirty="0" smtClean="0"/>
              <a:t>)-</a:t>
            </a:r>
            <a:r>
              <a:rPr lang="ko-KR" altLang="en-US" dirty="0" err="1" smtClean="0"/>
              <a:t>장신대</a:t>
            </a:r>
            <a:endParaRPr lang="en-US" altLang="ko-KR" dirty="0" smtClean="0"/>
          </a:p>
          <a:p>
            <a:pPr marL="228600" indent="-228600" eaLnBrk="1" hangingPunct="1">
              <a:defRPr/>
            </a:pPr>
            <a:r>
              <a:rPr lang="en-US" altLang="ko-KR" dirty="0" smtClean="0"/>
              <a:t>1959</a:t>
            </a:r>
            <a:r>
              <a:rPr lang="ko-KR" altLang="en-US" dirty="0" smtClean="0"/>
              <a:t>년</a:t>
            </a:r>
            <a:r>
              <a:rPr lang="en-US" altLang="ko-KR" dirty="0" smtClean="0"/>
              <a:t> WCC</a:t>
            </a:r>
            <a:r>
              <a:rPr lang="ko-KR" altLang="en-US" dirty="0" smtClean="0"/>
              <a:t>세계기독교협의회가입여부로 </a:t>
            </a:r>
            <a:r>
              <a:rPr lang="en-US" altLang="ko-KR" dirty="0" smtClean="0"/>
              <a:t>2</a:t>
            </a:r>
            <a:r>
              <a:rPr lang="ko-KR" altLang="en-US" dirty="0" smtClean="0"/>
              <a:t>파로 갈라짐  </a:t>
            </a:r>
            <a:endParaRPr lang="en-US" altLang="ko-KR" dirty="0" smtClean="0"/>
          </a:p>
          <a:p>
            <a:pPr marL="228600" indent="-228600" eaLnBrk="1" hangingPunct="1">
              <a:defRPr/>
            </a:pPr>
            <a:r>
              <a:rPr lang="en-US" altLang="ko-KR" dirty="0" smtClean="0"/>
              <a:t>WCC</a:t>
            </a:r>
            <a:r>
              <a:rPr lang="ko-KR" altLang="en-US" dirty="0" err="1" smtClean="0"/>
              <a:t>세계기독교협의회가입하면</a:t>
            </a:r>
            <a:r>
              <a:rPr lang="ko-KR" altLang="en-US" dirty="0" smtClean="0"/>
              <a:t> 종교다원주의로 결국 우상숭배하는 자들도 구원받는다는 것</a:t>
            </a:r>
            <a:r>
              <a:rPr lang="en-US" altLang="ko-KR" dirty="0" smtClean="0"/>
              <a:t>-</a:t>
            </a:r>
            <a:r>
              <a:rPr lang="ko-KR" altLang="en-US" dirty="0" smtClean="0"/>
              <a:t>일제강점기 </a:t>
            </a:r>
            <a:r>
              <a:rPr lang="ko-KR" altLang="en-US" dirty="0" err="1" smtClean="0"/>
              <a:t>신사참배했음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우리만 정통이고 나머지는 이단이라 주장 가톨릭을 이단시함 </a:t>
            </a:r>
            <a:endParaRPr lang="en-US" altLang="ko-KR" dirty="0" smtClean="0"/>
          </a:p>
          <a:p>
            <a:pPr marL="228600" indent="-228600" eaLnBrk="1" hangingPunct="1">
              <a:defRPr/>
            </a:pPr>
            <a:r>
              <a:rPr lang="ko-KR" altLang="en-US" dirty="0" smtClean="0"/>
              <a:t>개신교 저명신학자 </a:t>
            </a:r>
            <a:r>
              <a:rPr lang="en-US" altLang="ko-KR" dirty="0" smtClean="0"/>
              <a:t>R. </a:t>
            </a:r>
            <a:r>
              <a:rPr lang="en-US" altLang="ko-KR" dirty="0" err="1" smtClean="0"/>
              <a:t>Barclius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정경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케논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몇권의 책으로 된 것으로 그보다 적지도 많지도 않다는 것은 성경 자체만으로 알 수 없으므로 여기에 대하여 성령의 인도나 그렇지 않으면 가톨릭을 </a:t>
            </a:r>
            <a:r>
              <a:rPr lang="ko-KR" altLang="en-US" dirty="0" err="1" smtClean="0"/>
              <a:t>심임할</a:t>
            </a:r>
            <a:r>
              <a:rPr lang="ko-KR" altLang="en-US" dirty="0" smtClean="0"/>
              <a:t> 수 밖에 없다라고 </a:t>
            </a:r>
            <a:r>
              <a:rPr lang="ko-KR" altLang="en-US" dirty="0" err="1" smtClean="0"/>
              <a:t>양심선언함</a:t>
            </a:r>
            <a:r>
              <a:rPr lang="en-US" altLang="ko-KR" dirty="0" smtClean="0"/>
              <a:t>.</a:t>
            </a:r>
          </a:p>
          <a:p>
            <a:pPr marL="228600" indent="-228600" eaLnBrk="1" hangingPunct="1">
              <a:defRPr/>
            </a:pPr>
            <a:r>
              <a:rPr lang="ko-KR" altLang="en-US" dirty="0" err="1" smtClean="0"/>
              <a:t>에큐메니컬운동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교회일치운동</a:t>
            </a:r>
            <a:r>
              <a:rPr lang="en-US" altLang="ko-KR" dirty="0" smtClean="0"/>
              <a:t>)</a:t>
            </a:r>
          </a:p>
          <a:p>
            <a:pPr marL="228600" indent="-228600" eaLnBrk="1" hangingPunct="1">
              <a:defRPr/>
            </a:pPr>
            <a:endParaRPr lang="en-US" altLang="ko-KR" dirty="0" smtClean="0"/>
          </a:p>
          <a:p>
            <a:pPr marL="228600" indent="-228600" eaLnBrk="1" hangingPunct="1">
              <a:defRPr/>
            </a:pPr>
            <a:endParaRPr lang="en-US" altLang="ko-KR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682B454-1DE0-4681-851D-594F1F00BE0C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10</a:t>
            </a:fld>
            <a:endParaRPr lang="en-US" altLang="ko-KR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z="1400" smtClean="0"/>
              <a:t>개신교 저명신학자 </a:t>
            </a:r>
            <a:r>
              <a:rPr lang="en-US" altLang="ko-KR" sz="1400" smtClean="0"/>
              <a:t>R. Barclius </a:t>
            </a:r>
            <a:r>
              <a:rPr lang="ko-KR" altLang="en-US" sz="1400" smtClean="0"/>
              <a:t>정경</a:t>
            </a:r>
            <a:r>
              <a:rPr lang="en-US" altLang="ko-KR" sz="1400" smtClean="0"/>
              <a:t>(</a:t>
            </a:r>
            <a:r>
              <a:rPr lang="ko-KR" altLang="en-US" sz="1400" smtClean="0"/>
              <a:t>케논</a:t>
            </a:r>
            <a:r>
              <a:rPr lang="en-US" altLang="ko-KR" sz="1400" smtClean="0"/>
              <a:t>)</a:t>
            </a:r>
            <a:r>
              <a:rPr lang="ko-KR" altLang="en-US" sz="1400" smtClean="0"/>
              <a:t>은 몇권의 책으로 된 것으로 그보다 적지도 많지도 않다는 것은 성경 자체만으로 알 수 없으므로 여기에 대하여 성령의 인도나 그렇지 않으면 가톨릭을 심임할 수 밖에 없다라고 양심선언함</a:t>
            </a:r>
            <a:r>
              <a:rPr lang="en-US" altLang="ko-KR" sz="1400" smtClean="0"/>
              <a:t>.</a:t>
            </a:r>
          </a:p>
          <a:p>
            <a:pPr eaLnBrk="1" hangingPunct="1"/>
            <a:r>
              <a:rPr lang="ko-KR" altLang="en-US" sz="1400" smtClean="0"/>
              <a:t>기원전 </a:t>
            </a:r>
            <a:r>
              <a:rPr lang="en-US" altLang="ko-KR" sz="1400" smtClean="0"/>
              <a:t>150</a:t>
            </a:r>
            <a:r>
              <a:rPr lang="ko-KR" altLang="en-US" sz="1400" smtClean="0"/>
              <a:t>년경 쓰여진 </a:t>
            </a:r>
            <a:r>
              <a:rPr lang="en-US" altLang="ko-KR" sz="1400" smtClean="0"/>
              <a:t>77</a:t>
            </a:r>
            <a:r>
              <a:rPr lang="ko-KR" altLang="en-US" sz="1400" smtClean="0"/>
              <a:t>인역구약성경이 정경으로 인정된 후 종교개혁까지 </a:t>
            </a:r>
            <a:r>
              <a:rPr lang="en-US" altLang="ko-KR" sz="1400" smtClean="0"/>
              <a:t>1500</a:t>
            </a:r>
            <a:r>
              <a:rPr lang="ko-KR" altLang="en-US" sz="1400" smtClean="0"/>
              <a:t>년을 정경으로 인정되어온 것을 서기 </a:t>
            </a:r>
            <a:r>
              <a:rPr lang="en-US" altLang="ko-KR" sz="1400" smtClean="0"/>
              <a:t>90</a:t>
            </a:r>
            <a:r>
              <a:rPr lang="ko-KR" altLang="en-US" sz="1400" smtClean="0"/>
              <a:t>년 유대인들이 그리스도교의 팽창에 위기를 느끼고 소집한 암니아회의에서체택하여 정리한 것을 차용하여 구약의 </a:t>
            </a:r>
            <a:r>
              <a:rPr lang="en-US" altLang="ko-KR" sz="1400" smtClean="0"/>
              <a:t>7</a:t>
            </a:r>
            <a:r>
              <a:rPr lang="ko-KR" altLang="en-US" sz="1400" smtClean="0"/>
              <a:t>권을 빼버린 것이다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유대교가 위경이라고 주장한 것을 그대로 말하는 것</a:t>
            </a:r>
            <a:r>
              <a:rPr lang="en-US" altLang="ko-KR" sz="1400" smtClean="0"/>
              <a:t>. </a:t>
            </a:r>
            <a:r>
              <a:rPr lang="ko-KR" altLang="en-US" sz="1400" smtClean="0"/>
              <a:t>진리의 성령께서는 </a:t>
            </a:r>
            <a:r>
              <a:rPr lang="en-US" altLang="ko-KR" sz="1400" smtClean="0"/>
              <a:t>1500</a:t>
            </a:r>
            <a:r>
              <a:rPr lang="ko-KR" altLang="en-US" sz="1400" smtClean="0"/>
              <a:t>년간을 정경으로 인정해온 </a:t>
            </a:r>
            <a:r>
              <a:rPr lang="en-US" altLang="ko-KR" sz="1400" smtClean="0"/>
              <a:t>7</a:t>
            </a:r>
            <a:r>
              <a:rPr lang="ko-KR" altLang="en-US" sz="1400" smtClean="0"/>
              <a:t>권의 구약성경을 빼도 좋다고 허락하신적이 없습니다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하나이고 거룩하고 공번되며 사도로부터 이어오는 거룩한 가톨릭교회는 구약성경을 함부로 하던 영지주의ㅈ들을 파문하였고 </a:t>
            </a:r>
            <a:r>
              <a:rPr lang="en-US" altLang="ko-KR" sz="1400" smtClean="0"/>
              <a:t>160</a:t>
            </a:r>
            <a:r>
              <a:rPr lang="ko-KR" altLang="en-US" sz="1400" smtClean="0"/>
              <a:t>년경에는 히브리서</a:t>
            </a:r>
            <a:r>
              <a:rPr lang="en-US" altLang="ko-KR" sz="1400" smtClean="0"/>
              <a:t>1</a:t>
            </a:r>
            <a:r>
              <a:rPr lang="ko-KR" altLang="en-US" sz="1400" smtClean="0"/>
              <a:t>장</a:t>
            </a:r>
            <a:r>
              <a:rPr lang="en-US" altLang="ko-KR" sz="1400" smtClean="0"/>
              <a:t>1</a:t>
            </a:r>
            <a:r>
              <a:rPr lang="ko-KR" altLang="en-US" sz="1400" smtClean="0"/>
              <a:t>절을 마음대로 해석하며 구약성경 전체를 거부하여 교회에 나쁜 영향을 끼친 마르치온을 이단으로 지목</a:t>
            </a:r>
            <a:r>
              <a:rPr lang="en-US" altLang="ko-KR" sz="1400" smtClean="0"/>
              <a:t>. </a:t>
            </a:r>
            <a:r>
              <a:rPr lang="ko-KR" altLang="en-US" sz="1400" smtClean="0"/>
              <a:t>그리스도를 배척하기 위한 유대교의 히브리경전만 받아들이거 헌금을 유도하기 위해 에수님께서 말씀하신 적 없는 십일조만 강조하는 것이 유다교파같다</a:t>
            </a:r>
            <a:r>
              <a:rPr lang="en-US" altLang="ko-KR" sz="1400" smtClean="0"/>
              <a:t>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573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AFF5F8D-0C7F-4D35-8F69-BB4FBE382178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11</a:t>
            </a:fld>
            <a:endParaRPr lang="en-US" altLang="ko-KR" smtClean="0"/>
          </a:p>
        </p:txBody>
      </p:sp>
      <p:sp>
        <p:nvSpPr>
          <p:cNvPr id="5734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b="1" smtClean="0"/>
              <a:t>성경에 명백히 기록되어 있지 아니한 하느님의 말씀과 예수님의 가르침이</a:t>
            </a:r>
            <a:r>
              <a:rPr lang="en-US" altLang="ko-KR" b="1" smtClean="0"/>
              <a:t>, </a:t>
            </a:r>
            <a:r>
              <a:rPr lang="ko-KR" altLang="en-US" b="1" smtClean="0"/>
              <a:t>교회 안에 전하여 내려오는 거룩한 전통을 말한다</a:t>
            </a:r>
            <a:r>
              <a:rPr lang="en-US" altLang="ko-KR" b="1" smtClean="0"/>
              <a:t>(</a:t>
            </a:r>
            <a:r>
              <a:rPr lang="ko-KR" altLang="en-US" b="1" smtClean="0"/>
              <a:t>요한 </a:t>
            </a:r>
            <a:r>
              <a:rPr lang="en-US" altLang="ko-KR" b="1" smtClean="0"/>
              <a:t>20,30; 21,25; 2</a:t>
            </a:r>
            <a:r>
              <a:rPr lang="ko-KR" altLang="en-US" b="1" smtClean="0"/>
              <a:t>데살 </a:t>
            </a:r>
            <a:r>
              <a:rPr lang="en-US" altLang="ko-KR" b="1" smtClean="0"/>
              <a:t>2,15). </a:t>
            </a:r>
            <a:r>
              <a:rPr lang="ko-KR" altLang="en-US" b="1" smtClean="0"/>
              <a:t>예수님의 말씀이 모두 성경에 기록되어 있다고 말할 수는 없다</a:t>
            </a:r>
            <a:r>
              <a:rPr lang="en-US" altLang="ko-KR" b="1" smtClean="0"/>
              <a:t>. </a:t>
            </a:r>
            <a:r>
              <a:rPr lang="ko-KR" altLang="en-US" b="1" smtClean="0"/>
              <a:t>그래서 교회는 말로 전해 오는 그분의 가르침은 책 외에도 얼마든지 있음을 확신한다</a:t>
            </a:r>
            <a:r>
              <a:rPr lang="en-US" altLang="ko-KR" b="1" smtClean="0"/>
              <a:t>. </a:t>
            </a:r>
          </a:p>
          <a:p>
            <a:pPr eaLnBrk="1" hangingPunct="1"/>
            <a:r>
              <a:rPr lang="ko-KR" altLang="en-US" b="1" smtClean="0"/>
              <a:t>제자들에 의해 교회에 전해 오는 것은 성경과 같은 권위가 주어져야 한다</a:t>
            </a:r>
            <a:r>
              <a:rPr lang="en-US" altLang="ko-KR" smtClean="0"/>
              <a:t>.  </a:t>
            </a:r>
            <a:r>
              <a:rPr lang="ko-KR" altLang="en-US" smtClean="0"/>
              <a:t>성전은 신약 성서보다 먼저 있었다고 할 수 있다</a:t>
            </a:r>
            <a:r>
              <a:rPr lang="en-US" altLang="ko-KR" smtClean="0"/>
              <a:t>. </a:t>
            </a:r>
            <a:r>
              <a:rPr lang="ko-KR" altLang="en-US" smtClean="0"/>
              <a:t>첫신약이 </a:t>
            </a:r>
            <a:r>
              <a:rPr lang="en-US" altLang="ko-KR" smtClean="0"/>
              <a:t>40</a:t>
            </a:r>
            <a:r>
              <a:rPr lang="ko-KR" altLang="en-US" smtClean="0"/>
              <a:t>년경에 집필되었다고 해도</a:t>
            </a:r>
            <a:r>
              <a:rPr lang="en-US" altLang="ko-KR" smtClean="0"/>
              <a:t>, </a:t>
            </a:r>
            <a:r>
              <a:rPr lang="ko-KR" altLang="en-US" smtClean="0"/>
              <a:t>이미 예수께서 돌아가신 지 </a:t>
            </a:r>
            <a:r>
              <a:rPr lang="en-US" altLang="ko-KR" smtClean="0"/>
              <a:t>10</a:t>
            </a:r>
            <a:r>
              <a:rPr lang="ko-KR" altLang="en-US" smtClean="0"/>
              <a:t>년 가까이 되었다</a:t>
            </a:r>
            <a:r>
              <a:rPr lang="en-US" altLang="ko-KR" smtClean="0"/>
              <a:t>. </a:t>
            </a:r>
            <a:r>
              <a:rPr lang="ko-KR" altLang="en-US" smtClean="0"/>
              <a:t>그전에는 성전뿐이었다</a:t>
            </a:r>
            <a:r>
              <a:rPr lang="en-US" altLang="ko-KR" smtClean="0"/>
              <a:t>. </a:t>
            </a:r>
            <a:r>
              <a:rPr lang="ko-KR" altLang="en-US" smtClean="0"/>
              <a:t>신약성서의 첫 기록자는 바오로 </a:t>
            </a:r>
            <a:r>
              <a:rPr lang="en-US" altLang="ko-KR" smtClean="0"/>
              <a:t>. </a:t>
            </a:r>
            <a:r>
              <a:rPr lang="ko-KR" altLang="en-US" smtClean="0"/>
              <a:t>바오로는 예수님의 직접 모신 제자가 아니었으나 주님의 말씀을 기록한 것은 성전이 있었기 가능한 것</a:t>
            </a:r>
            <a:endParaRPr lang="en-US" altLang="ko-KR" smtClean="0"/>
          </a:p>
          <a:p>
            <a:pPr eaLnBrk="1" hangingPunct="1"/>
            <a:r>
              <a:rPr lang="ko-KR" altLang="en-US" smtClean="0"/>
              <a:t>또한 성서 기록자들도 예수님을 따라다니며 즉석에서 모든 말씀을 속기할 수 없었음도 생각해 보아야 한다</a:t>
            </a:r>
            <a:r>
              <a:rPr lang="en-US" altLang="ko-KR" smtClean="0"/>
              <a:t>. </a:t>
            </a:r>
            <a:r>
              <a:rPr lang="ko-KR" altLang="en-US" smtClean="0"/>
              <a:t>결국 </a:t>
            </a:r>
            <a:r>
              <a:rPr lang="ko-KR" altLang="en-US" b="1" smtClean="0"/>
              <a:t>성전은 성서에 기록되지 않은 계시 진리</a:t>
            </a:r>
            <a:r>
              <a:rPr lang="ko-KR" altLang="en-US" sz="1400" smtClean="0"/>
              <a:t>이며</a:t>
            </a:r>
            <a:r>
              <a:rPr lang="en-US" altLang="ko-KR" smtClean="0"/>
              <a:t>, </a:t>
            </a:r>
            <a:r>
              <a:rPr lang="ko-KR" altLang="en-US" smtClean="0"/>
              <a:t>성서에 명확히 기록되지 않은 바를 확실하게 밝혀 준다</a:t>
            </a:r>
            <a:r>
              <a:rPr lang="en-US" altLang="ko-KR" smtClean="0"/>
              <a:t>(</a:t>
            </a:r>
            <a:r>
              <a:rPr lang="ko-KR" altLang="en-US" smtClean="0"/>
              <a:t>예</a:t>
            </a:r>
            <a:r>
              <a:rPr lang="en-US" altLang="ko-KR" smtClean="0"/>
              <a:t>: </a:t>
            </a:r>
            <a:r>
              <a:rPr lang="ko-KR" altLang="en-US" smtClean="0"/>
              <a:t>일요일을 주일로</a:t>
            </a:r>
            <a:r>
              <a:rPr lang="en-US" altLang="ko-KR" smtClean="0"/>
              <a:t>, </a:t>
            </a:r>
            <a:r>
              <a:rPr lang="ko-KR" altLang="en-US" smtClean="0"/>
              <a:t>연옥의 교리 등</a:t>
            </a:r>
            <a:r>
              <a:rPr lang="en-US" altLang="ko-KR" smtClean="0"/>
              <a:t>). </a:t>
            </a:r>
            <a:r>
              <a:rPr lang="ko-KR" altLang="en-US" smtClean="0"/>
              <a:t>그 외 에도 사도들이 쓴 </a:t>
            </a:r>
            <a:r>
              <a:rPr lang="ko-KR" altLang="en-US" b="1" smtClean="0"/>
              <a:t>성경</a:t>
            </a:r>
            <a:r>
              <a:rPr lang="ko-KR" altLang="en-US" smtClean="0"/>
              <a:t>이 지금까지 전해지지 못한 것도 있다</a:t>
            </a:r>
            <a:r>
              <a:rPr lang="en-US" altLang="ko-KR" smtClean="0"/>
              <a:t>. </a:t>
            </a:r>
            <a:r>
              <a:rPr lang="ko-KR" altLang="en-US" smtClean="0"/>
              <a:t>따라서 현재 번역</a:t>
            </a:r>
            <a:r>
              <a:rPr lang="ko-KR" altLang="en-US" b="1" smtClean="0"/>
              <a:t>성경만이 모두 주님의 말씀이라고 단정하는 것은 문제가 있다</a:t>
            </a:r>
            <a:r>
              <a:rPr lang="en-US" altLang="ko-KR" b="1" smtClean="0"/>
              <a:t>.</a:t>
            </a:r>
            <a:endParaRPr lang="en-US" altLang="ko-KR" smtClean="0"/>
          </a:p>
          <a:p>
            <a:pPr eaLnBrk="1" hangingPunct="1"/>
            <a:endParaRPr lang="en-US" altLang="ko-K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951D181-965C-4274-AA97-BF75BCA790BB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12</a:t>
            </a:fld>
            <a:endParaRPr lang="en-US" altLang="ko-KR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600" smtClean="0"/>
              <a:t>■</a:t>
            </a:r>
            <a:r>
              <a:rPr lang="ko-KR" altLang="en-US" sz="1600" b="1" smtClean="0"/>
              <a:t>성모 마리아께 드리는 공경은</a:t>
            </a:r>
            <a:r>
              <a:rPr lang="en-US" altLang="ko-KR" sz="1600" b="1" smtClean="0"/>
              <a:t>—. </a:t>
            </a:r>
            <a:endParaRPr lang="ko-KR" altLang="en-US" sz="1600" b="1" smtClean="0"/>
          </a:p>
          <a:p>
            <a:r>
              <a:rPr lang="ko-KR" altLang="en-US" sz="1600" b="1" smtClean="0"/>
              <a:t>하느님께 드리는 </a:t>
            </a:r>
            <a:r>
              <a:rPr lang="en-US" altLang="ko-KR" sz="1600" b="1" smtClean="0"/>
              <a:t>`</a:t>
            </a:r>
            <a:r>
              <a:rPr lang="ko-KR" altLang="en-US" sz="1600" b="1" smtClean="0"/>
              <a:t>흠숭지례</a:t>
            </a:r>
            <a:r>
              <a:rPr lang="en-US" altLang="ko-KR" sz="1600" b="1" smtClean="0"/>
              <a:t>'(</a:t>
            </a:r>
            <a:r>
              <a:rPr lang="ko-KR" altLang="en-US" sz="1600" b="1" smtClean="0"/>
              <a:t>欽崇之禮</a:t>
            </a:r>
            <a:r>
              <a:rPr lang="en-US" altLang="ko-KR" sz="1600" b="1" smtClean="0"/>
              <a:t>)</a:t>
            </a:r>
            <a:r>
              <a:rPr lang="ko-KR" altLang="en-US" sz="1600" b="1" smtClean="0"/>
              <a:t>와는 본질적으로 다릅니다</a:t>
            </a:r>
            <a:r>
              <a:rPr lang="en-US" altLang="ko-KR" sz="1600" b="1" smtClean="0"/>
              <a:t>. </a:t>
            </a:r>
            <a:r>
              <a:rPr lang="ko-KR" altLang="en-US" sz="1600" b="1" smtClean="0"/>
              <a:t>성모 마리아는 예수님의 모친으로 고귀한 품위를 가지셨지만 역시 우리와 같은 인간이십니다</a:t>
            </a:r>
            <a:r>
              <a:rPr lang="en-US" altLang="ko-KR" sz="1600" b="1" smtClean="0"/>
              <a:t>. </a:t>
            </a:r>
            <a:r>
              <a:rPr lang="ko-KR" altLang="en-US" sz="1600" b="1" smtClean="0"/>
              <a:t>성인 성녀들에 대한 공경은 공경지례</a:t>
            </a:r>
            <a:r>
              <a:rPr lang="en-US" altLang="ko-KR" sz="1600" b="1" smtClean="0"/>
              <a:t>(</a:t>
            </a:r>
            <a:r>
              <a:rPr lang="ko-KR" altLang="en-US" sz="1600" b="1" smtClean="0"/>
              <a:t>恭敬之禮</a:t>
            </a:r>
            <a:r>
              <a:rPr lang="en-US" altLang="ko-KR" sz="1600" b="1" smtClean="0"/>
              <a:t>)</a:t>
            </a:r>
            <a:r>
              <a:rPr lang="ko-KR" altLang="en-US" sz="1600" b="1" smtClean="0"/>
              <a:t>라 보다 좀 높힌 상경지례</a:t>
            </a:r>
            <a:r>
              <a:rPr lang="en-US" altLang="ko-KR" sz="1600" b="1" smtClean="0"/>
              <a:t>(</a:t>
            </a:r>
            <a:r>
              <a:rPr lang="ko-KR" altLang="en-US" sz="1600" b="1" smtClean="0"/>
              <a:t>上敬之禮</a:t>
            </a:r>
            <a:r>
              <a:rPr lang="en-US" altLang="ko-KR" sz="1600" b="1" smtClean="0"/>
              <a:t>)</a:t>
            </a:r>
            <a:r>
              <a:rPr lang="ko-KR" altLang="en-US" sz="1600" b="1" smtClean="0"/>
              <a:t>를 바칩니다</a:t>
            </a:r>
            <a:r>
              <a:rPr lang="en-US" altLang="ko-KR" sz="1600" b="1" smtClean="0"/>
              <a:t>.</a:t>
            </a:r>
            <a:endParaRPr lang="ko-KR" altLang="en-US" sz="1600" b="1" smtClean="0"/>
          </a:p>
          <a:p>
            <a:r>
              <a:rPr lang="ko-KR" altLang="en-US" sz="1600" b="1" smtClean="0"/>
              <a:t>우리가 사람을 사랑하라 할 때</a:t>
            </a:r>
            <a:r>
              <a:rPr lang="en-US" altLang="ko-KR" sz="1600" b="1" smtClean="0"/>
              <a:t>, </a:t>
            </a:r>
            <a:r>
              <a:rPr lang="ko-KR" altLang="en-US" sz="1600" b="1" smtClean="0"/>
              <a:t>부모님에 대한 존경과 사랑이 다르고 이웃집 할아버지 할머니께 대한 것이 다른 것과 같습니다</a:t>
            </a:r>
            <a:r>
              <a:rPr lang="en-US" altLang="ko-KR" sz="1600" b="1" smtClean="0"/>
              <a:t>. </a:t>
            </a:r>
            <a:r>
              <a:rPr lang="ko-KR" altLang="en-US" sz="1600" b="1" smtClean="0"/>
              <a:t>성모 마리아와 성인들께 기도들일 때는 </a:t>
            </a:r>
            <a:r>
              <a:rPr lang="en-US" altLang="ko-KR" sz="1600" b="1" smtClean="0"/>
              <a:t>`</a:t>
            </a:r>
            <a:r>
              <a:rPr lang="ko-KR" altLang="en-US" sz="1600" b="1" smtClean="0"/>
              <a:t>저희를 위하여 빌어주소서</a:t>
            </a:r>
            <a:r>
              <a:rPr lang="en-US" altLang="ko-KR" sz="1600" b="1" smtClean="0"/>
              <a:t>' </a:t>
            </a:r>
            <a:r>
              <a:rPr lang="ko-KR" altLang="en-US" sz="1600" b="1" smtClean="0"/>
              <a:t>라고 기도하고</a:t>
            </a:r>
            <a:r>
              <a:rPr lang="en-US" altLang="ko-KR" sz="1600" b="1" smtClean="0"/>
              <a:t>, </a:t>
            </a:r>
            <a:r>
              <a:rPr lang="ko-KR" altLang="en-US" sz="1600" b="1" smtClean="0"/>
              <a:t>하느님께는 </a:t>
            </a:r>
            <a:r>
              <a:rPr lang="en-US" altLang="ko-KR" sz="1600" b="1" smtClean="0"/>
              <a:t>`</a:t>
            </a:r>
            <a:r>
              <a:rPr lang="ko-KR" altLang="en-US" sz="1600" b="1" smtClean="0"/>
              <a:t>저희를 불쌍히 여기소서</a:t>
            </a:r>
            <a:r>
              <a:rPr lang="en-US" altLang="ko-KR" sz="1600" b="1" smtClean="0"/>
              <a:t>' </a:t>
            </a:r>
            <a:r>
              <a:rPr lang="ko-KR" altLang="en-US" sz="1600" b="1" smtClean="0"/>
              <a:t>또는 </a:t>
            </a:r>
            <a:r>
              <a:rPr lang="en-US" altLang="ko-KR" sz="1600" b="1" smtClean="0"/>
              <a:t>`</a:t>
            </a:r>
            <a:r>
              <a:rPr lang="ko-KR" altLang="en-US" sz="1600" b="1" smtClean="0"/>
              <a:t>저희에게 자비를 베푸소서</a:t>
            </a:r>
            <a:r>
              <a:rPr lang="en-US" altLang="ko-KR" sz="1600" b="1" smtClean="0"/>
              <a:t>'</a:t>
            </a:r>
            <a:r>
              <a:rPr lang="ko-KR" altLang="en-US" sz="1600" b="1" smtClean="0"/>
              <a:t>합니다</a:t>
            </a:r>
            <a:r>
              <a:rPr lang="en-US" altLang="ko-KR" sz="1600" b="1" smtClean="0"/>
              <a:t>.</a:t>
            </a:r>
          </a:p>
          <a:p>
            <a:r>
              <a:rPr lang="ko-KR" altLang="en-US" sz="1600" b="1" smtClean="0"/>
              <a:t>교회 안에 언제나 있었던 이 같은 마리아 공경이 혈육을 취하신 성자께서 성부와 성령과 함께 받으시는 흠숭과는 본질적으로 다른 것이며 그 흠숭에 오히려 큰 도움이 되는 것입니다</a:t>
            </a:r>
            <a:r>
              <a:rPr lang="en-US" altLang="ko-KR" sz="1600" b="1" smtClean="0"/>
              <a:t>.</a:t>
            </a:r>
            <a:endParaRPr lang="ko-KR" altLang="en-US" sz="1600" b="1" smtClean="0"/>
          </a:p>
          <a:p>
            <a:r>
              <a:rPr lang="ko-KR" altLang="en-US" sz="1600" b="1" smtClean="0"/>
              <a:t>미사 경문 중에 성모님은</a:t>
            </a:r>
            <a:r>
              <a:rPr lang="en-US" altLang="ko-KR" sz="1600" b="1" smtClean="0"/>
              <a:t>1</a:t>
            </a:r>
            <a:r>
              <a:rPr lang="ko-KR" altLang="en-US" sz="1600" b="1" smtClean="0"/>
              <a:t>번만 </a:t>
            </a:r>
            <a:r>
              <a:rPr lang="en-US" altLang="ko-KR" sz="1600" b="1" smtClean="0"/>
              <a:t>(2</a:t>
            </a:r>
            <a:r>
              <a:rPr lang="ko-KR" altLang="en-US" sz="1600" b="1" smtClean="0"/>
              <a:t>번</a:t>
            </a:r>
            <a:r>
              <a:rPr lang="en-US" altLang="ko-KR" sz="1600" b="1" smtClean="0"/>
              <a:t>)</a:t>
            </a:r>
            <a:r>
              <a:rPr lang="ko-KR" altLang="en-US" sz="1600" b="1" smtClean="0"/>
              <a:t>나온다</a:t>
            </a:r>
            <a:r>
              <a:rPr lang="en-US" altLang="ko-KR" sz="1600" b="1" smtClean="0"/>
              <a:t>-</a:t>
            </a:r>
          </a:p>
          <a:p>
            <a:endParaRPr lang="en-US" altLang="ko-KR" sz="1600" b="1" smtClean="0"/>
          </a:p>
          <a:p>
            <a:pPr eaLnBrk="1" hangingPunct="1"/>
            <a:endParaRPr lang="en-US" altLang="ko-KR" sz="1400" smtClean="0"/>
          </a:p>
          <a:p>
            <a:pPr eaLnBrk="1" hangingPunct="1"/>
            <a:endParaRPr lang="en-US" altLang="ko-KR" sz="14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593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52F561F-4632-4CF9-95DE-D5163EBE7C1C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13</a:t>
            </a:fld>
            <a:endParaRPr lang="en-US" altLang="ko-KR" smtClean="0"/>
          </a:p>
        </p:txBody>
      </p:sp>
      <p:sp>
        <p:nvSpPr>
          <p:cNvPr id="5939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z="1400" smtClean="0"/>
              <a:t>성모공경은 교회의 참된 신심이기때문</a:t>
            </a:r>
            <a:r>
              <a:rPr lang="en-US" altLang="ko-KR" sz="1400" smtClean="0"/>
              <a:t>-</a:t>
            </a:r>
            <a:r>
              <a:rPr lang="ko-KR" altLang="en-US" sz="1400" smtClean="0"/>
              <a:t>교황바오로</a:t>
            </a:r>
            <a:r>
              <a:rPr lang="en-US" altLang="ko-KR" sz="1400" smtClean="0"/>
              <a:t>6</a:t>
            </a:r>
            <a:r>
              <a:rPr lang="ko-KR" altLang="en-US" sz="1400" smtClean="0"/>
              <a:t>세교황권고</a:t>
            </a:r>
            <a:r>
              <a:rPr lang="en-US" altLang="ko-KR" sz="1400" smtClean="0"/>
              <a:t>[</a:t>
            </a:r>
            <a:r>
              <a:rPr lang="ko-KR" altLang="en-US" sz="1400" smtClean="0"/>
              <a:t>마리아공경</a:t>
            </a:r>
            <a:r>
              <a:rPr lang="en-US" altLang="ko-KR" sz="1400" smtClean="0"/>
              <a:t>]1.</a:t>
            </a:r>
            <a:r>
              <a:rPr lang="ko-KR" altLang="en-US" sz="1400" smtClean="0"/>
              <a:t>루카</a:t>
            </a:r>
            <a:r>
              <a:rPr lang="en-US" altLang="ko-KR" sz="1400" smtClean="0"/>
              <a:t>1</a:t>
            </a:r>
            <a:r>
              <a:rPr lang="ko-KR" altLang="en-US" sz="1400" smtClean="0"/>
              <a:t>장 은총이 가득한 이여</a:t>
            </a:r>
            <a:r>
              <a:rPr lang="en-US" altLang="ko-KR" sz="1400" smtClean="0"/>
              <a:t>, </a:t>
            </a:r>
            <a:r>
              <a:rPr lang="ko-KR" altLang="en-US" sz="1400" smtClean="0"/>
              <a:t>너는 하느님의 은총을 받았다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모든 여자들 가운데 가장 복되시며</a:t>
            </a:r>
            <a:r>
              <a:rPr lang="en-US" altLang="ko-KR" sz="1400" smtClean="0"/>
              <a:t>, </a:t>
            </a:r>
            <a:r>
              <a:rPr lang="ko-KR" altLang="en-US" sz="1400" smtClean="0"/>
              <a:t>주님의 어머니께서 날 찾아 주시다니</a:t>
            </a:r>
            <a:r>
              <a:rPr lang="en-US" altLang="ko-KR" sz="1400" smtClean="0"/>
              <a:t>.. </a:t>
            </a:r>
            <a:r>
              <a:rPr lang="ko-KR" altLang="en-US" sz="1400" smtClean="0"/>
              <a:t>주님께서 약속하신 말씀이 꼭 이루어 지리라 믿으셨으니 정녕 복되십니다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성모님 역시 피조물이지만 예수님의 어머니이기 때문에 우리가 드리는 공경은 과하지도 않고 덜하지도 않는 가장 합당한 공경이라고 할 수 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따라서 </a:t>
            </a:r>
            <a:r>
              <a:rPr lang="en-US" altLang="ko-KR" sz="1400" smtClean="0"/>
              <a:t>"</a:t>
            </a:r>
            <a:r>
              <a:rPr lang="ko-KR" altLang="en-US" sz="1400" smtClean="0"/>
              <a:t>우상숭배</a:t>
            </a:r>
            <a:r>
              <a:rPr lang="en-US" altLang="ko-KR" sz="1400" smtClean="0"/>
              <a:t>"</a:t>
            </a:r>
            <a:r>
              <a:rPr lang="ko-KR" altLang="en-US" sz="1400" smtClean="0"/>
              <a:t>라든가 </a:t>
            </a:r>
            <a:r>
              <a:rPr lang="en-US" altLang="ko-KR" sz="1400" smtClean="0"/>
              <a:t>"</a:t>
            </a:r>
            <a:r>
              <a:rPr lang="ko-KR" altLang="en-US" sz="1400" smtClean="0"/>
              <a:t>마리아교</a:t>
            </a:r>
            <a:r>
              <a:rPr lang="en-US" altLang="ko-KR" sz="1400" smtClean="0"/>
              <a:t>"</a:t>
            </a:r>
            <a:r>
              <a:rPr lang="ko-KR" altLang="en-US" sz="1400" smtClean="0"/>
              <a:t>라는 비난은 근거 없는 것이며 이런 비난을 일삼는 사람은 아집과 편견에 사로잡힌 편협한 종교관을 갖고 있다고 할 수 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요한</a:t>
            </a:r>
            <a:r>
              <a:rPr lang="en-US" altLang="ko-KR" sz="1400" smtClean="0"/>
              <a:t>19,26-27 </a:t>
            </a:r>
            <a:r>
              <a:rPr lang="ko-KR" altLang="en-US" sz="1400" smtClean="0"/>
              <a:t>여인이여</a:t>
            </a:r>
            <a:r>
              <a:rPr lang="en-US" altLang="ko-KR" sz="1400" smtClean="0"/>
              <a:t>, </a:t>
            </a:r>
            <a:r>
              <a:rPr lang="ko-KR" altLang="en-US" sz="1400" smtClean="0"/>
              <a:t>이 사람이 어머니의 아들입니다</a:t>
            </a:r>
            <a:r>
              <a:rPr lang="en-US" altLang="ko-KR" sz="1400" smtClean="0"/>
              <a:t>, </a:t>
            </a:r>
            <a:r>
              <a:rPr lang="ko-KR" altLang="en-US" sz="1400" smtClean="0"/>
              <a:t>제자에게 이분이 네 어머니이시다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이대부터 그 제자는 그 분을 자기집에 모셧다</a:t>
            </a:r>
            <a:r>
              <a:rPr lang="en-US" altLang="ko-KR" sz="1400" smtClean="0"/>
              <a:t>.</a:t>
            </a:r>
          </a:p>
          <a:p>
            <a:pPr eaLnBrk="1" hangingPunct="1"/>
            <a:r>
              <a:rPr lang="en-US" altLang="ko-KR" sz="1400" smtClean="0"/>
              <a:t>2.</a:t>
            </a:r>
            <a:r>
              <a:rPr lang="ko-KR" altLang="en-US" sz="1400" smtClean="0"/>
              <a:t>에수님을 하느님을 낳으신 분</a:t>
            </a:r>
            <a:r>
              <a:rPr lang="en-US" altLang="ko-KR" sz="1400" smtClean="0"/>
              <a:t>- </a:t>
            </a:r>
            <a:r>
              <a:rPr lang="ko-KR" altLang="en-US" sz="1400" smtClean="0"/>
              <a:t>신사임당 비교</a:t>
            </a:r>
            <a:endParaRPr lang="en-US" altLang="ko-KR" sz="1400" smtClean="0"/>
          </a:p>
          <a:p>
            <a:pPr eaLnBrk="1" hangingPunct="1"/>
            <a:r>
              <a:rPr lang="en-US" altLang="ko-KR" sz="1400" smtClean="0"/>
              <a:t>3.</a:t>
            </a:r>
            <a:r>
              <a:rPr lang="ko-KR" altLang="en-US" sz="1400" smtClean="0"/>
              <a:t>신앙인의모범</a:t>
            </a:r>
            <a:r>
              <a:rPr lang="en-US" altLang="ko-KR" sz="1400" smtClean="0"/>
              <a:t>-</a:t>
            </a:r>
            <a:r>
              <a:rPr lang="ko-KR" altLang="en-US" sz="1400" smtClean="0"/>
              <a:t>주님의 종이오니 그대로 제게 이루어 지소서</a:t>
            </a:r>
            <a:r>
              <a:rPr lang="en-US" altLang="ko-KR" sz="1400" smtClean="0"/>
              <a:t>.-</a:t>
            </a:r>
            <a:r>
              <a:rPr lang="ko-KR" altLang="en-US" sz="1400" smtClean="0"/>
              <a:t>삼종기도</a:t>
            </a:r>
            <a:r>
              <a:rPr lang="en-US" altLang="ko-KR" sz="1400" smtClean="0"/>
              <a:t>. </a:t>
            </a:r>
            <a:r>
              <a:rPr lang="ko-KR" altLang="en-US" sz="1400" smtClean="0"/>
              <a:t>그가 시키는대로 하여라</a:t>
            </a:r>
            <a:r>
              <a:rPr lang="en-US" altLang="ko-KR" sz="1400" smtClean="0"/>
              <a:t>(</a:t>
            </a:r>
            <a:r>
              <a:rPr lang="ko-KR" altLang="en-US" sz="1400" smtClean="0"/>
              <a:t>요한</a:t>
            </a:r>
            <a:r>
              <a:rPr lang="en-US" altLang="ko-KR" sz="1400" smtClean="0"/>
              <a:t>2,5) </a:t>
            </a:r>
            <a:r>
              <a:rPr lang="ko-KR" altLang="en-US" sz="1400" smtClean="0"/>
              <a:t>마음 속 깊히 간직했다</a:t>
            </a:r>
            <a:r>
              <a:rPr lang="en-US" altLang="ko-KR" sz="1400" smtClean="0"/>
              <a:t>.(</a:t>
            </a:r>
            <a:r>
              <a:rPr lang="ko-KR" altLang="en-US" sz="1400" smtClean="0"/>
              <a:t>루</a:t>
            </a:r>
            <a:r>
              <a:rPr lang="en-US" altLang="ko-KR" sz="1400" smtClean="0"/>
              <a:t>2,51) </a:t>
            </a:r>
            <a:r>
              <a:rPr lang="ko-KR" altLang="en-US" sz="1400" smtClean="0"/>
              <a:t>마리아와 함께 한마음으로 기도하였다</a:t>
            </a:r>
            <a:r>
              <a:rPr lang="en-US" altLang="ko-KR" sz="1400" smtClean="0"/>
              <a:t>(</a:t>
            </a:r>
            <a:r>
              <a:rPr lang="ko-KR" altLang="en-US" sz="1400" smtClean="0"/>
              <a:t>사도</a:t>
            </a:r>
            <a:r>
              <a:rPr lang="en-US" altLang="ko-KR" sz="1400" smtClean="0"/>
              <a:t>1,14) </a:t>
            </a:r>
            <a:r>
              <a:rPr lang="ko-KR" altLang="en-US" sz="1400" smtClean="0"/>
              <a:t>에수님을 잉태하는 순간부터 끝까지 하느님께 충실</a:t>
            </a:r>
            <a:endParaRPr lang="en-US" altLang="ko-KR" sz="1400" smtClean="0"/>
          </a:p>
          <a:p>
            <a:pPr eaLnBrk="1" hangingPunct="1"/>
            <a:r>
              <a:rPr lang="en-US" altLang="ko-KR" sz="1400" smtClean="0"/>
              <a:t>4. </a:t>
            </a:r>
            <a:r>
              <a:rPr lang="ko-KR" altLang="en-US" sz="1400" smtClean="0"/>
              <a:t>얘수님이</a:t>
            </a:r>
            <a:r>
              <a:rPr lang="en-US" altLang="ko-KR" sz="1400" smtClean="0"/>
              <a:t>10</a:t>
            </a:r>
            <a:r>
              <a:rPr lang="ko-KR" altLang="en-US" sz="1400" smtClean="0"/>
              <a:t>달동안 머무르신 곳</a:t>
            </a:r>
            <a:endParaRPr lang="en-US" altLang="ko-KR" sz="1400" smtClean="0"/>
          </a:p>
          <a:p>
            <a:pPr eaLnBrk="1" hangingPunct="1"/>
            <a:r>
              <a:rPr lang="en-US" altLang="ko-KR" sz="1400" smtClean="0"/>
              <a:t>5. </a:t>
            </a:r>
            <a:r>
              <a:rPr lang="ko-KR" altLang="en-US" sz="1400" smtClean="0"/>
              <a:t>많은 신자들이 공감하는 신심도 신학적 근거가 됨</a:t>
            </a:r>
            <a:r>
              <a:rPr lang="en-US" altLang="ko-KR" sz="1400" smtClean="0"/>
              <a:t>. </a:t>
            </a:r>
            <a:r>
              <a:rPr lang="ko-KR" altLang="en-US" sz="1400" smtClean="0"/>
              <a:t>초기교회부터 성모공경</a:t>
            </a:r>
            <a:r>
              <a:rPr lang="en-US" altLang="ko-KR" sz="1400" smtClean="0"/>
              <a:t>. </a:t>
            </a:r>
            <a:r>
              <a:rPr lang="ko-KR" altLang="en-US" sz="1400" smtClean="0"/>
              <a:t>카타콤바 벽화</a:t>
            </a:r>
            <a:endParaRPr lang="en-US" altLang="ko-KR" sz="14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04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4AD141F-DF05-4713-BB60-6CA886C38799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14</a:t>
            </a:fld>
            <a:endParaRPr lang="en-US" altLang="ko-KR" smtClean="0"/>
          </a:p>
        </p:txBody>
      </p:sp>
      <p:sp>
        <p:nvSpPr>
          <p:cNvPr id="6042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z="1400" smtClean="0"/>
              <a:t>성모 마리아는 구세주의 구원사업에 동참하셨습니다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그 때문에 가톨릭 교회</a:t>
            </a:r>
            <a:r>
              <a:rPr lang="en-US" altLang="ko-KR" sz="1400" smtClean="0"/>
              <a:t>(</a:t>
            </a:r>
            <a:r>
              <a:rPr lang="ko-KR" altLang="en-US" sz="1400" smtClean="0"/>
              <a:t>천주교회</a:t>
            </a:r>
            <a:r>
              <a:rPr lang="en-US" altLang="ko-KR" sz="1400" smtClean="0"/>
              <a:t>)</a:t>
            </a:r>
            <a:r>
              <a:rPr lang="ko-KR" altLang="en-US" sz="1400" smtClean="0"/>
              <a:t>에서는 하느님의 뜻에 자신을 온전히 내맡기신 성모 마리아의 탁월한 모범에 우리 자신을 끊임없이 비추어 봄으로 하느님으로부터 많은 사명을 수행해 가는데 필요한 도움을 받습니다</a:t>
            </a:r>
            <a:r>
              <a:rPr lang="en-US" altLang="ko-KR" sz="1400" smtClean="0"/>
              <a:t>. </a:t>
            </a:r>
          </a:p>
          <a:p>
            <a:pPr eaLnBrk="1" hangingPunct="1"/>
            <a:r>
              <a:rPr lang="ko-KR" altLang="en-US" sz="1400" smtClean="0"/>
              <a:t>그러므로 성모 마리아는 하느님과 교회 공동체가 일치를 이루는데 영원토록 교회의 모범이시며 가장 사랑하올 어머니로 받들어 그분께 자녀다운 효성을 바치는 것입니다</a:t>
            </a:r>
            <a:r>
              <a:rPr lang="en-US" altLang="ko-KR" sz="1400" smtClean="0"/>
              <a:t>(</a:t>
            </a:r>
            <a:r>
              <a:rPr lang="ko-KR" altLang="en-US" sz="1400" smtClean="0"/>
              <a:t>교회헌장 </a:t>
            </a:r>
            <a:r>
              <a:rPr lang="en-US" altLang="ko-KR" sz="1400" smtClean="0"/>
              <a:t>53</a:t>
            </a:r>
            <a:r>
              <a:rPr lang="ko-KR" altLang="en-US" sz="1400" smtClean="0"/>
              <a:t>항 참조</a:t>
            </a:r>
            <a:r>
              <a:rPr lang="en-US" altLang="ko-KR" sz="1400" smtClean="0"/>
              <a:t>)</a:t>
            </a:r>
          </a:p>
          <a:p>
            <a:pPr eaLnBrk="1" hangingPunct="1"/>
            <a:endParaRPr lang="en-US" altLang="ko-KR" sz="14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2457C22-AF44-4A04-96B1-ED887BD23160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15</a:t>
            </a:fld>
            <a:endParaRPr lang="en-US" altLang="ko-KR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ko-KR" sz="1400" smtClean="0"/>
              <a:t>3..</a:t>
            </a:r>
            <a:r>
              <a:rPr lang="ko-KR" altLang="en-US" sz="1400" smtClean="0"/>
              <a:t>비오</a:t>
            </a:r>
            <a:r>
              <a:rPr lang="en-US" altLang="ko-KR" sz="1400" smtClean="0"/>
              <a:t>9</a:t>
            </a:r>
            <a:r>
              <a:rPr lang="ko-KR" altLang="en-US" sz="1400" smtClean="0"/>
              <a:t>세 회칙</a:t>
            </a:r>
            <a:r>
              <a:rPr kumimoji="0" lang="ko-KR" altLang="en-US" sz="1400" b="1" smtClean="0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형언 할수없는 하느님</a:t>
            </a:r>
            <a:endParaRPr lang="ko-KR" altLang="en-US" sz="1400" b="1" smtClean="0">
              <a:latin typeface="HY동녘M" pitchFamily="18" charset="-127"/>
              <a:ea typeface="HY동녘M" pitchFamily="18" charset="-127"/>
            </a:endParaRPr>
          </a:p>
          <a:p>
            <a:pPr eaLnBrk="1" hangingPunct="1"/>
            <a:r>
              <a:rPr lang="ko-KR" altLang="en-US" sz="1400" smtClean="0"/>
              <a:t> 신적모성에 합당</a:t>
            </a:r>
            <a:r>
              <a:rPr lang="en-US" altLang="ko-KR" sz="1400" smtClean="0"/>
              <a:t>-</a:t>
            </a:r>
            <a:r>
              <a:rPr lang="ko-KR" altLang="en-US" sz="1400" smtClean="0"/>
              <a:t>하느님의 거처의 순결성</a:t>
            </a:r>
            <a:r>
              <a:rPr lang="en-US" altLang="ko-KR" sz="1400" smtClean="0"/>
              <a:t>, </a:t>
            </a:r>
            <a:r>
              <a:rPr lang="ko-KR" altLang="en-US" sz="1400" smtClean="0"/>
              <a:t>하느님의 전능성 </a:t>
            </a:r>
            <a:r>
              <a:rPr lang="en-US" altLang="ko-KR" sz="1400" smtClean="0"/>
              <a:t>4.</a:t>
            </a:r>
            <a:r>
              <a:rPr lang="ko-KR" altLang="en-US" sz="1400" smtClean="0"/>
              <a:t>교황 비오 </a:t>
            </a:r>
            <a:r>
              <a:rPr lang="en-US" altLang="ko-KR" sz="1400" smtClean="0"/>
              <a:t>12</a:t>
            </a:r>
            <a:r>
              <a:rPr lang="ko-KR" altLang="en-US" sz="1400" smtClean="0"/>
              <a:t>세 </a:t>
            </a:r>
            <a:r>
              <a:rPr lang="en-US" altLang="ko-KR" sz="1400" smtClean="0"/>
              <a:t>1950</a:t>
            </a:r>
            <a:r>
              <a:rPr lang="ko-KR" altLang="en-US" sz="1400" smtClean="0"/>
              <a:t>년 </a:t>
            </a:r>
            <a:r>
              <a:rPr lang="en-US" altLang="ko-KR" sz="1400" smtClean="0"/>
              <a:t>11</a:t>
            </a:r>
            <a:r>
              <a:rPr lang="ko-KR" altLang="en-US" sz="1400" smtClean="0"/>
              <a:t>월</a:t>
            </a:r>
            <a:r>
              <a:rPr lang="en-US" altLang="ko-KR" sz="1400" smtClean="0"/>
              <a:t>1</a:t>
            </a:r>
            <a:r>
              <a:rPr lang="ko-KR" altLang="en-US" sz="1400" smtClean="0"/>
              <a:t>일 회칙</a:t>
            </a:r>
            <a:r>
              <a:rPr lang="en-US" altLang="ko-KR" sz="1400" smtClean="0"/>
              <a:t>[</a:t>
            </a:r>
            <a:r>
              <a:rPr lang="ko-KR" altLang="en-US" sz="1400" smtClean="0"/>
              <a:t>지극히 관대하신 하느님</a:t>
            </a:r>
            <a:r>
              <a:rPr lang="en-US" altLang="ko-KR" sz="1400" smtClean="0"/>
              <a:t>]</a:t>
            </a:r>
            <a:r>
              <a:rPr lang="ko-KR" altLang="en-US" sz="1400" smtClean="0"/>
              <a:t>통해 선언</a:t>
            </a:r>
            <a:r>
              <a:rPr lang="en-US" altLang="ko-KR" sz="1400" smtClean="0"/>
              <a:t>-</a:t>
            </a:r>
            <a:r>
              <a:rPr lang="ko-KR" altLang="en-US" sz="1400" smtClean="0"/>
              <a:t>시편 </a:t>
            </a:r>
            <a:r>
              <a:rPr lang="en-US" altLang="ko-KR" sz="1400" smtClean="0"/>
              <a:t>122.8 </a:t>
            </a:r>
            <a:r>
              <a:rPr lang="ko-KR" altLang="en-US" sz="1400" smtClean="0"/>
              <a:t>주님</a:t>
            </a:r>
            <a:r>
              <a:rPr lang="en-US" altLang="ko-KR" sz="1400" smtClean="0"/>
              <a:t>, </a:t>
            </a:r>
            <a:r>
              <a:rPr lang="ko-KR" altLang="en-US" sz="1400" smtClean="0"/>
              <a:t>일어나시어 당신의 안식처로 드소서</a:t>
            </a:r>
            <a:r>
              <a:rPr lang="en-US" altLang="ko-KR" sz="1400" smtClean="0"/>
              <a:t>, </a:t>
            </a:r>
            <a:r>
              <a:rPr lang="ko-KR" altLang="en-US" sz="1400" smtClean="0"/>
              <a:t>당신께서 당신의 권능의 궤와 함께 드소서</a:t>
            </a:r>
            <a:endParaRPr lang="en-US" altLang="ko-KR" sz="14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62468" name="머리글 개체 틀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2469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CF445C0-B613-4407-AE7E-78EEB1B87C46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16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349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EBCAA92-17B3-453A-873B-4B0A3E6F8D19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17</a:t>
            </a:fld>
            <a:endParaRPr lang="en-US" altLang="ko-KR" smtClean="0"/>
          </a:p>
        </p:txBody>
      </p:sp>
      <p:sp>
        <p:nvSpPr>
          <p:cNvPr id="6349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ko-KR" sz="14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451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A9C08BB-1CD8-4050-BE6E-A092770FFB6A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18</a:t>
            </a:fld>
            <a:endParaRPr lang="en-US" altLang="ko-KR" smtClean="0"/>
          </a:p>
        </p:txBody>
      </p:sp>
      <p:sp>
        <p:nvSpPr>
          <p:cNvPr id="6451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6451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ko-K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55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0C67628-DB18-4D33-93D6-2014CC9CF593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19</a:t>
            </a:fld>
            <a:endParaRPr lang="en-US" altLang="ko-KR" smtClean="0"/>
          </a:p>
        </p:txBody>
      </p:sp>
      <p:sp>
        <p:nvSpPr>
          <p:cNvPr id="6554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655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656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0BFA78F-1188-4860-9131-0182721F1206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20</a:t>
            </a:fld>
            <a:endParaRPr lang="en-US" altLang="ko-KR" smtClean="0"/>
          </a:p>
        </p:txBody>
      </p:sp>
      <p:sp>
        <p:nvSpPr>
          <p:cNvPr id="6656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o-KR" altLang="en-US" sz="1400" smtClean="0"/>
              <a:t>교회는 사적 계시를 인정한다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하지만 이에 대한 지나친 호기심과 관심은 이단으로 빠지거나 신앙생활에 오히려 해악이 될 수 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성모 발현은 대개 하느님의 뜻을 전하는 메시지가 있는데 이것이 바로 사적 계시에 해당한다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그리고 그 진실성을 증거하기 위해 기적이나 신비 현상이 나타난다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하지만 이러한 메시지들이 바로 신앙교의나 복음 자체는 아니다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따라서 어떠한 메시지라도 교도권의 교의에 부합되어야 한다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교회는 성모 발현의 승인에 무척 신중하다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주관적인 환시의 가능성이 있기 때문이다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무엇보다 가장 중요한 기준은 성모 발현의 이유이다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발현에서 가장 중요한 것은 메시지이며 기적이나 다른 초자연적인 현상 자체가 아니다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성모의 메시지는 그리스도 신앙을 위한 것이기 때문이다</a:t>
            </a:r>
            <a:r>
              <a:rPr lang="en-US" altLang="ko-KR" sz="1400" smtClean="0"/>
              <a:t>. </a:t>
            </a:r>
            <a:r>
              <a:rPr lang="en-US" altLang="ko-KR" smtClean="0"/>
              <a:t>1990</a:t>
            </a:r>
            <a:r>
              <a:rPr lang="ko-KR" altLang="en-US" smtClean="0"/>
              <a:t>년 이후 순례자가 많아진 유고슬라비아의 메주고리예는 아직 교회의 인정을 받지 못하고 있다</a:t>
            </a:r>
            <a:r>
              <a:rPr lang="en-US" altLang="ko-KR" smtClean="0"/>
              <a:t>. </a:t>
            </a:r>
            <a:endParaRPr lang="ko-KR" altLang="en-US" smtClean="0"/>
          </a:p>
          <a:p>
            <a:pPr eaLnBrk="1" hangingPunct="1"/>
            <a:endParaRPr lang="ko-KR" altLang="en-US" sz="14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758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AE51293-2ED7-416A-BE40-6AF566F7C163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21</a:t>
            </a:fld>
            <a:endParaRPr lang="en-US" altLang="ko-KR" smtClean="0"/>
          </a:p>
        </p:txBody>
      </p:sp>
      <p:sp>
        <p:nvSpPr>
          <p:cNvPr id="6758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675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/>
              <a:t>교회는 사적 계시를 인정한다</a:t>
            </a:r>
            <a:r>
              <a:rPr lang="en-US" altLang="ko-KR" smtClean="0"/>
              <a:t>. </a:t>
            </a:r>
            <a:r>
              <a:rPr lang="ko-KR" altLang="en-US" smtClean="0"/>
              <a:t>하지만 이에 대한 지나친 호기심과 관심은 이단으로 빠지거나 신앙생활에 오히려 해악이 될 수 있다</a:t>
            </a:r>
            <a:r>
              <a:rPr lang="en-US" altLang="ko-KR" smtClean="0"/>
              <a:t>. </a:t>
            </a:r>
            <a:r>
              <a:rPr lang="ko-KR" altLang="en-US" smtClean="0"/>
              <a:t> 사적계시들이 바로 신앙교의나 복음 자체는 아니다</a:t>
            </a:r>
            <a:r>
              <a:rPr lang="en-US" altLang="ko-KR" smtClean="0"/>
              <a:t>. </a:t>
            </a:r>
            <a:r>
              <a:rPr lang="ko-KR" altLang="en-US" smtClean="0"/>
              <a:t>따라서 어떠한 메시지라도 교도권의 교의에 부합되어야 한다</a:t>
            </a:r>
            <a:r>
              <a:rPr lang="en-US" altLang="ko-KR" smtClean="0"/>
              <a:t>. </a:t>
            </a:r>
            <a:r>
              <a:rPr lang="ko-KR" altLang="en-US" smtClean="0"/>
              <a:t> 메시지는 그리스도 신앙을 위한 것이어야 한다</a:t>
            </a:r>
            <a:r>
              <a:rPr lang="en-US" altLang="ko-KR" smtClean="0"/>
              <a:t>.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6861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B1BBB7A-4F8C-4DBB-BF51-97ACB9247592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22</a:t>
            </a:fld>
            <a:endParaRPr lang="en-US" altLang="ko-KR" smtClean="0"/>
          </a:p>
        </p:txBody>
      </p:sp>
      <p:sp>
        <p:nvSpPr>
          <p:cNvPr id="6861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z="1400" smtClean="0"/>
              <a:t> 인간이성으로  남김없이 알 수 없기에 하느님께서 계시를 통해 알려주신다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공적계시는  교회가 모두 승인할 수 있는 성경과 예언자들</a:t>
            </a:r>
            <a:r>
              <a:rPr lang="en-US" altLang="ko-KR" sz="1400" smtClean="0"/>
              <a:t>, </a:t>
            </a:r>
            <a:r>
              <a:rPr lang="ko-KR" altLang="en-US" sz="1400" smtClean="0"/>
              <a:t>무엇보다도 예수 그리스도를 통하여 우리에게 알려주신 것이다</a:t>
            </a:r>
            <a:r>
              <a:rPr lang="en-US" altLang="ko-KR" sz="1400" smtClean="0"/>
              <a:t>. </a:t>
            </a:r>
            <a:r>
              <a:rPr lang="ko-KR" altLang="en-US" sz="1400" smtClean="0"/>
              <a:t>사적게시는 한정된 지역에서 특별한 상황에 새롭게 무엇인가를 강조하기 위하여인정되고 있다</a:t>
            </a:r>
            <a:r>
              <a:rPr lang="en-US" altLang="ko-KR" sz="1400" smtClean="0"/>
              <a:t>..</a:t>
            </a:r>
            <a:r>
              <a:rPr lang="ko-KR" altLang="en-US" sz="1400" smtClean="0"/>
              <a:t>복음과  일치되어야만 한다</a:t>
            </a:r>
            <a:r>
              <a:rPr lang="en-US" altLang="ko-KR" sz="1400" smtClean="0"/>
              <a:t>.</a:t>
            </a:r>
            <a:r>
              <a:rPr lang="ko-KR" altLang="en-US" sz="1400" smtClean="0"/>
              <a:t> </a:t>
            </a:r>
            <a:r>
              <a:rPr lang="en-US" altLang="ko-KR" sz="1400" smtClean="0"/>
              <a:t>3</a:t>
            </a:r>
            <a:r>
              <a:rPr lang="ko-KR" altLang="en-US" sz="1400" smtClean="0"/>
              <a:t>가지 식별기준이 있다</a:t>
            </a:r>
            <a:endParaRPr lang="en-US" altLang="ko-KR" sz="1400" smtClean="0"/>
          </a:p>
          <a:p>
            <a:pPr eaLnBrk="1" hangingPunct="1"/>
            <a:r>
              <a:rPr lang="en-US" altLang="ko-KR" sz="1400" smtClean="0"/>
              <a:t>1. </a:t>
            </a:r>
            <a:r>
              <a:rPr lang="ko-KR" altLang="en-US" sz="1400" smtClean="0"/>
              <a:t>교회가 가르치는 신앙의 진리나 도덕성에 합당해야됨</a:t>
            </a:r>
            <a:r>
              <a:rPr lang="en-US" altLang="ko-KR" sz="1400" smtClean="0"/>
              <a:t>.2. </a:t>
            </a:r>
            <a:r>
              <a:rPr lang="ko-KR" altLang="en-US" sz="1400" smtClean="0"/>
              <a:t>심리적인 것</a:t>
            </a:r>
            <a:r>
              <a:rPr lang="en-US" altLang="ko-KR" sz="1400" smtClean="0"/>
              <a:t>-</a:t>
            </a:r>
            <a:r>
              <a:rPr lang="ko-KR" altLang="en-US" sz="1400" smtClean="0"/>
              <a:t>균형잡힌 인격체</a:t>
            </a:r>
            <a:r>
              <a:rPr lang="en-US" altLang="ko-KR" sz="1400" smtClean="0"/>
              <a:t>, </a:t>
            </a:r>
            <a:r>
              <a:rPr lang="ko-KR" altLang="en-US" sz="1400" smtClean="0"/>
              <a:t>병리적 경향 분별 </a:t>
            </a:r>
            <a:r>
              <a:rPr lang="en-US" altLang="ko-KR" sz="1400" smtClean="0"/>
              <a:t>–</a:t>
            </a:r>
            <a:r>
              <a:rPr lang="ko-KR" altLang="en-US" sz="1400" smtClean="0"/>
              <a:t>거짓증언과 과장</a:t>
            </a:r>
            <a:r>
              <a:rPr lang="en-US" altLang="ko-KR" sz="1400" smtClean="0"/>
              <a:t>-</a:t>
            </a:r>
            <a:r>
              <a:rPr lang="ko-KR" altLang="en-US" sz="1400" smtClean="0"/>
              <a:t>신뢰성 여부 </a:t>
            </a:r>
            <a:r>
              <a:rPr lang="en-US" altLang="ko-KR" sz="1400" smtClean="0"/>
              <a:t>3. </a:t>
            </a:r>
            <a:r>
              <a:rPr lang="ko-KR" altLang="en-US" sz="1400" smtClean="0"/>
              <a:t>주변 인물들에게서 발생되는 평화ㅡ 사랑</a:t>
            </a:r>
            <a:r>
              <a:rPr lang="en-US" altLang="ko-KR" sz="1400" smtClean="0"/>
              <a:t>, </a:t>
            </a:r>
            <a:r>
              <a:rPr lang="ko-KR" altLang="en-US" sz="1400" smtClean="0"/>
              <a:t>거룩함의 영적결실과 그 효과 </a:t>
            </a:r>
            <a:r>
              <a:rPr lang="en-US" altLang="ko-KR" sz="1400" smtClean="0"/>
              <a:t>4.</a:t>
            </a:r>
            <a:r>
              <a:rPr lang="ko-KR" altLang="en-US" sz="1400" smtClean="0"/>
              <a:t>겸손</a:t>
            </a:r>
            <a:endParaRPr lang="en-US" altLang="ko-KR" sz="14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5EC39A1-F1F9-4A40-971F-9A43649CC14A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23</a:t>
            </a:fld>
            <a:endParaRPr lang="en-US" altLang="ko-KR" smtClean="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>
              <a:buFontTx/>
              <a:buAutoNum type="arabicPeriod"/>
            </a:pPr>
            <a:r>
              <a:rPr lang="ko-KR" altLang="en-US" smtClean="0"/>
              <a:t>교회에서 가르치는 신앙의 진리나 도덕성에 위배되서는 안됨</a:t>
            </a:r>
            <a:endParaRPr lang="en-US" altLang="ko-KR" smtClean="0"/>
          </a:p>
          <a:p>
            <a:pPr marL="228600" indent="-228600" eaLnBrk="1" hangingPunct="1">
              <a:buFontTx/>
              <a:buAutoNum type="arabicPeriod"/>
            </a:pPr>
            <a:r>
              <a:rPr lang="en-US" altLang="ko-KR" smtClean="0"/>
              <a:t>2.</a:t>
            </a:r>
            <a:r>
              <a:rPr lang="ko-KR" altLang="en-US" smtClean="0"/>
              <a:t>심리적인것</a:t>
            </a:r>
            <a:r>
              <a:rPr lang="en-US" altLang="ko-KR" smtClean="0"/>
              <a:t>-</a:t>
            </a:r>
            <a:r>
              <a:rPr lang="ko-KR" altLang="en-US" smtClean="0"/>
              <a:t>균형잡힌 인격체</a:t>
            </a:r>
            <a:r>
              <a:rPr lang="en-US" altLang="ko-KR" smtClean="0"/>
              <a:t>, </a:t>
            </a:r>
            <a:r>
              <a:rPr lang="ko-KR" altLang="en-US" smtClean="0"/>
              <a:t>병리적 경향여부</a:t>
            </a:r>
            <a:r>
              <a:rPr lang="en-US" altLang="ko-KR" smtClean="0"/>
              <a:t>-</a:t>
            </a:r>
            <a:r>
              <a:rPr lang="ko-KR" altLang="en-US" smtClean="0"/>
              <a:t>과장하거나 거짓증언 가능</a:t>
            </a:r>
            <a:r>
              <a:rPr lang="en-US" altLang="ko-KR" smtClean="0"/>
              <a:t>, </a:t>
            </a:r>
            <a:r>
              <a:rPr lang="ko-KR" altLang="en-US" smtClean="0"/>
              <a:t>신뢰성</a:t>
            </a:r>
            <a:endParaRPr lang="en-US" altLang="ko-KR" smtClean="0"/>
          </a:p>
          <a:p>
            <a:pPr marL="228600" indent="-228600" eaLnBrk="1" hangingPunct="1">
              <a:buFontTx/>
              <a:buAutoNum type="arabicPeriod"/>
            </a:pPr>
            <a:r>
              <a:rPr lang="ko-KR" altLang="en-US" smtClean="0"/>
              <a:t>주체자신이나 주변 인물들에게서 발생되는영적결실과 그 효과를 살펴보는 일</a:t>
            </a:r>
            <a:r>
              <a:rPr lang="en-US" altLang="ko-KR" smtClean="0"/>
              <a:t>. </a:t>
            </a:r>
            <a:r>
              <a:rPr lang="ko-KR" altLang="en-US" smtClean="0"/>
              <a:t>영적 결실들을 거스르는 말이나 행위들은 그 사적계시가 정당하지 못하다는 것을 드러냄</a:t>
            </a:r>
            <a:endParaRPr lang="en-US" altLang="ko-KR" smtClean="0"/>
          </a:p>
          <a:p>
            <a:pPr marL="228600" indent="-228600" eaLnBrk="1" hangingPunct="1">
              <a:buFontTx/>
              <a:buAutoNum type="arabicPeriod"/>
            </a:pPr>
            <a:r>
              <a:rPr lang="ko-KR" altLang="en-US" smtClean="0"/>
              <a:t>성모 역시 가브리엘 천사의 발현을 목격하셧고하느님의 아들을 잉태하리라는 메시지를 받았음에도 율법대로 사셨음을 성경이 증언하고 있습니다</a:t>
            </a:r>
            <a:r>
              <a:rPr lang="en-US" altLang="ko-KR" smtClean="0"/>
              <a:t>.-</a:t>
            </a:r>
            <a:r>
              <a:rPr lang="ko-KR" altLang="en-US" smtClean="0"/>
              <a:t>예수님 봉헌 성모님은 모든 것을 가슴에 깊이 간직하고 뒷전에 머물며 예수님의 공적활동에 협력하셨습니다</a:t>
            </a:r>
            <a:r>
              <a:rPr lang="en-US" altLang="ko-KR" smtClean="0"/>
              <a:t>. </a:t>
            </a:r>
            <a:r>
              <a:rPr lang="ko-KR" altLang="en-US" smtClean="0"/>
              <a:t>성모발현 목격자들도 그렇게 겸손하고교ㅗㅚ의 규정을 지켜야 합니다</a:t>
            </a:r>
            <a:r>
              <a:rPr lang="en-US" altLang="ko-KR" smtClean="0"/>
              <a:t>.</a:t>
            </a:r>
          </a:p>
          <a:p>
            <a:pPr marL="228600" indent="-228600" eaLnBrk="1" hangingPunct="1">
              <a:buFontTx/>
              <a:buAutoNum type="arabicPeriod"/>
            </a:pPr>
            <a:endParaRPr lang="en-US" altLang="ko-KR" smtClean="0"/>
          </a:p>
          <a:p>
            <a:pPr marL="228600" indent="-228600" eaLnBrk="1" hangingPunct="1"/>
            <a:endParaRPr lang="en-US" altLang="ko-KR" smtClean="0"/>
          </a:p>
          <a:p>
            <a:pPr marL="228600" indent="-228600" eaLnBrk="1" hangingPunct="1">
              <a:buFontTx/>
              <a:buAutoNum type="arabicPeriod"/>
            </a:pPr>
            <a:r>
              <a:rPr lang="en-US" altLang="ko-KR" smtClean="0"/>
              <a:t>3.</a:t>
            </a:r>
          </a:p>
          <a:p>
            <a:pPr marL="228600" indent="-228600" eaLnBrk="1" hangingPunct="1">
              <a:buFontTx/>
              <a:buAutoNum type="arabicPeriod"/>
            </a:pPr>
            <a:r>
              <a:rPr lang="en-US" altLang="ko-KR" smtClean="0"/>
              <a:t>3.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7065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C2F1A26-124A-45AC-B180-2D97DF7B2AB0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24</a:t>
            </a:fld>
            <a:endParaRPr lang="en-US" altLang="ko-KR" smtClean="0"/>
          </a:p>
        </p:txBody>
      </p:sp>
      <p:sp>
        <p:nvSpPr>
          <p:cNvPr id="7066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706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/>
              <a:t>첫째로 성모 발현에서 중요한 것은 메시지이며</a:t>
            </a:r>
            <a:r>
              <a:rPr lang="en-US" altLang="ko-KR" smtClean="0"/>
              <a:t>, </a:t>
            </a:r>
            <a:r>
              <a:rPr lang="ko-KR" altLang="en-US" smtClean="0"/>
              <a:t>이 메시지는 그리스도교 신앙을 위한 것으로서 마리아 신심에 멈출 수 없다는 것입니다</a:t>
            </a:r>
            <a:r>
              <a:rPr lang="en-US" altLang="ko-KR" smtClean="0"/>
              <a:t>. </a:t>
            </a:r>
            <a:r>
              <a:rPr lang="ko-KR" altLang="en-US" smtClean="0"/>
              <a:t>성모 마리아가 하느님의 은총을 중재하는 분이지만 그리스도보다 우위일 수 없고</a:t>
            </a:r>
            <a:r>
              <a:rPr lang="en-US" altLang="ko-KR" smtClean="0"/>
              <a:t>, </a:t>
            </a:r>
            <a:r>
              <a:rPr lang="ko-KR" altLang="en-US" smtClean="0"/>
              <a:t>발현 목격자가 성모 마리아보다 중요하게 취급될 수 없다는 점과 발현의 진실성 여부를 판단하는 것은 소속 교구의 교구장이라는 점을 밝힙니다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둘째로 공적 계시는 예수 그리스도에 의해 완성되었으며</a:t>
            </a:r>
            <a:r>
              <a:rPr lang="en-US" altLang="ko-KR" smtClean="0"/>
              <a:t>, </a:t>
            </a:r>
            <a:r>
              <a:rPr lang="ko-KR" altLang="en-US" smtClean="0"/>
              <a:t>사적 계시는 공적 계시를 보충하거나 보완하는 것일 수 없다는 점과 나주의 모든 사적계시는 이미 기록된 것을 자신의 언어로 표현한 것에 불과하다는 것입니다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셋째로 입에 모신 성체가 살과 피가 되었다는 나주의 기적은 실체 변화 후에도 그 형상이 빵과 포도주여야 한다는 교회의 가르침에 어긋나며</a:t>
            </a:r>
            <a:r>
              <a:rPr lang="en-US" altLang="ko-KR" smtClean="0"/>
              <a:t>, </a:t>
            </a:r>
            <a:r>
              <a:rPr lang="ko-KR" altLang="en-US" smtClean="0"/>
              <a:t>빵과 포도주의 형상으로 당신 자신을 주신 예수님의 말씀과도 어긋난다는 것입니다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넷째로 죄 많은 사제가 드리는 미사에서 가져왔다는 성체의 기적은 가톨릭 교리의 사효성에 어긋난다는 것입니다</a:t>
            </a:r>
            <a:r>
              <a:rPr lang="en-US" altLang="ko-KR" smtClean="0"/>
              <a:t>. </a:t>
            </a:r>
            <a:r>
              <a:rPr lang="ko-KR" altLang="en-US" smtClean="0"/>
              <a:t>즉 성체성사의 집전은 사제의 성덕에 의해 좌우되는 것이 아니라 성사 안에 현존하시는 그리스도의 능력에 의해서 이루어진다는 사효성의 교리와 어긋난다는 것입니다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다섯째로 하느님을 체험하거나 신비를 체험한 사람이 취해야할 태도는 무엇보다 겸손인데</a:t>
            </a:r>
            <a:r>
              <a:rPr lang="en-US" altLang="ko-KR" smtClean="0"/>
              <a:t>, </a:t>
            </a:r>
            <a:r>
              <a:rPr lang="ko-KR" altLang="en-US" smtClean="0"/>
              <a:t>나주 윤 율리아에게서는 겸손이 보이지 않는다는 점입니다</a:t>
            </a:r>
            <a:r>
              <a:rPr lang="en-US" altLang="ko-KR" smtClean="0"/>
              <a:t>. </a:t>
            </a:r>
            <a:r>
              <a:rPr lang="ko-KR" altLang="en-US" smtClean="0"/>
              <a:t>그러므로 이러한 체험이 하느님으로부터 온 것이라고 말할 수 없다는 지적입니다</a:t>
            </a:r>
            <a:r>
              <a:rPr lang="en-US" altLang="ko-KR" smtClean="0"/>
              <a:t>.</a:t>
            </a:r>
          </a:p>
          <a:p>
            <a:pPr eaLnBrk="1" hangingPunct="1"/>
            <a:endParaRPr lang="ko-KR" altLang="ko-KR" smtClean="0"/>
          </a:p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716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6F8560B-FE5F-4158-B95E-226917595DFC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25</a:t>
            </a:fld>
            <a:endParaRPr lang="en-US" altLang="ko-KR" smtClean="0"/>
          </a:p>
        </p:txBody>
      </p:sp>
      <p:sp>
        <p:nvSpPr>
          <p:cNvPr id="7168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716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/>
              <a:t>첫째로 성모 발현에서 중요한 것은 메시지이며</a:t>
            </a:r>
            <a:r>
              <a:rPr lang="en-US" altLang="ko-KR" smtClean="0"/>
              <a:t>, </a:t>
            </a:r>
            <a:r>
              <a:rPr lang="ko-KR" altLang="en-US" smtClean="0"/>
              <a:t>이 메시지는 그리스도교 신앙을 위한 것으로서 마리아 신심에 멈출 수 없다는 것입니다</a:t>
            </a:r>
            <a:r>
              <a:rPr lang="en-US" altLang="ko-KR" smtClean="0"/>
              <a:t>. </a:t>
            </a:r>
            <a:r>
              <a:rPr lang="ko-KR" altLang="en-US" smtClean="0"/>
              <a:t>성모 마리아가 하느님의 은총을 중재하는 분이지만 그리스도보다 우위일 수 없고</a:t>
            </a:r>
            <a:r>
              <a:rPr lang="en-US" altLang="ko-KR" smtClean="0"/>
              <a:t>, </a:t>
            </a:r>
            <a:r>
              <a:rPr lang="ko-KR" altLang="en-US" smtClean="0"/>
              <a:t>발현 목격자가 성모 마리아보다 중요하게 취급될 수 없다는 점과 발현의 진실성 여부를 판단하는 것은 소속 교구의 교구장이라는 점을 밝힙니다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둘째로 공적 계시는 예수 그리스도에 의해 완성되었으며</a:t>
            </a:r>
            <a:r>
              <a:rPr lang="en-US" altLang="ko-KR" smtClean="0"/>
              <a:t>, </a:t>
            </a:r>
            <a:r>
              <a:rPr lang="ko-KR" altLang="en-US" smtClean="0"/>
              <a:t>사적 계시는 공적 계시를 보충하거나 보완하는 것일 수 없다는 점과 나주의 모든 사적계시는 이미 기록된 것을 자신의 언어로 표현한 것에 불과하다는 것입니다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셋째로 입에 모신 성체가 살과 피가 되었다는 나주의 기적은 실체 변화 후에도 그 형상이 빵과 포도주여야 한다는 교회의 가르침에 어긋나며</a:t>
            </a:r>
            <a:r>
              <a:rPr lang="en-US" altLang="ko-KR" smtClean="0"/>
              <a:t>, </a:t>
            </a:r>
            <a:r>
              <a:rPr lang="ko-KR" altLang="en-US" smtClean="0"/>
              <a:t>빵과 포도주의 형상으로 당신 자신을 주신 예수님의 말씀과도 어긋난다는 것입니다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넷째로 죄 많은 사제가 드리는 미사에서 가져왔다는 성체의 기적은 가톨릭 교리의 사효성에 어긋난다는 것입니다</a:t>
            </a:r>
            <a:r>
              <a:rPr lang="en-US" altLang="ko-KR" smtClean="0"/>
              <a:t>. </a:t>
            </a:r>
            <a:r>
              <a:rPr lang="ko-KR" altLang="en-US" smtClean="0"/>
              <a:t>즉 성체성사의 집전은 사제의 성덕에 의해 좌우되는 것이 아니라 성사 안에 현존하시는 그리스도의 능력에 의해서 이루어진다는 사효성의 교리와 어긋난다는 것입니다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en-US" altLang="ko-KR" smtClean="0"/>
              <a:t> </a:t>
            </a:r>
            <a:r>
              <a:rPr lang="ko-KR" altLang="en-US" smtClean="0"/>
              <a:t>다섯째로 하느님을 체험하거나 신비를 체험한 사람이 취해야할 태도는 무엇보다 겸손인데</a:t>
            </a:r>
            <a:r>
              <a:rPr lang="en-US" altLang="ko-KR" smtClean="0"/>
              <a:t>, </a:t>
            </a:r>
            <a:r>
              <a:rPr lang="ko-KR" altLang="en-US" smtClean="0"/>
              <a:t>나주 윤 율리아에게서는 겸손이 보이지 않는다는 점입니다</a:t>
            </a:r>
            <a:r>
              <a:rPr lang="en-US" altLang="ko-KR" smtClean="0"/>
              <a:t>. </a:t>
            </a:r>
            <a:r>
              <a:rPr lang="ko-KR" altLang="en-US" smtClean="0"/>
              <a:t>그러므로 이러한 체험이 하느님으로부터 온 것이라고 말할 수 없다는 지적입니다</a:t>
            </a:r>
            <a:r>
              <a:rPr lang="en-US" altLang="ko-KR" smtClean="0"/>
              <a:t>.</a:t>
            </a:r>
          </a:p>
          <a:p>
            <a:pPr eaLnBrk="1" hangingPunct="1"/>
            <a:endParaRPr lang="ko-KR" altLang="ko-K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7270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6AE93AB-EE19-4367-9214-C0D1A4B42C0A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26</a:t>
            </a:fld>
            <a:endParaRPr lang="en-US" altLang="ko-KR" smtClean="0"/>
          </a:p>
        </p:txBody>
      </p:sp>
      <p:sp>
        <p:nvSpPr>
          <p:cNvPr id="7270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z="2000" smtClean="0">
                <a:latin typeface="MD아트체" pitchFamily="18" charset="-127"/>
                <a:ea typeface="MD아트체" pitchFamily="18" charset="-127"/>
              </a:rPr>
              <a:t>지금까지 함께 나눈 것을 정리해 보면</a:t>
            </a:r>
            <a:endParaRPr lang="ko-KR" altLang="ko-KR" sz="2000" smtClean="0">
              <a:latin typeface="MD아트체" pitchFamily="18" charset="-127"/>
              <a:ea typeface="MD아트체" pitchFamily="18" charset="-127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7373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D5479A6-7A1F-474D-81D3-D6701BBD90B9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27</a:t>
            </a:fld>
            <a:endParaRPr lang="en-US" altLang="ko-KR" smtClean="0"/>
          </a:p>
        </p:txBody>
      </p:sp>
      <p:sp>
        <p:nvSpPr>
          <p:cNvPr id="7373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7373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ko-K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74756" name="머리글 개체 틀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74757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551EFB9-359E-476D-ADB2-68DB23DB95B5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28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75780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ADBD84-5CDA-4345-8122-0156A9D819AB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29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768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90D8231-BA9F-4446-B342-06113EA169AE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30</a:t>
            </a:fld>
            <a:endParaRPr lang="en-US" altLang="ko-KR" smtClean="0"/>
          </a:p>
        </p:txBody>
      </p:sp>
      <p:sp>
        <p:nvSpPr>
          <p:cNvPr id="76804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768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ko-K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ko-KR" b="1" smtClean="0"/>
              <a:t> </a:t>
            </a:r>
            <a:r>
              <a:rPr lang="ko-KR" altLang="en-US" b="1" smtClean="0"/>
              <a:t>하느님의 자녀는 누구나 다 세상을 이겨 냅니다</a:t>
            </a:r>
            <a:r>
              <a:rPr lang="en-US" altLang="ko-KR" b="1" smtClean="0"/>
              <a:t>. </a:t>
            </a:r>
            <a:r>
              <a:rPr lang="ko-KR" altLang="en-US" b="1" smtClean="0"/>
              <a:t>그리고 세상을 이기는 승리의 길은 곧 우리의 믿음입니다</a:t>
            </a:r>
            <a:r>
              <a:rPr lang="en-US" altLang="ko-KR" b="1" smtClean="0"/>
              <a:t>.(1</a:t>
            </a:r>
            <a:r>
              <a:rPr lang="ko-KR" altLang="en-US" b="1" smtClean="0"/>
              <a:t>요한</a:t>
            </a:r>
            <a:r>
              <a:rPr lang="en-US" altLang="ko-KR" b="1" smtClean="0"/>
              <a:t>5,4)</a:t>
            </a:r>
            <a:endParaRPr lang="ko-KR" altLang="en-US" smtClean="0"/>
          </a:p>
          <a:p>
            <a:r>
              <a:rPr lang="ko-KR" altLang="en-US" smtClean="0"/>
              <a:t>믿는다는 것은 살아계신 하느님 말씀의 진리에 </a:t>
            </a:r>
            <a:r>
              <a:rPr lang="en-US" altLang="ko-KR" smtClean="0"/>
              <a:t>‘ </a:t>
            </a:r>
            <a:r>
              <a:rPr lang="ko-KR" altLang="en-US" smtClean="0"/>
              <a:t>자기 자신을 내맡기는 것으로 </a:t>
            </a:r>
            <a:r>
              <a:rPr lang="en-US" altLang="ko-KR" smtClean="0"/>
              <a:t>“</a:t>
            </a:r>
            <a:r>
              <a:rPr lang="ko-KR" altLang="en-US" smtClean="0"/>
              <a:t>누가 그 분의 판단을 헤아릴 수 있으며</a:t>
            </a:r>
            <a:r>
              <a:rPr lang="en-US" altLang="ko-KR" smtClean="0"/>
              <a:t>, </a:t>
            </a:r>
            <a:r>
              <a:rPr lang="ko-KR" altLang="en-US" smtClean="0"/>
              <a:t>그 분이 하시는 일을 이해할 수 있겠는가</a:t>
            </a:r>
            <a:r>
              <a:rPr lang="en-US" altLang="ko-KR" smtClean="0"/>
              <a:t>? (</a:t>
            </a:r>
            <a:r>
              <a:rPr lang="ko-KR" altLang="en-US" smtClean="0"/>
              <a:t>로마</a:t>
            </a:r>
            <a:r>
              <a:rPr lang="en-US" altLang="ko-KR" smtClean="0"/>
              <a:t>11,33)</a:t>
            </a:r>
            <a:r>
              <a:rPr lang="ko-KR" altLang="en-US" smtClean="0"/>
              <a:t>라는 가르침을 알아듣고 겸손하게 인정하는 것이다</a:t>
            </a:r>
            <a:r>
              <a:rPr lang="en-US" altLang="ko-KR" smtClean="0"/>
              <a:t>. </a:t>
            </a:r>
            <a:r>
              <a:rPr lang="ko-KR" altLang="en-US" smtClean="0"/>
              <a:t>우리가 활동을 열심히 한다고 하지만 하느님께서 도와주셔야만 우리의 선한 지향이 열매를 맺을 수 있다</a:t>
            </a:r>
            <a:r>
              <a:rPr lang="en-US" altLang="ko-KR" smtClean="0"/>
              <a:t>. </a:t>
            </a:r>
            <a:r>
              <a:rPr lang="ko-KR" altLang="en-US" smtClean="0"/>
              <a:t>성모마리아는 가장 높으신 분의 영원한 뜻에 따라 그분께서 행하시는 </a:t>
            </a:r>
            <a:r>
              <a:rPr lang="en-US" altLang="ko-KR" smtClean="0"/>
              <a:t>&lt;</a:t>
            </a:r>
            <a:r>
              <a:rPr lang="ko-KR" altLang="en-US" smtClean="0"/>
              <a:t>이해할 수 없는 일</a:t>
            </a:r>
            <a:r>
              <a:rPr lang="en-US" altLang="ko-KR" smtClean="0"/>
              <a:t>&gt;</a:t>
            </a:r>
            <a:r>
              <a:rPr lang="ko-KR" altLang="en-US" smtClean="0"/>
              <a:t>과 </a:t>
            </a:r>
            <a:r>
              <a:rPr lang="en-US" altLang="ko-KR" smtClean="0"/>
              <a:t>&lt;</a:t>
            </a:r>
            <a:r>
              <a:rPr lang="ko-KR" altLang="en-US" smtClean="0"/>
              <a:t>헤아릴 수 없는 판단</a:t>
            </a:r>
            <a:r>
              <a:rPr lang="en-US" altLang="ko-KR" smtClean="0"/>
              <a:t>&gt;’</a:t>
            </a:r>
            <a:r>
              <a:rPr lang="ko-KR" altLang="en-US" smtClean="0"/>
              <a:t>의 한 가운데서 믿음의 빛을 지니고 그 분의 뜻에 따라 정해진 자신의 모든 것을 내려놓고 기다리며 온전히 받아들인 분이라고  말할 수 있다</a:t>
            </a:r>
            <a:r>
              <a:rPr lang="en-US" altLang="ko-KR" smtClean="0"/>
              <a:t>”(</a:t>
            </a:r>
            <a:r>
              <a:rPr lang="ko-KR" altLang="en-US" smtClean="0"/>
              <a:t>구세주의 어머니</a:t>
            </a:r>
            <a:r>
              <a:rPr lang="en-US" altLang="ko-KR" smtClean="0"/>
              <a:t>14)</a:t>
            </a:r>
            <a:r>
              <a:rPr lang="ko-KR" altLang="en-US" smtClean="0"/>
              <a:t> 우리 레지오 단원들은 레지오의 과제인 자기성화와 이웃에 대한 봉사 활동안에서 아버자 하느님께서 늘 함께 하신다는 사실을 알고 있어야 한다</a:t>
            </a:r>
            <a:r>
              <a:rPr lang="en-US" altLang="ko-KR" smtClean="0"/>
              <a:t>. </a:t>
            </a:r>
            <a:r>
              <a:rPr lang="ko-KR" altLang="en-US" smtClean="0"/>
              <a:t>하느님를 믿는 것만이 성공의 지름길이다</a:t>
            </a:r>
            <a:r>
              <a:rPr lang="en-US" altLang="ko-KR" smtClean="0"/>
              <a:t>. </a:t>
            </a:r>
            <a:r>
              <a:rPr lang="ko-KR" altLang="en-US" smtClean="0"/>
              <a:t>우리의 믿음이 충만하기만 하다면 아버지하느님께서는 세상의 악을 쳐부시고 하느님 나라를 세우는 일에 우리를 우리 레지오를  선봉대로서 쓰시려고 하고 있다</a:t>
            </a:r>
            <a:r>
              <a:rPr lang="en-US" altLang="ko-KR" smtClean="0"/>
              <a:t>.</a:t>
            </a:r>
          </a:p>
          <a:p>
            <a:endParaRPr lang="ko-KR" altLang="en-US" smtClean="0"/>
          </a:p>
        </p:txBody>
      </p:sp>
      <p:sp>
        <p:nvSpPr>
          <p:cNvPr id="77828" name="슬라이드 번호 개체 틀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A05ED87-6601-42BF-9FA5-52F2DC3FC26C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31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ko-KR" smtClean="0"/>
              <a:t>학교현황</a:t>
            </a:r>
          </a:p>
        </p:txBody>
      </p:sp>
      <p:sp>
        <p:nvSpPr>
          <p:cNvPr id="7885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algn="l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39A58BF-D43D-458F-9A4D-78856C8E631E}" type="slidenum">
              <a:rPr lang="en-US" altLang="ko-KR" smtClean="0"/>
              <a:pPr algn="r" eaLnBrk="1" hangingPunct="1">
                <a:spcBef>
                  <a:spcPct val="0"/>
                </a:spcBef>
              </a:pPr>
              <a:t>32</a:t>
            </a:fld>
            <a:endParaRPr lang="en-US" altLang="ko-KR" smtClean="0"/>
          </a:p>
        </p:txBody>
      </p:sp>
      <p:sp>
        <p:nvSpPr>
          <p:cNvPr id="78852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022350" y="731838"/>
            <a:ext cx="4811713" cy="3656012"/>
          </a:xfrm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/>
              <a:t>하와는 죽움을</a:t>
            </a:r>
            <a:r>
              <a:rPr lang="en-US" altLang="ko-KR" smtClean="0"/>
              <a:t>,</a:t>
            </a:r>
            <a:r>
              <a:rPr lang="ko-KR" altLang="en-US" smtClean="0"/>
              <a:t> 성모는 구세주를</a:t>
            </a:r>
            <a:r>
              <a:rPr lang="en-US" altLang="ko-KR" smtClean="0"/>
              <a:t>(</a:t>
            </a:r>
            <a:r>
              <a:rPr lang="ko-KR" altLang="en-US" smtClean="0"/>
              <a:t>부활</a:t>
            </a:r>
            <a:r>
              <a:rPr lang="en-US" altLang="ko-KR" smtClean="0"/>
              <a:t>)-</a:t>
            </a:r>
            <a:r>
              <a:rPr lang="ko-KR" altLang="en-US" smtClean="0"/>
              <a:t>영원한 삶을 가져 오셨다</a:t>
            </a:r>
            <a:r>
              <a:rPr lang="en-US" altLang="ko-KR" smtClean="0"/>
              <a:t>.</a:t>
            </a:r>
          </a:p>
          <a:p>
            <a:pPr eaLnBrk="1" hangingPunct="1"/>
            <a:r>
              <a:rPr lang="ko-KR" altLang="en-US" smtClean="0"/>
              <a:t>낙원에서 쫒아내면서도 여지를 남겨둠</a:t>
            </a:r>
            <a:endParaRPr lang="en-US" altLang="ko-KR" smtClean="0"/>
          </a:p>
          <a:p>
            <a:pPr eaLnBrk="1" hangingPunct="1"/>
            <a:r>
              <a:rPr lang="ko-KR" altLang="en-US" smtClean="0"/>
              <a:t>뱀</a:t>
            </a:r>
            <a:r>
              <a:rPr lang="en-US" altLang="ko-KR" smtClean="0"/>
              <a:t>-</a:t>
            </a:r>
            <a:r>
              <a:rPr lang="ko-KR" altLang="en-US" smtClean="0"/>
              <a:t>그리스도로 멸망함</a:t>
            </a:r>
            <a:endParaRPr lang="en-US" altLang="ko-K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5956300"/>
            <a:ext cx="9001125" cy="88423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9525" y="6037263"/>
            <a:ext cx="2214563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2322513" y="6029325"/>
            <a:ext cx="6678612" cy="7112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25291" y="4028317"/>
            <a:ext cx="6375797" cy="1824143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25291" y="6034632"/>
            <a:ext cx="6600825" cy="684054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2582" indent="0" algn="ctr">
              <a:buNone/>
            </a:lvl2pPr>
            <a:lvl3pPr marL="905165" indent="0" algn="ctr">
              <a:buNone/>
            </a:lvl3pPr>
            <a:lvl4pPr marL="1357747" indent="0" algn="ctr">
              <a:buNone/>
            </a:lvl4pPr>
            <a:lvl5pPr marL="1810329" indent="0" algn="ctr">
              <a:buNone/>
            </a:lvl5pPr>
            <a:lvl6pPr marL="2262911" indent="0" algn="ctr">
              <a:buNone/>
            </a:lvl6pPr>
            <a:lvl7pPr marL="2715494" indent="0" algn="ctr">
              <a:buNone/>
            </a:lvl7pPr>
            <a:lvl8pPr marL="3168076" indent="0" algn="ctr">
              <a:buNone/>
            </a:lvl8pPr>
            <a:lvl9pPr marL="3620658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74613" y="6053138"/>
            <a:ext cx="2025650" cy="684212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52638" y="236538"/>
            <a:ext cx="5775325" cy="363537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7875588" y="228600"/>
            <a:ext cx="825500" cy="3794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A8E0E02-63CA-4D27-91EC-A66B0EC70A2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7839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3075" y="228018"/>
            <a:ext cx="8026003" cy="98807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03075" y="1596125"/>
            <a:ext cx="8026003" cy="448435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A5A32-61C9-4F94-8E01-D42321E8949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96141150"/>
      </p:ext>
    </p:extLst>
  </p:cSld>
  <p:clrMapOvr>
    <a:masterClrMapping/>
  </p:clrMapOvr>
  <p:transition advClick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1520825"/>
            <a:ext cx="9001125" cy="11398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1595438"/>
            <a:ext cx="1274763" cy="9890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350963" y="1595438"/>
            <a:ext cx="7650162" cy="98901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50169" y="2736215"/>
            <a:ext cx="7011814" cy="166896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0169" y="1596125"/>
            <a:ext cx="7500938" cy="988078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47838"/>
            <a:ext cx="1274763" cy="700087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D7551B3-0E89-49A5-B013-87C1D08685B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</p:spTree>
    <p:extLst>
      <p:ext uri="{BB962C8B-B14F-4D97-AF65-F5344CB8AC3E}">
        <p14:creationId xmlns:p14="http://schemas.microsoft.com/office/powerpoint/2010/main" val="3062481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0075" y="1585519"/>
            <a:ext cx="3825478" cy="456035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769199" y="1585519"/>
            <a:ext cx="3825478" cy="456035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D0EDC16-1F15-489E-8203-677014017AA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</p:spTree>
    <p:extLst>
      <p:ext uri="{BB962C8B-B14F-4D97-AF65-F5344CB8AC3E}">
        <p14:creationId xmlns:p14="http://schemas.microsoft.com/office/powerpoint/2010/main" val="1495001069"/>
      </p:ext>
    </p:extLst>
  </p:cSld>
  <p:clrMapOvr>
    <a:masterClrMapping/>
  </p:clrMapOvr>
  <p:transition advClick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5066" y="272355"/>
            <a:ext cx="8026003" cy="86773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0075" y="2432191"/>
            <a:ext cx="3825478" cy="357228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725591" y="2432191"/>
            <a:ext cx="3825478" cy="357228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0075" y="1748138"/>
            <a:ext cx="3825478" cy="63845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725591" y="1748138"/>
            <a:ext cx="3825478" cy="63845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46C0178-C576-4691-9A66-67E6437C7C7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</p:spTree>
    <p:extLst>
      <p:ext uri="{BB962C8B-B14F-4D97-AF65-F5344CB8AC3E}">
        <p14:creationId xmlns:p14="http://schemas.microsoft.com/office/powerpoint/2010/main" val="342774007"/>
      </p:ext>
    </p:extLst>
  </p:cSld>
  <p:clrMapOvr>
    <a:masterClrMapping/>
  </p:clrMapOvr>
  <p:transition advClick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73951-1812-4F0C-A0D8-A6A7E477CFB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5728807"/>
      </p:ext>
    </p:extLst>
  </p:cSld>
  <p:clrMapOvr>
    <a:masterClrMapping/>
  </p:clrMapOvr>
  <p:transition advClick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32525"/>
            <a:ext cx="525463" cy="3794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9494B83-965F-4468-BB2E-6E1BB503A74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05871629"/>
      </p:ext>
    </p:extLst>
  </p:cSld>
  <p:clrMapOvr>
    <a:masterClrMapping/>
  </p:clrMapOvr>
  <p:transition advClick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0075" y="272355"/>
            <a:ext cx="7950994" cy="867735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0075" y="1748137"/>
            <a:ext cx="1575197" cy="4332341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5775" tIns="181033" rIns="135775" bIns="90516"/>
          <a:lstStyle>
            <a:lvl1pPr marL="0" indent="0">
              <a:spcAft>
                <a:spcPts val="99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25290" y="1748137"/>
            <a:ext cx="6300788" cy="440834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98560-446C-4C81-9989-048B8EB5545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23529802"/>
      </p:ext>
    </p:extLst>
  </p:cSld>
  <p:clrMapOvr>
    <a:masterClrMapping/>
  </p:clrMapOvr>
  <p:transition advClick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9525" y="4560888"/>
            <a:ext cx="9001125" cy="884237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9525" y="4651375"/>
            <a:ext cx="1441450" cy="7112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520825" y="4641850"/>
            <a:ext cx="7480300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425575" y="0"/>
            <a:ext cx="98425" cy="685006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575197" y="5472430"/>
            <a:ext cx="7200900" cy="684054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75197" y="4636365"/>
            <a:ext cx="7200900" cy="684054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36192" y="0"/>
            <a:ext cx="7464933" cy="4557318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6151563" y="6232525"/>
            <a:ext cx="2624137" cy="363538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56138"/>
            <a:ext cx="1425575" cy="660400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EE1929EF-F6D1-472F-A55B-E3814C6D95C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574800" y="6232525"/>
            <a:ext cx="4500563" cy="363538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</p:spTree>
    <p:extLst>
      <p:ext uri="{BB962C8B-B14F-4D97-AF65-F5344CB8AC3E}">
        <p14:creationId xmlns:p14="http://schemas.microsoft.com/office/powerpoint/2010/main" val="41535317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E57CC-98B6-4361-9194-33D909C8346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98499070"/>
      </p:ext>
    </p:extLst>
  </p:cSld>
  <p:clrMapOvr>
    <a:masterClrMapping/>
  </p:clrMapOvr>
  <p:transition advClick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6000750" y="0"/>
            <a:ext cx="315913" cy="6840538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6046788" y="608013"/>
            <a:ext cx="223837" cy="6232525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6046788" y="0"/>
            <a:ext cx="223837" cy="531813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450806" y="608048"/>
            <a:ext cx="2025253" cy="55025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0056" y="608048"/>
            <a:ext cx="5475684" cy="550251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6450013" y="6232525"/>
            <a:ext cx="2176462" cy="363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0850" y="6232525"/>
            <a:ext cx="5484813" cy="363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892800" y="146050"/>
            <a:ext cx="531813" cy="239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871E9-5FE5-4564-8255-95510AAD078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196679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600075" y="228600"/>
            <a:ext cx="80264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16" tIns="45258" rIns="90516" bIns="4525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603250" y="1595438"/>
            <a:ext cx="80264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16" tIns="45258" rIns="90516" bIns="4525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00750" y="6232525"/>
            <a:ext cx="2625725" cy="363538"/>
          </a:xfrm>
          <a:prstGeom prst="rect">
            <a:avLst/>
          </a:prstGeom>
        </p:spPr>
        <p:txBody>
          <a:bodyPr vert="horz" lIns="90516" tIns="45258" rIns="90516" bIns="45258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0075" y="6232525"/>
            <a:ext cx="5335588" cy="363538"/>
          </a:xfrm>
          <a:prstGeom prst="rect">
            <a:avLst/>
          </a:prstGeom>
        </p:spPr>
        <p:txBody>
          <a:bodyPr vert="horz" lIns="90516" tIns="45258" rIns="90516" bIns="45258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 altLang="ko-KR"/>
              <a:t>http://www.baekuyi.es.kr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1900"/>
            <a:ext cx="9001125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76350"/>
            <a:ext cx="525463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81025" y="1276350"/>
            <a:ext cx="84201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0516" tIns="45258" rIns="90516" bIns="45258" anchor="ctr"/>
          <a:lstStyle/>
          <a:p>
            <a:pPr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68413"/>
            <a:ext cx="525463" cy="244475"/>
          </a:xfrm>
          <a:prstGeom prst="rect">
            <a:avLst/>
          </a:prstGeom>
        </p:spPr>
        <p:txBody>
          <a:bodyPr vert="horz" lIns="90516" tIns="45258" rIns="90516" bIns="45258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156DCBE-CB57-494D-875E-8100576B893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10" name="Picture 11" descr="e"/>
          <p:cNvPicPr preferRelativeResize="0">
            <a:picLocks noChangeArrowheads="1"/>
          </p:cNvPicPr>
          <p:nvPr userDrawn="1"/>
        </p:nvPicPr>
        <p:blipFill>
          <a:blip r:embed="rId13" cstate="print"/>
          <a:stretch>
            <a:fillRect/>
          </a:stretch>
        </p:blipFill>
        <p:spPr bwMode="auto">
          <a:xfrm>
            <a:off x="4500971" y="2513383"/>
            <a:ext cx="3188612" cy="323248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035" name="그림 20" descr="백의마크1.gif"/>
          <p:cNvPicPr preferRelativeResize="0">
            <a:picLocks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25" y="6016625"/>
            <a:ext cx="530225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64" r:id="rId1"/>
    <p:sldLayoutId id="2147484765" r:id="rId2"/>
    <p:sldLayoutId id="2147484766" r:id="rId3"/>
    <p:sldLayoutId id="2147484767" r:id="rId4"/>
    <p:sldLayoutId id="2147484768" r:id="rId5"/>
    <p:sldLayoutId id="2147484769" r:id="rId6"/>
    <p:sldLayoutId id="2147484770" r:id="rId7"/>
    <p:sldLayoutId id="2147484771" r:id="rId8"/>
    <p:sldLayoutId id="2147484772" r:id="rId9"/>
    <p:sldLayoutId id="2147484773" r:id="rId10"/>
    <p:sldLayoutId id="2147484774" r:id="rId11"/>
  </p:sldLayoutIdLst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HY얕은샘물M" pitchFamily="18" charset="-127"/>
        </a:defRPr>
      </a:lvl9pPr>
    </p:titleStyle>
    <p:bodyStyle>
      <a:lvl1pPr marL="315913" indent="-315913" algn="l" rtl="0" eaLnBrk="0" fontAlgn="base" latinLnBrk="1" hangingPunct="0">
        <a:spcBef>
          <a:spcPts val="688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3413" indent="-271463" algn="l" rtl="0" eaLnBrk="0" fontAlgn="base" latinLnBrk="1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04875" indent="-225425" algn="l" rtl="0" eaLnBrk="0" fontAlgn="base" latinLnBrk="1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57313" indent="-225425" algn="l" rtl="0" eaLnBrk="0" fontAlgn="base" latinLnBrk="1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09750" indent="-225425" algn="l" rtl="0" eaLnBrk="0" fontAlgn="base" latinLnBrk="1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081878" indent="-226291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53428" indent="-226291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24977" indent="-226291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96527" indent="-226291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2582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05165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57747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10329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11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15494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68076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20658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comments" Target="../comments/commen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7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7.jpe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7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7.jpeg"/><Relationship Id="rId5" Type="http://schemas.openxmlformats.org/officeDocument/2006/relationships/image" Target="../media/image17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9.png"/><Relationship Id="rId5" Type="http://schemas.openxmlformats.org/officeDocument/2006/relationships/image" Target="../media/image6.pn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7.jpe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5" Type="http://schemas.openxmlformats.org/officeDocument/2006/relationships/image" Target="../media/image21.jpe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5" Type="http://schemas.openxmlformats.org/officeDocument/2006/relationships/image" Target="../media/image7.jpe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5" Type="http://schemas.openxmlformats.org/officeDocument/2006/relationships/image" Target="../media/image13.pn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5" Type="http://schemas.openxmlformats.org/officeDocument/2006/relationships/image" Target="../media/image7.jpe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4" Type="http://schemas.openxmlformats.org/officeDocument/2006/relationships/image" Target="../media/image2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5" Type="http://schemas.openxmlformats.org/officeDocument/2006/relationships/image" Target="../media/image7.jpe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그림 2" descr="20130824_092319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25353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15"/>
          <p:cNvSpPr>
            <a:spLocks noChangeArrowheads="1"/>
          </p:cNvSpPr>
          <p:nvPr/>
        </p:nvSpPr>
        <p:spPr bwMode="auto">
          <a:xfrm>
            <a:off x="-588963" y="420688"/>
            <a:ext cx="6037263" cy="684212"/>
          </a:xfrm>
          <a:prstGeom prst="roundRect">
            <a:avLst>
              <a:gd name="adj" fmla="val 50000"/>
            </a:avLst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498" tIns="45248" rIns="90498" bIns="45248" anchor="ctr"/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303120" name="Text Box 16"/>
          <p:cNvSpPr txBox="1">
            <a:spLocks noChangeArrowheads="1"/>
          </p:cNvSpPr>
          <p:nvPr/>
        </p:nvSpPr>
        <p:spPr bwMode="auto">
          <a:xfrm>
            <a:off x="468313" y="2195513"/>
            <a:ext cx="8147050" cy="693737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1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부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올바른 성모공경과 신심</a:t>
            </a:r>
            <a:endParaRPr lang="ko-KR" altLang="en-US" sz="2800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14342" name="Group 17"/>
          <p:cNvGrpSpPr>
            <a:grpSpLocks/>
          </p:cNvGrpSpPr>
          <p:nvPr/>
        </p:nvGrpSpPr>
        <p:grpSpPr bwMode="auto">
          <a:xfrm>
            <a:off x="0" y="323850"/>
            <a:ext cx="8983663" cy="1027113"/>
            <a:chOff x="11" y="241"/>
            <a:chExt cx="5659" cy="647"/>
          </a:xfrm>
        </p:grpSpPr>
        <p:pic>
          <p:nvPicPr>
            <p:cNvPr id="14356" name="Picture 18" descr="타이틀_남색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" y="241"/>
              <a:ext cx="5659" cy="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3123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658" y="332"/>
              <a:ext cx="2313" cy="36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ko-KR" altLang="en-US" sz="48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M"/>
                  <a:ea typeface="HY동녘M"/>
                </a:rPr>
                <a:t>마리아</a:t>
              </a:r>
              <a:r>
                <a:rPr lang="en-US" altLang="ko-KR" sz="48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M"/>
                  <a:ea typeface="HY동녘M"/>
                </a:rPr>
                <a:t>, </a:t>
              </a:r>
              <a:r>
                <a:rPr lang="ko-KR" altLang="en-US" sz="48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M"/>
                  <a:ea typeface="HY동녘M"/>
                </a:rPr>
                <a:t>우리 어머니</a:t>
              </a:r>
            </a:p>
          </p:txBody>
        </p:sp>
      </p:grpSp>
      <p:sp>
        <p:nvSpPr>
          <p:cNvPr id="14343" name="Rectangle 23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4344" name="Rectangle 25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1434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288" y="227013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468313" y="5364163"/>
            <a:ext cx="8147050" cy="720725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4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부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성모마리아의  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4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대 교의</a:t>
            </a: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468313" y="4284663"/>
            <a:ext cx="8147050" cy="719137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3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부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교부들이 공경한 성모마리아</a:t>
            </a: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468313" y="3203575"/>
            <a:ext cx="8147050" cy="825500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2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부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성경에서 만나는 성모마리아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987675" y="1187450"/>
            <a:ext cx="561657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</a:t>
            </a:r>
            <a:r>
              <a:rPr lang="ko-KR" alt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마리아 공경의 올바른 이해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g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1413" y="-4102100"/>
            <a:ext cx="14397038" cy="1094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8575" y="-2555875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4410075" y="-63500"/>
            <a:ext cx="18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9" tIns="45243" rIns="90489" bIns="45243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4410075" y="-63500"/>
            <a:ext cx="18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9" tIns="45243" rIns="90489" bIns="45243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15366" name="_x195461336" descr="EMB000002e8b43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9975" y="-1979613"/>
            <a:ext cx="13635038" cy="907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바닥글 개체 틀 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smtClean="0">
                <a:solidFill>
                  <a:schemeClr val="tx2"/>
                </a:solidFill>
                <a:latin typeface="HY동녘B" pitchFamily="18" charset="-127"/>
                <a:ea typeface="HY동녘B" pitchFamily="18" charset="-127"/>
              </a:rPr>
              <a:t>http://www.baekuyi.es.kr</a:t>
            </a:r>
          </a:p>
        </p:txBody>
      </p:sp>
      <p:pic>
        <p:nvPicPr>
          <p:cNvPr id="16387" name="Picture 2" descr="bg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260202" y="2052117"/>
            <a:ext cx="6408712" cy="2308324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defTabSz="904689">
              <a:spcBef>
                <a:spcPct val="50000"/>
              </a:spcBef>
              <a:defRPr/>
            </a:pPr>
            <a:r>
              <a:rPr lang="ko-KR" alt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성모공경과  신심</a:t>
            </a:r>
            <a:endParaRPr lang="en-US" altLang="ko-K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동녘M" pitchFamily="18" charset="-127"/>
              <a:ea typeface="HY동녘M" pitchFamily="18" charset="-127"/>
            </a:endParaRPr>
          </a:p>
          <a:p>
            <a:pPr defTabSz="904689">
              <a:spcBef>
                <a:spcPct val="50000"/>
              </a:spcBef>
              <a:defRPr/>
            </a:pPr>
            <a:r>
              <a:rPr lang="en-US" altLang="ko-K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1.</a:t>
            </a:r>
            <a:r>
              <a:rPr lang="ko-KR" alt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올바른 성모공경과 신심</a:t>
            </a:r>
            <a:endParaRPr lang="en-US" altLang="ko-K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동녘M" pitchFamily="18" charset="-127"/>
              <a:ea typeface="HY동녘M" pitchFamily="18" charset="-127"/>
            </a:endParaRPr>
          </a:p>
          <a:p>
            <a:pPr defTabSz="904689">
              <a:spcBef>
                <a:spcPct val="50000"/>
              </a:spcBef>
              <a:defRPr/>
            </a:pPr>
            <a:r>
              <a:rPr lang="en-US" altLang="ko-K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2.</a:t>
            </a:r>
            <a:r>
              <a:rPr lang="ko-KR" altLang="en-U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66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동녘M" pitchFamily="18" charset="-127"/>
                <a:ea typeface="HY동녘M" pitchFamily="18" charset="-127"/>
              </a:rPr>
              <a:t>잘못된 성모공경과 신심</a:t>
            </a:r>
            <a:endParaRPr lang="en-US" altLang="ko-K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66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동녘M" pitchFamily="18" charset="-127"/>
              <a:ea typeface="HY동녘M" pitchFamily="18" charset="-127"/>
            </a:endParaRPr>
          </a:p>
        </p:txBody>
      </p:sp>
      <p:grpSp>
        <p:nvGrpSpPr>
          <p:cNvPr id="16389" name="Group 8"/>
          <p:cNvGrpSpPr>
            <a:grpSpLocks/>
          </p:cNvGrpSpPr>
          <p:nvPr/>
        </p:nvGrpSpPr>
        <p:grpSpPr bwMode="auto">
          <a:xfrm>
            <a:off x="1908175" y="5076825"/>
            <a:ext cx="5111750" cy="1438275"/>
            <a:chOff x="28" y="693"/>
            <a:chExt cx="6213" cy="611"/>
          </a:xfrm>
        </p:grpSpPr>
        <p:pic>
          <p:nvPicPr>
            <p:cNvPr id="16392" name="Picture 9" descr="8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" y="693"/>
              <a:ext cx="5662" cy="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6" name="Text Box 10"/>
            <p:cNvSpPr txBox="1">
              <a:spLocks noChangeArrowheads="1"/>
            </p:cNvSpPr>
            <p:nvPr/>
          </p:nvSpPr>
          <p:spPr bwMode="auto">
            <a:xfrm>
              <a:off x="501" y="755"/>
              <a:ext cx="5740" cy="4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90360" tIns="45182" rIns="90360" bIns="45182">
              <a:spAutoFit/>
            </a:bodyPr>
            <a:lstStyle/>
            <a:p>
              <a:pPr defTabSz="903288" eaLnBrk="0" latinLnBrk="0" hangingPunct="0">
                <a:defRPr/>
              </a:pPr>
              <a:r>
                <a:rPr lang="ko-KR" altLang="en-US" dirty="0">
                  <a:solidFill>
                    <a:srgbClr val="000000"/>
                  </a:solidFill>
                </a:rPr>
                <a:t> </a:t>
              </a:r>
              <a:r>
                <a:rPr lang="ko-KR" altLang="en-US" dirty="0">
                  <a:solidFill>
                    <a:schemeClr val="bg2">
                      <a:lumMod val="25000"/>
                    </a:schemeClr>
                  </a:solidFill>
                </a:rPr>
                <a:t>임영미 </a:t>
              </a:r>
              <a:r>
                <a:rPr lang="ko-KR" altLang="en-US" dirty="0" err="1">
                  <a:solidFill>
                    <a:schemeClr val="bg2">
                      <a:lumMod val="25000"/>
                    </a:schemeClr>
                  </a:solidFill>
                </a:rPr>
                <a:t>루치아</a:t>
              </a:r>
              <a:endParaRPr lang="en-US" altLang="ko-KR" dirty="0">
                <a:solidFill>
                  <a:schemeClr val="bg2">
                    <a:lumMod val="25000"/>
                  </a:schemeClr>
                </a:solidFill>
              </a:endParaRPr>
            </a:p>
            <a:p>
              <a:pPr defTabSz="903288" eaLnBrk="0" latinLnBrk="0" hangingPunct="0">
                <a:defRPr/>
              </a:pPr>
              <a:r>
                <a:rPr lang="ko-KR" altLang="en-US" sz="2800" dirty="0" err="1">
                  <a:solidFill>
                    <a:schemeClr val="bg2">
                      <a:lumMod val="25000"/>
                    </a:schemeClr>
                  </a:solidFill>
                </a:rPr>
                <a:t>서울무염시태</a:t>
              </a:r>
              <a:r>
                <a:rPr lang="en-US" altLang="ko-KR" sz="2800" dirty="0">
                  <a:solidFill>
                    <a:schemeClr val="bg2">
                      <a:lumMod val="25000"/>
                    </a:schemeClr>
                  </a:solidFill>
                </a:rPr>
                <a:t>Se.</a:t>
              </a:r>
              <a:r>
                <a:rPr lang="ko-KR" altLang="en-US" sz="2800" dirty="0">
                  <a:solidFill>
                    <a:schemeClr val="bg2">
                      <a:lumMod val="25000"/>
                    </a:schemeClr>
                  </a:solidFill>
                </a:rPr>
                <a:t> 교육위원</a:t>
              </a:r>
              <a:endParaRPr lang="ko-KR" altLang="en-US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6390" name="Text Box 9"/>
          <p:cNvSpPr txBox="1">
            <a:spLocks noChangeArrowheads="1"/>
          </p:cNvSpPr>
          <p:nvPr/>
        </p:nvSpPr>
        <p:spPr bwMode="auto">
          <a:xfrm>
            <a:off x="1979613" y="4500563"/>
            <a:ext cx="53292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42" tIns="45172" rIns="90342" bIns="45172">
            <a:spAutoFit/>
          </a:bodyPr>
          <a:lstStyle>
            <a:lvl1pPr algn="l" defTabSz="903288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3288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3288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3288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3288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400">
                <a:solidFill>
                  <a:srgbClr val="000000"/>
                </a:solidFill>
                <a:latin typeface="HY동녘B" pitchFamily="18" charset="-127"/>
                <a:ea typeface="HY동녘B" pitchFamily="18" charset="-127"/>
              </a:rPr>
              <a:t>     2014</a:t>
            </a:r>
            <a:r>
              <a:rPr lang="ko-KR" altLang="en-US" sz="2400">
                <a:solidFill>
                  <a:srgbClr val="000000"/>
                </a:solidFill>
                <a:latin typeface="HY동녘B" pitchFamily="18" charset="-127"/>
                <a:ea typeface="HY동녘B" pitchFamily="18" charset="-127"/>
              </a:rPr>
              <a:t>년  </a:t>
            </a:r>
            <a:r>
              <a:rPr lang="en-US" altLang="ko-KR" sz="2400">
                <a:solidFill>
                  <a:srgbClr val="000000"/>
                </a:solidFill>
                <a:latin typeface="HY동녘B" pitchFamily="18" charset="-127"/>
                <a:ea typeface="HY동녘B" pitchFamily="18" charset="-127"/>
              </a:rPr>
              <a:t>5</a:t>
            </a:r>
            <a:r>
              <a:rPr lang="ko-KR" altLang="en-US" sz="2400">
                <a:solidFill>
                  <a:srgbClr val="000000"/>
                </a:solidFill>
                <a:latin typeface="HY동녘B" pitchFamily="18" charset="-127"/>
                <a:ea typeface="HY동녘B" pitchFamily="18" charset="-127"/>
              </a:rPr>
              <a:t>월  </a:t>
            </a:r>
            <a:r>
              <a:rPr lang="en-US" altLang="ko-KR" sz="2400">
                <a:solidFill>
                  <a:srgbClr val="000000"/>
                </a:solidFill>
                <a:latin typeface="HY동녘B" pitchFamily="18" charset="-127"/>
                <a:ea typeface="HY동녘B" pitchFamily="18" charset="-127"/>
              </a:rPr>
              <a:t>12</a:t>
            </a:r>
            <a:r>
              <a:rPr lang="ko-KR" altLang="en-US" sz="2400">
                <a:solidFill>
                  <a:srgbClr val="000000"/>
                </a:solidFill>
                <a:latin typeface="HY동녘B" pitchFamily="18" charset="-127"/>
                <a:ea typeface="HY동녘B" pitchFamily="18" charset="-127"/>
              </a:rPr>
              <a:t>일   개포동성당</a:t>
            </a:r>
          </a:p>
        </p:txBody>
      </p:sp>
      <p:pic>
        <p:nvPicPr>
          <p:cNvPr id="1639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52413"/>
            <a:ext cx="719137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59"/>
          <p:cNvSpPr>
            <a:spLocks noChangeArrowheads="1"/>
          </p:cNvSpPr>
          <p:nvPr/>
        </p:nvSpPr>
        <p:spPr bwMode="gray">
          <a:xfrm>
            <a:off x="971550" y="1620838"/>
            <a:ext cx="7200900" cy="4608512"/>
          </a:xfrm>
          <a:prstGeom prst="roundRect">
            <a:avLst>
              <a:gd name="adj" fmla="val 16519"/>
            </a:avLst>
          </a:prstGeom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  <a:ln w="12700" algn="ctr">
            <a:solidFill>
              <a:srgbClr val="FFFF00"/>
            </a:solidFill>
            <a:round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r>
              <a:rPr lang="ko-KR" altLang="en-US" sz="3600">
                <a:solidFill>
                  <a:schemeClr val="tx1"/>
                </a:solidFill>
              </a:rPr>
              <a:t>레지오의 신심은 </a:t>
            </a:r>
            <a:r>
              <a:rPr lang="en-US" altLang="ko-KR" sz="3600"/>
              <a:t> </a:t>
            </a:r>
            <a:endParaRPr lang="en-US" altLang="ko-KR" sz="2000"/>
          </a:p>
          <a:p>
            <a:r>
              <a:rPr lang="ko-KR" altLang="en-US" sz="4400">
                <a:solidFill>
                  <a:srgbClr val="C00000"/>
                </a:solidFill>
              </a:rPr>
              <a:t>성모 신심</a:t>
            </a:r>
            <a:endParaRPr lang="en-US" altLang="ko-KR" sz="4400">
              <a:solidFill>
                <a:srgbClr val="C00000"/>
              </a:solidFill>
            </a:endParaRPr>
          </a:p>
          <a:p>
            <a:r>
              <a:rPr lang="ko-KR" altLang="en-US" sz="3600">
                <a:solidFill>
                  <a:schemeClr val="tx1"/>
                </a:solidFill>
              </a:rPr>
              <a:t>성모 신심은 레지오 </a:t>
            </a:r>
            <a:endParaRPr lang="en-US" altLang="ko-KR" sz="3600">
              <a:solidFill>
                <a:schemeClr val="tx1"/>
              </a:solidFill>
            </a:endParaRPr>
          </a:p>
          <a:p>
            <a:r>
              <a:rPr lang="ko-KR" altLang="en-US" sz="3600">
                <a:solidFill>
                  <a:srgbClr val="C00000"/>
                </a:solidFill>
              </a:rPr>
              <a:t>사도직의</a:t>
            </a:r>
            <a:r>
              <a:rPr lang="ko-KR" altLang="en-US" sz="3600">
                <a:solidFill>
                  <a:schemeClr val="tx1"/>
                </a:solidFill>
              </a:rPr>
              <a:t> </a:t>
            </a:r>
            <a:r>
              <a:rPr lang="ko-KR" altLang="en-US" sz="4000">
                <a:solidFill>
                  <a:srgbClr val="C00000"/>
                </a:solidFill>
              </a:rPr>
              <a:t>뿌리</a:t>
            </a:r>
            <a:endParaRPr lang="ko-KR" altLang="en-US" sz="3600">
              <a:solidFill>
                <a:srgbClr val="C00000"/>
              </a:solidFill>
            </a:endParaRPr>
          </a:p>
          <a:p>
            <a:r>
              <a:rPr lang="ko-KR" altLang="en-US" sz="3600">
                <a:solidFill>
                  <a:schemeClr val="tx1"/>
                </a:solidFill>
              </a:rPr>
              <a:t>레지오는</a:t>
            </a:r>
            <a:r>
              <a:rPr lang="ko-KR" altLang="en-US" sz="3600">
                <a:solidFill>
                  <a:srgbClr val="C00000"/>
                </a:solidFill>
              </a:rPr>
              <a:t> </a:t>
            </a:r>
            <a:r>
              <a:rPr lang="ko-KR" altLang="en-US" sz="3600">
                <a:solidFill>
                  <a:schemeClr val="tx1"/>
                </a:solidFill>
              </a:rPr>
              <a:t>성모 신심을</a:t>
            </a:r>
            <a:r>
              <a:rPr lang="ko-KR" altLang="en-US" sz="3600">
                <a:solidFill>
                  <a:srgbClr val="C00000"/>
                </a:solidFill>
              </a:rPr>
              <a:t> </a:t>
            </a:r>
            <a:r>
              <a:rPr lang="ko-KR" altLang="en-US" sz="3600">
                <a:solidFill>
                  <a:schemeClr val="tx1"/>
                </a:solidFill>
              </a:rPr>
              <a:t>통해서 </a:t>
            </a:r>
            <a:endParaRPr lang="en-US" altLang="ko-KR" sz="3600">
              <a:solidFill>
                <a:schemeClr val="tx1"/>
              </a:solidFill>
            </a:endParaRPr>
          </a:p>
          <a:p>
            <a:r>
              <a:rPr lang="ko-KR" altLang="en-US" sz="3600">
                <a:solidFill>
                  <a:schemeClr val="tx1"/>
                </a:solidFill>
              </a:rPr>
              <a:t>창설되었고 </a:t>
            </a:r>
            <a:endParaRPr lang="en-US" altLang="ko-KR" sz="3600">
              <a:solidFill>
                <a:schemeClr val="tx1"/>
              </a:solidFill>
            </a:endParaRPr>
          </a:p>
          <a:p>
            <a:r>
              <a:rPr lang="ko-KR" altLang="en-US" sz="3600">
                <a:solidFill>
                  <a:srgbClr val="C00000"/>
                </a:solidFill>
              </a:rPr>
              <a:t>사도직을 실천</a:t>
            </a:r>
            <a:r>
              <a:rPr lang="ko-KR" altLang="en-US" sz="3600">
                <a:solidFill>
                  <a:schemeClr val="tx1"/>
                </a:solidFill>
              </a:rPr>
              <a:t>하게 되었다</a:t>
            </a:r>
          </a:p>
        </p:txBody>
      </p:sp>
      <p:pic>
        <p:nvPicPr>
          <p:cNvPr id="1741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3" descr="타이틀_주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388"/>
            <a:ext cx="1011713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116186" y="251917"/>
            <a:ext cx="4320084" cy="769425"/>
          </a:xfrm>
          <a:prstGeom prst="rect">
            <a:avLst/>
          </a:prstGeom>
        </p:spPr>
        <p:txBody>
          <a:bodyPr lIns="91421" tIns="45712" rIns="91421" bIns="45712">
            <a:spAutoFit/>
          </a:bodyPr>
          <a:lstStyle/>
          <a:p>
            <a:pPr>
              <a:defRPr/>
            </a:pPr>
            <a:r>
              <a:rPr lang="ko-KR" altLang="en-US" sz="4400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레지오의</a:t>
            </a:r>
            <a:r>
              <a:rPr lang="ko-KR" altLang="en-US" sz="44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신심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타이틀_주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298450"/>
            <a:ext cx="10117138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WordArt 4"/>
          <p:cNvSpPr>
            <a:spLocks noChangeArrowheads="1" noChangeShapeType="1" noTextEdit="1"/>
          </p:cNvSpPr>
          <p:nvPr/>
        </p:nvSpPr>
        <p:spPr bwMode="auto">
          <a:xfrm>
            <a:off x="1044575" y="395288"/>
            <a:ext cx="33115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ko-KR" altLang="en-US" kern="1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HY동녘B"/>
            </a:endParaRPr>
          </a:p>
        </p:txBody>
      </p:sp>
      <p:sp>
        <p:nvSpPr>
          <p:cNvPr id="81979" name="AutoShape 59"/>
          <p:cNvSpPr>
            <a:spLocks noChangeArrowheads="1"/>
          </p:cNvSpPr>
          <p:nvPr/>
        </p:nvSpPr>
        <p:spPr bwMode="gray">
          <a:xfrm>
            <a:off x="1044575" y="1816100"/>
            <a:ext cx="7056438" cy="4124325"/>
          </a:xfrm>
          <a:prstGeom prst="roundRect">
            <a:avLst>
              <a:gd name="adj" fmla="val 16519"/>
            </a:avLst>
          </a:prstGeom>
          <a:gradFill rotWithShape="1">
            <a:gsLst>
              <a:gs pos="0">
                <a:srgbClr val="FFFFCC"/>
              </a:gs>
              <a:gs pos="50000">
                <a:srgbClr val="FFCC66"/>
              </a:gs>
              <a:gs pos="100000">
                <a:srgbClr val="FFFFCC"/>
              </a:gs>
            </a:gsLst>
            <a:lin ang="0" scaled="1"/>
          </a:gradFill>
          <a:ln w="12700" algn="ctr">
            <a:solidFill>
              <a:srgbClr val="FFFF00"/>
            </a:solidFill>
            <a:round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>
            <a:lvl1pPr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1pPr>
            <a:lvl2pPr marL="742950" indent="-28575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2pPr>
            <a:lvl3pPr marL="11430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3pPr>
            <a:lvl4pPr marL="16002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4pPr>
            <a:lvl5pPr marL="20574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5pPr>
            <a:lvl6pPr marL="25146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6pPr>
            <a:lvl7pPr marL="29718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7pPr>
            <a:lvl8pPr marL="34290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8pPr>
            <a:lvl9pPr marL="38862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17413" name="Text Box 63"/>
          <p:cNvSpPr txBox="1">
            <a:spLocks noChangeArrowheads="1"/>
          </p:cNvSpPr>
          <p:nvPr/>
        </p:nvSpPr>
        <p:spPr bwMode="auto">
          <a:xfrm>
            <a:off x="1241425" y="2124075"/>
            <a:ext cx="6624638" cy="3414713"/>
          </a:xfrm>
          <a:prstGeom prst="rect">
            <a:avLst/>
          </a:prstGeom>
          <a:noFill/>
          <a:ln>
            <a:noFill/>
          </a:ln>
          <a:extLst/>
        </p:spPr>
        <p:txBody>
          <a:bodyPr lIns="90462" tIns="45229" rIns="90462" bIns="45229" anchor="ctr">
            <a:spAutoFit/>
          </a:bodyPr>
          <a:lstStyle>
            <a:lvl1pPr defTabSz="903288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1pPr>
            <a:lvl2pPr marL="742950" indent="-285750" defTabSz="903288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2pPr>
            <a:lvl3pPr marL="1143000" indent="-228600" defTabSz="903288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3pPr>
            <a:lvl4pPr marL="1600200" indent="-228600" defTabSz="903288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4pPr>
            <a:lvl5pPr marL="2057400" indent="-228600" defTabSz="903288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5pPr>
            <a:lvl6pPr marL="25146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6pPr>
            <a:lvl7pPr marL="29718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7pPr>
            <a:lvl8pPr marL="34290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8pPr>
            <a:lvl9pPr marL="38862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9pPr>
          </a:lstStyle>
          <a:p>
            <a:pPr eaLnBrk="1" hangingPunct="1">
              <a:defRPr/>
            </a:pPr>
            <a:r>
              <a:rPr kumimoji="0" lang="ko-KR" altLang="en-US" sz="3600" b="1" dirty="0" smtClean="0">
                <a:solidFill>
                  <a:schemeClr val="tx1"/>
                </a:solidFill>
              </a:rPr>
              <a:t>  </a:t>
            </a:r>
            <a:r>
              <a:rPr kumimoji="0" lang="ko-KR" altLang="en-US" sz="3600" b="1" dirty="0" err="1" smtClean="0">
                <a:solidFill>
                  <a:schemeClr val="tx1"/>
                </a:solidFill>
              </a:rPr>
              <a:t>레지오단원은</a:t>
            </a:r>
            <a:r>
              <a:rPr kumimoji="0" lang="ko-KR" altLang="en-US" sz="3600" b="1" dirty="0" smtClean="0">
                <a:solidFill>
                  <a:schemeClr val="tx1"/>
                </a:solidFill>
              </a:rPr>
              <a:t> </a:t>
            </a:r>
            <a:r>
              <a:rPr kumimoji="0" lang="ko-KR" altLang="en-US" sz="3600" b="1" dirty="0" smtClean="0">
                <a:solidFill>
                  <a:srgbClr val="C00000"/>
                </a:solidFill>
              </a:rPr>
              <a:t>성모님께 대한 신심</a:t>
            </a:r>
            <a:r>
              <a:rPr kumimoji="0" lang="ko-KR" altLang="en-US" sz="3600" b="1" dirty="0" smtClean="0">
                <a:solidFill>
                  <a:schemeClr val="tx1"/>
                </a:solidFill>
              </a:rPr>
              <a:t>을 진지하게 묵상하고 정성껏 실천함으로써 이 신심을 </a:t>
            </a:r>
            <a:endParaRPr kumimoji="0" lang="en-US" altLang="ko-KR" sz="3600" b="1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kumimoji="0" lang="ko-KR" altLang="en-US" sz="3600" b="1" dirty="0" smtClean="0">
                <a:solidFill>
                  <a:schemeClr val="tx1"/>
                </a:solidFill>
              </a:rPr>
              <a:t>드높이고 알려야 할 </a:t>
            </a:r>
            <a:endParaRPr kumimoji="0" lang="en-US" altLang="ko-KR" sz="3600" b="1" dirty="0" smtClean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kumimoji="0" lang="ko-KR" altLang="en-US" sz="3600" b="1" dirty="0" smtClean="0">
                <a:solidFill>
                  <a:schemeClr val="tx1"/>
                </a:solidFill>
              </a:rPr>
              <a:t>엄숙한  </a:t>
            </a:r>
            <a:r>
              <a:rPr kumimoji="0" lang="ko-KR" altLang="en-US" sz="3600" b="1" dirty="0" smtClean="0">
                <a:solidFill>
                  <a:srgbClr val="C00000"/>
                </a:solidFill>
              </a:rPr>
              <a:t>의무가 있다</a:t>
            </a:r>
            <a:r>
              <a:rPr kumimoji="0" lang="en-US" altLang="ko-KR" sz="3600" b="1" dirty="0" smtClean="0">
                <a:solidFill>
                  <a:srgbClr val="C00000"/>
                </a:solidFill>
              </a:rPr>
              <a:t>.</a:t>
            </a:r>
          </a:p>
          <a:p>
            <a:pPr eaLnBrk="1" hangingPunct="1">
              <a:defRPr/>
            </a:pPr>
            <a:r>
              <a:rPr kumimoji="0" lang="ko-KR" altLang="en-US" sz="3600" b="1" dirty="0" smtClean="0">
                <a:solidFill>
                  <a:srgbClr val="C00000"/>
                </a:solidFill>
              </a:rPr>
              <a:t> </a:t>
            </a:r>
            <a:r>
              <a:rPr kumimoji="0"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교본</a:t>
            </a:r>
            <a:r>
              <a:rPr kumimoji="0" lang="en-US" altLang="ko-K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P.42-49</a:t>
            </a:r>
            <a:endParaRPr kumimoji="0" lang="ko-KR" altLang="en-US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43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1044574" y="428264"/>
            <a:ext cx="4320084" cy="769425"/>
          </a:xfrm>
          <a:prstGeom prst="rect">
            <a:avLst/>
          </a:prstGeom>
        </p:spPr>
        <p:txBody>
          <a:bodyPr lIns="91421" tIns="45712" rIns="91421" bIns="45712">
            <a:spAutoFit/>
          </a:bodyPr>
          <a:lstStyle/>
          <a:p>
            <a:pPr>
              <a:defRPr/>
            </a:pPr>
            <a:r>
              <a:rPr lang="ko-KR" altLang="en-US" sz="44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성모님과 </a:t>
            </a:r>
            <a:r>
              <a:rPr lang="ko-KR" altLang="en-US" sz="4400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레지오</a:t>
            </a:r>
            <a:endParaRPr lang="ko-KR" altLang="en-US" sz="44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81320" dir="2319588" algn="ctr" rotWithShape="0">
                  <a:srgbClr val="868686">
                    <a:alpha val="50000"/>
                  </a:srgbClr>
                </a:outerShdw>
              </a:effectLst>
              <a:latin typeface="HY동녘M"/>
              <a:ea typeface="HY동녘M"/>
            </a:endParaRP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g_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AutoShape 3"/>
          <p:cNvSpPr>
            <a:spLocks noChangeArrowheads="1"/>
          </p:cNvSpPr>
          <p:nvPr/>
        </p:nvSpPr>
        <p:spPr bwMode="auto">
          <a:xfrm rot="5400000">
            <a:off x="-1712119" y="-1931194"/>
            <a:ext cx="12495213" cy="107029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47 w 21600"/>
              <a:gd name="T13" fmla="*/ 0 h 21600"/>
              <a:gd name="T14" fmla="*/ 21153 w 21600"/>
              <a:gd name="T15" fmla="*/ 1249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860" y="10794"/>
                </a:moveTo>
                <a:cubicBezTo>
                  <a:pt x="4863" y="7515"/>
                  <a:pt x="7521" y="4859"/>
                  <a:pt x="10800" y="4860"/>
                </a:cubicBezTo>
                <a:cubicBezTo>
                  <a:pt x="14078" y="4860"/>
                  <a:pt x="16736" y="7515"/>
                  <a:pt x="16739" y="10794"/>
                </a:cubicBezTo>
                <a:lnTo>
                  <a:pt x="21599" y="10789"/>
                </a:lnTo>
                <a:cubicBezTo>
                  <a:pt x="21593" y="4828"/>
                  <a:pt x="16760" y="-1"/>
                  <a:pt x="10799" y="0"/>
                </a:cubicBezTo>
                <a:cubicBezTo>
                  <a:pt x="4839" y="0"/>
                  <a:pt x="6" y="4828"/>
                  <a:pt x="0" y="10789"/>
                </a:cubicBezTo>
                <a:lnTo>
                  <a:pt x="4860" y="10794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1" tIns="45712" rIns="91421" bIns="45712" anchor="ctr"/>
          <a:lstStyle/>
          <a:p>
            <a:endParaRPr lang="ko-KR" altLang="en-US"/>
          </a:p>
        </p:txBody>
      </p:sp>
      <p:sp>
        <p:nvSpPr>
          <p:cNvPr id="19460" name="AutoShape 4"/>
          <p:cNvSpPr>
            <a:spLocks noChangeArrowheads="1"/>
          </p:cNvSpPr>
          <p:nvPr/>
        </p:nvSpPr>
        <p:spPr bwMode="auto">
          <a:xfrm rot="5400000">
            <a:off x="-3303588" y="652463"/>
            <a:ext cx="6607175" cy="6238876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405" y="10800"/>
                </a:moveTo>
                <a:cubicBezTo>
                  <a:pt x="4405" y="7268"/>
                  <a:pt x="7268" y="4405"/>
                  <a:pt x="10800" y="4405"/>
                </a:cubicBezTo>
                <a:cubicBezTo>
                  <a:pt x="14331" y="4404"/>
                  <a:pt x="17194" y="7268"/>
                  <a:pt x="17195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4405" y="1080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90342" tIns="45172" rIns="90342" bIns="45172" anchor="ctr"/>
          <a:lstStyle/>
          <a:p>
            <a:endParaRPr lang="ko-KR" altLang="en-US"/>
          </a:p>
        </p:txBody>
      </p:sp>
      <p:grpSp>
        <p:nvGrpSpPr>
          <p:cNvPr id="19461" name="Group 71"/>
          <p:cNvGrpSpPr>
            <a:grpSpLocks/>
          </p:cNvGrpSpPr>
          <p:nvPr/>
        </p:nvGrpSpPr>
        <p:grpSpPr bwMode="auto">
          <a:xfrm>
            <a:off x="17463" y="382588"/>
            <a:ext cx="8983662" cy="1027112"/>
            <a:chOff x="11" y="242"/>
            <a:chExt cx="5749" cy="648"/>
          </a:xfrm>
        </p:grpSpPr>
        <p:pic>
          <p:nvPicPr>
            <p:cNvPr id="19492" name="Picture 29" descr="타이틀_남색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" y="242"/>
              <a:ext cx="5749" cy="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93" name="WordArt 30"/>
            <p:cNvSpPr>
              <a:spLocks noChangeArrowheads="1" noChangeShapeType="1" noTextEdit="1"/>
            </p:cNvSpPr>
            <p:nvPr/>
          </p:nvSpPr>
          <p:spPr bwMode="auto">
            <a:xfrm>
              <a:off x="690" y="387"/>
              <a:ext cx="2420" cy="30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endParaRPr lang="ko-KR" altLang="en-US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B"/>
              </a:endParaRPr>
            </a:p>
          </p:txBody>
        </p:sp>
      </p:grpSp>
      <p:sp>
        <p:nvSpPr>
          <p:cNvPr id="19462" name="Oval 33"/>
          <p:cNvSpPr>
            <a:spLocks noChangeArrowheads="1"/>
          </p:cNvSpPr>
          <p:nvPr/>
        </p:nvSpPr>
        <p:spPr bwMode="auto">
          <a:xfrm>
            <a:off x="885825" y="1911350"/>
            <a:ext cx="355600" cy="358775"/>
          </a:xfrm>
          <a:prstGeom prst="ellipse">
            <a:avLst/>
          </a:prstGeom>
          <a:gradFill rotWithShape="1">
            <a:gsLst>
              <a:gs pos="0">
                <a:srgbClr val="993366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1421" tIns="45712" rIns="91421" bIns="4571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9463" name="Oval 34"/>
          <p:cNvSpPr>
            <a:spLocks noChangeArrowheads="1"/>
          </p:cNvSpPr>
          <p:nvPr/>
        </p:nvSpPr>
        <p:spPr bwMode="auto">
          <a:xfrm>
            <a:off x="885825" y="2486025"/>
            <a:ext cx="355600" cy="358775"/>
          </a:xfrm>
          <a:prstGeom prst="ellipse">
            <a:avLst/>
          </a:prstGeom>
          <a:gradFill rotWithShape="1">
            <a:gsLst>
              <a:gs pos="0">
                <a:srgbClr val="993366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1421" tIns="45712" rIns="91421" bIns="4571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9464" name="Oval 35"/>
          <p:cNvSpPr>
            <a:spLocks noChangeArrowheads="1"/>
          </p:cNvSpPr>
          <p:nvPr/>
        </p:nvSpPr>
        <p:spPr bwMode="auto">
          <a:xfrm>
            <a:off x="885825" y="3060700"/>
            <a:ext cx="355600" cy="360363"/>
          </a:xfrm>
          <a:prstGeom prst="ellipse">
            <a:avLst/>
          </a:prstGeom>
          <a:gradFill rotWithShape="1">
            <a:gsLst>
              <a:gs pos="0">
                <a:srgbClr val="993366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1421" tIns="45712" rIns="91421" bIns="4571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19465" name="Oval 37"/>
          <p:cNvSpPr>
            <a:spLocks noChangeArrowheads="1"/>
          </p:cNvSpPr>
          <p:nvPr/>
        </p:nvSpPr>
        <p:spPr bwMode="auto">
          <a:xfrm>
            <a:off x="900113" y="3708400"/>
            <a:ext cx="355600" cy="360363"/>
          </a:xfrm>
          <a:prstGeom prst="ellipse">
            <a:avLst/>
          </a:prstGeom>
          <a:gradFill rotWithShape="1">
            <a:gsLst>
              <a:gs pos="0">
                <a:srgbClr val="993366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1421" tIns="45712" rIns="91421" bIns="4571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grpSp>
        <p:nvGrpSpPr>
          <p:cNvPr id="19466" name="Group 46"/>
          <p:cNvGrpSpPr>
            <a:grpSpLocks/>
          </p:cNvGrpSpPr>
          <p:nvPr/>
        </p:nvGrpSpPr>
        <p:grpSpPr bwMode="auto">
          <a:xfrm>
            <a:off x="1381125" y="1838325"/>
            <a:ext cx="7191375" cy="503238"/>
            <a:chOff x="863" y="3339"/>
            <a:chExt cx="4602" cy="318"/>
          </a:xfrm>
        </p:grpSpPr>
        <p:sp>
          <p:nvSpPr>
            <p:cNvPr id="19489" name="Rectangle 42"/>
            <p:cNvSpPr>
              <a:spLocks noChangeArrowheads="1"/>
            </p:cNvSpPr>
            <p:nvPr/>
          </p:nvSpPr>
          <p:spPr bwMode="auto">
            <a:xfrm>
              <a:off x="863" y="3339"/>
              <a:ext cx="844" cy="31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800" b="1">
                  <a:latin typeface="HY동녘M" pitchFamily="18" charset="-127"/>
                  <a:ea typeface="HY동녘M" pitchFamily="18" charset="-127"/>
                </a:rPr>
                <a:t>성    월</a:t>
              </a:r>
              <a:endParaRPr lang="en-US" altLang="ko-KR" sz="2800" b="1">
                <a:latin typeface="HY동녘M" pitchFamily="18" charset="-127"/>
                <a:ea typeface="HY동녘M" pitchFamily="18" charset="-127"/>
              </a:endParaRPr>
            </a:p>
          </p:txBody>
        </p:sp>
        <p:sp>
          <p:nvSpPr>
            <p:cNvPr id="19490" name="Rectangle 44"/>
            <p:cNvSpPr>
              <a:spLocks noChangeArrowheads="1"/>
            </p:cNvSpPr>
            <p:nvPr/>
          </p:nvSpPr>
          <p:spPr bwMode="auto">
            <a:xfrm>
              <a:off x="2427" y="3339"/>
              <a:ext cx="3038" cy="318"/>
            </a:xfrm>
            <a:prstGeom prst="rect">
              <a:avLst/>
            </a:prstGeom>
            <a:solidFill>
              <a:schemeClr val="accent1">
                <a:alpha val="89803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5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월성모성월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, 10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월 묵주기도성월</a:t>
              </a:r>
            </a:p>
          </p:txBody>
        </p:sp>
        <p:sp>
          <p:nvSpPr>
            <p:cNvPr id="19491" name="AutoShape 45"/>
            <p:cNvSpPr>
              <a:spLocks noChangeArrowheads="1"/>
            </p:cNvSpPr>
            <p:nvPr/>
          </p:nvSpPr>
          <p:spPr bwMode="auto">
            <a:xfrm>
              <a:off x="1942" y="3345"/>
              <a:ext cx="318" cy="306"/>
            </a:xfrm>
            <a:prstGeom prst="rightArrow">
              <a:avLst>
                <a:gd name="adj1" fmla="val 50000"/>
                <a:gd name="adj2" fmla="val 25980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</p:grpSp>
      <p:grpSp>
        <p:nvGrpSpPr>
          <p:cNvPr id="19467" name="Group 47"/>
          <p:cNvGrpSpPr>
            <a:grpSpLocks/>
          </p:cNvGrpSpPr>
          <p:nvPr/>
        </p:nvGrpSpPr>
        <p:grpSpPr bwMode="auto">
          <a:xfrm>
            <a:off x="1381125" y="2414588"/>
            <a:ext cx="7191375" cy="503237"/>
            <a:chOff x="863" y="3339"/>
            <a:chExt cx="4602" cy="318"/>
          </a:xfrm>
        </p:grpSpPr>
        <p:sp>
          <p:nvSpPr>
            <p:cNvPr id="19486" name="Rectangle 48"/>
            <p:cNvSpPr>
              <a:spLocks noChangeArrowheads="1"/>
            </p:cNvSpPr>
            <p:nvPr/>
          </p:nvSpPr>
          <p:spPr bwMode="auto">
            <a:xfrm>
              <a:off x="863" y="3339"/>
              <a:ext cx="844" cy="31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800" b="1">
                  <a:latin typeface="HY동녘M" pitchFamily="18" charset="-127"/>
                  <a:ea typeface="HY동녘M" pitchFamily="18" charset="-127"/>
                </a:rPr>
                <a:t>대축일</a:t>
              </a:r>
              <a:endParaRPr lang="en-US" altLang="ko-KR" sz="2800" b="1">
                <a:latin typeface="HY동녘M" pitchFamily="18" charset="-127"/>
                <a:ea typeface="HY동녘M" pitchFamily="18" charset="-127"/>
              </a:endParaRPr>
            </a:p>
          </p:txBody>
        </p:sp>
        <p:sp>
          <p:nvSpPr>
            <p:cNvPr id="19487" name="Rectangle 49"/>
            <p:cNvSpPr>
              <a:spLocks noChangeArrowheads="1"/>
            </p:cNvSpPr>
            <p:nvPr/>
          </p:nvSpPr>
          <p:spPr bwMode="auto">
            <a:xfrm>
              <a:off x="2427" y="3339"/>
              <a:ext cx="3038" cy="318"/>
            </a:xfrm>
            <a:prstGeom prst="rect">
              <a:avLst/>
            </a:prstGeom>
            <a:solidFill>
              <a:schemeClr val="accent1">
                <a:alpha val="89803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1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월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1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일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, 8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월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15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일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, 12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월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8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일</a:t>
              </a:r>
            </a:p>
          </p:txBody>
        </p:sp>
        <p:sp>
          <p:nvSpPr>
            <p:cNvPr id="19488" name="AutoShape 50"/>
            <p:cNvSpPr>
              <a:spLocks noChangeArrowheads="1"/>
            </p:cNvSpPr>
            <p:nvPr/>
          </p:nvSpPr>
          <p:spPr bwMode="auto">
            <a:xfrm>
              <a:off x="1950" y="3345"/>
              <a:ext cx="318" cy="306"/>
            </a:xfrm>
            <a:prstGeom prst="rightArrow">
              <a:avLst>
                <a:gd name="adj1" fmla="val 50000"/>
                <a:gd name="adj2" fmla="val 25980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</p:grpSp>
      <p:grpSp>
        <p:nvGrpSpPr>
          <p:cNvPr id="19468" name="Group 55"/>
          <p:cNvGrpSpPr>
            <a:grpSpLocks/>
          </p:cNvGrpSpPr>
          <p:nvPr/>
        </p:nvGrpSpPr>
        <p:grpSpPr bwMode="auto">
          <a:xfrm>
            <a:off x="1404938" y="3059113"/>
            <a:ext cx="4895850" cy="557212"/>
            <a:chOff x="953" y="3334"/>
            <a:chExt cx="4587" cy="352"/>
          </a:xfrm>
        </p:grpSpPr>
        <p:sp>
          <p:nvSpPr>
            <p:cNvPr id="19483" name="Rectangle 56"/>
            <p:cNvSpPr>
              <a:spLocks noChangeArrowheads="1"/>
            </p:cNvSpPr>
            <p:nvPr/>
          </p:nvSpPr>
          <p:spPr bwMode="auto">
            <a:xfrm>
              <a:off x="953" y="3334"/>
              <a:ext cx="1214" cy="31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800" b="1">
                  <a:latin typeface="HY동녘M" pitchFamily="18" charset="-127"/>
                  <a:ea typeface="HY동녘M" pitchFamily="18" charset="-127"/>
                </a:rPr>
                <a:t>축   일</a:t>
              </a:r>
              <a:endParaRPr lang="en-US" altLang="ko-KR" sz="2800" b="1">
                <a:latin typeface="HY동녘M" pitchFamily="18" charset="-127"/>
                <a:ea typeface="HY동녘M" pitchFamily="18" charset="-127"/>
              </a:endParaRPr>
            </a:p>
          </p:txBody>
        </p:sp>
        <p:sp>
          <p:nvSpPr>
            <p:cNvPr id="19484" name="Rectangle 57"/>
            <p:cNvSpPr>
              <a:spLocks noChangeArrowheads="1"/>
            </p:cNvSpPr>
            <p:nvPr/>
          </p:nvSpPr>
          <p:spPr bwMode="auto">
            <a:xfrm>
              <a:off x="3246" y="3346"/>
              <a:ext cx="2294" cy="311"/>
            </a:xfrm>
            <a:prstGeom prst="rect">
              <a:avLst/>
            </a:prstGeom>
            <a:solidFill>
              <a:schemeClr val="accent1">
                <a:alpha val="89803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9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월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8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일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, 5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월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31</a:t>
              </a: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일</a:t>
              </a:r>
            </a:p>
          </p:txBody>
        </p:sp>
        <p:sp>
          <p:nvSpPr>
            <p:cNvPr id="19485" name="AutoShape 58"/>
            <p:cNvSpPr>
              <a:spLocks noChangeArrowheads="1"/>
            </p:cNvSpPr>
            <p:nvPr/>
          </p:nvSpPr>
          <p:spPr bwMode="auto">
            <a:xfrm>
              <a:off x="2572" y="3380"/>
              <a:ext cx="318" cy="306"/>
            </a:xfrm>
            <a:prstGeom prst="rightArrow">
              <a:avLst>
                <a:gd name="adj1" fmla="val 50000"/>
                <a:gd name="adj2" fmla="val 25980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</p:grpSp>
      <p:grpSp>
        <p:nvGrpSpPr>
          <p:cNvPr id="19469" name="Group 59"/>
          <p:cNvGrpSpPr>
            <a:grpSpLocks/>
          </p:cNvGrpSpPr>
          <p:nvPr/>
        </p:nvGrpSpPr>
        <p:grpSpPr bwMode="auto">
          <a:xfrm>
            <a:off x="1404938" y="3698875"/>
            <a:ext cx="7150100" cy="514350"/>
            <a:chOff x="863" y="3333"/>
            <a:chExt cx="4576" cy="324"/>
          </a:xfrm>
        </p:grpSpPr>
        <p:sp>
          <p:nvSpPr>
            <p:cNvPr id="19480" name="Rectangle 60"/>
            <p:cNvSpPr>
              <a:spLocks noChangeArrowheads="1"/>
            </p:cNvSpPr>
            <p:nvPr/>
          </p:nvSpPr>
          <p:spPr bwMode="auto">
            <a:xfrm>
              <a:off x="863" y="3339"/>
              <a:ext cx="829" cy="31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ko-KR" sz="24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481" name="Rectangle 61"/>
            <p:cNvSpPr>
              <a:spLocks noChangeArrowheads="1"/>
            </p:cNvSpPr>
            <p:nvPr/>
          </p:nvSpPr>
          <p:spPr bwMode="auto">
            <a:xfrm>
              <a:off x="2401" y="3333"/>
              <a:ext cx="3038" cy="318"/>
            </a:xfrm>
            <a:prstGeom prst="rect">
              <a:avLst/>
            </a:prstGeom>
            <a:solidFill>
              <a:schemeClr val="accent1">
                <a:alpha val="89803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24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482" name="AutoShape 62"/>
            <p:cNvSpPr>
              <a:spLocks noChangeArrowheads="1"/>
            </p:cNvSpPr>
            <p:nvPr/>
          </p:nvSpPr>
          <p:spPr bwMode="auto">
            <a:xfrm>
              <a:off x="1960" y="3339"/>
              <a:ext cx="318" cy="306"/>
            </a:xfrm>
            <a:prstGeom prst="rightArrow">
              <a:avLst>
                <a:gd name="adj1" fmla="val 50000"/>
                <a:gd name="adj2" fmla="val 25980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</p:grpSp>
      <p:grpSp>
        <p:nvGrpSpPr>
          <p:cNvPr id="19470" name="Group 59"/>
          <p:cNvGrpSpPr>
            <a:grpSpLocks/>
          </p:cNvGrpSpPr>
          <p:nvPr/>
        </p:nvGrpSpPr>
        <p:grpSpPr bwMode="auto">
          <a:xfrm>
            <a:off x="1404938" y="4429125"/>
            <a:ext cx="7224712" cy="1511300"/>
            <a:chOff x="909" y="3339"/>
            <a:chExt cx="4623" cy="952"/>
          </a:xfrm>
        </p:grpSpPr>
        <p:sp>
          <p:nvSpPr>
            <p:cNvPr id="19477" name="Rectangle 60"/>
            <p:cNvSpPr>
              <a:spLocks noChangeArrowheads="1"/>
            </p:cNvSpPr>
            <p:nvPr/>
          </p:nvSpPr>
          <p:spPr bwMode="auto">
            <a:xfrm>
              <a:off x="909" y="3339"/>
              <a:ext cx="830" cy="318"/>
            </a:xfrm>
            <a:prstGeom prst="rect">
              <a:avLst/>
            </a:prstGeom>
            <a:solidFill>
              <a:schemeClr val="accent1">
                <a:alpha val="50195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ko-KR" sz="24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478" name="Rectangle 61"/>
            <p:cNvSpPr>
              <a:spLocks noChangeArrowheads="1"/>
            </p:cNvSpPr>
            <p:nvPr/>
          </p:nvSpPr>
          <p:spPr bwMode="auto">
            <a:xfrm>
              <a:off x="2404" y="3339"/>
              <a:ext cx="3128" cy="952"/>
            </a:xfrm>
            <a:prstGeom prst="rect">
              <a:avLst/>
            </a:prstGeom>
            <a:solidFill>
              <a:schemeClr val="accent1">
                <a:alpha val="89803"/>
              </a:schemeClr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매월 첫 토요일 성모신심미사거행</a:t>
              </a:r>
              <a:r>
                <a:rPr lang="en-US" altLang="ko-KR" sz="2400">
                  <a:latin typeface="HY동녘M" pitchFamily="18" charset="-127"/>
                  <a:ea typeface="HY동녘M" pitchFamily="18" charset="-127"/>
                </a:rPr>
                <a:t>.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수 많은 수도회와 성당이</a:t>
              </a:r>
              <a:endParaRPr lang="en-US" altLang="ko-KR" sz="2400">
                <a:latin typeface="HY동녘M" pitchFamily="18" charset="-127"/>
                <a:ea typeface="HY동녘M" pitchFamily="18" charset="-127"/>
              </a:endParaRP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400">
                  <a:latin typeface="HY동녘M" pitchFamily="18" charset="-127"/>
                  <a:ea typeface="HY동녘M" pitchFamily="18" charset="-127"/>
                </a:rPr>
                <a:t>성모님에게 봉헌됨</a:t>
              </a:r>
            </a:p>
          </p:txBody>
        </p:sp>
        <p:sp>
          <p:nvSpPr>
            <p:cNvPr id="19479" name="AutoShape 62"/>
            <p:cNvSpPr>
              <a:spLocks noChangeArrowheads="1"/>
            </p:cNvSpPr>
            <p:nvPr/>
          </p:nvSpPr>
          <p:spPr bwMode="auto">
            <a:xfrm>
              <a:off x="2027" y="3339"/>
              <a:ext cx="318" cy="306"/>
            </a:xfrm>
            <a:prstGeom prst="rightArrow">
              <a:avLst>
                <a:gd name="adj1" fmla="val 50000"/>
                <a:gd name="adj2" fmla="val 25980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</p:grpSp>
      <p:sp>
        <p:nvSpPr>
          <p:cNvPr id="19471" name="Oval 37"/>
          <p:cNvSpPr>
            <a:spLocks noChangeArrowheads="1"/>
          </p:cNvSpPr>
          <p:nvPr/>
        </p:nvSpPr>
        <p:spPr bwMode="auto">
          <a:xfrm>
            <a:off x="900113" y="4429125"/>
            <a:ext cx="355600" cy="360363"/>
          </a:xfrm>
          <a:prstGeom prst="ellipse">
            <a:avLst/>
          </a:prstGeom>
          <a:gradFill rotWithShape="1">
            <a:gsLst>
              <a:gs pos="0">
                <a:srgbClr val="993366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1421" tIns="45712" rIns="91421" bIns="4571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1947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252413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3" name="직사각형 33"/>
          <p:cNvSpPr>
            <a:spLocks noChangeArrowheads="1"/>
          </p:cNvSpPr>
          <p:nvPr/>
        </p:nvSpPr>
        <p:spPr bwMode="auto">
          <a:xfrm>
            <a:off x="1404938" y="3708400"/>
            <a:ext cx="1260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800" b="1">
                <a:latin typeface="HY동녘M" pitchFamily="18" charset="-127"/>
                <a:ea typeface="HY동녘M" pitchFamily="18" charset="-127"/>
              </a:rPr>
              <a:t>기념일</a:t>
            </a:r>
            <a:endParaRPr lang="en-US" altLang="ko-KR" sz="2800" b="1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9474" name="직사각형 35"/>
          <p:cNvSpPr>
            <a:spLocks noChangeArrowheads="1"/>
          </p:cNvSpPr>
          <p:nvPr/>
        </p:nvSpPr>
        <p:spPr bwMode="auto">
          <a:xfrm>
            <a:off x="1260475" y="4284663"/>
            <a:ext cx="1158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320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800" b="1">
                <a:latin typeface="HY동녘M" pitchFamily="18" charset="-127"/>
                <a:ea typeface="HY동녘M" pitchFamily="18" charset="-127"/>
              </a:rPr>
              <a:t>기 타</a:t>
            </a:r>
            <a:endParaRPr lang="en-US" altLang="ko-KR" sz="2800" b="1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9475" name="직사각형 36"/>
          <p:cNvSpPr>
            <a:spLocks noChangeArrowheads="1"/>
          </p:cNvSpPr>
          <p:nvPr/>
        </p:nvSpPr>
        <p:spPr bwMode="auto">
          <a:xfrm>
            <a:off x="3924300" y="3708400"/>
            <a:ext cx="771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400" b="1">
                <a:latin typeface="HY동녘M" pitchFamily="18" charset="-127"/>
                <a:ea typeface="HY동녘M" pitchFamily="18" charset="-127"/>
              </a:rPr>
              <a:t>8 </a:t>
            </a:r>
            <a:r>
              <a:rPr lang="ko-KR" altLang="en-US" sz="2400" b="1">
                <a:latin typeface="HY동녘M" pitchFamily="18" charset="-127"/>
                <a:ea typeface="HY동녘M" pitchFamily="18" charset="-127"/>
              </a:rPr>
              <a:t>회</a:t>
            </a:r>
            <a:endParaRPr lang="en-US" altLang="ko-KR" sz="2400" b="1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9476" name="직사각형 37"/>
          <p:cNvSpPr>
            <a:spLocks noChangeArrowheads="1"/>
          </p:cNvSpPr>
          <p:nvPr/>
        </p:nvSpPr>
        <p:spPr bwMode="auto">
          <a:xfrm>
            <a:off x="828675" y="395288"/>
            <a:ext cx="4176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400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4000" b="1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성모공경과 전례</a:t>
            </a:r>
            <a:endParaRPr lang="en-US" altLang="ko-KR" sz="4000" b="1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5"/>
          <p:cNvSpPr>
            <a:spLocks noChangeArrowheads="1"/>
          </p:cNvSpPr>
          <p:nvPr/>
        </p:nvSpPr>
        <p:spPr bwMode="auto">
          <a:xfrm>
            <a:off x="-588963" y="420688"/>
            <a:ext cx="6037263" cy="684212"/>
          </a:xfrm>
          <a:prstGeom prst="roundRect">
            <a:avLst>
              <a:gd name="adj" fmla="val 50000"/>
            </a:avLst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498" tIns="45248" rIns="90498" bIns="45248" anchor="ctr"/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303120" name="Text Box 16"/>
          <p:cNvSpPr txBox="1">
            <a:spLocks noChangeArrowheads="1"/>
          </p:cNvSpPr>
          <p:nvPr/>
        </p:nvSpPr>
        <p:spPr bwMode="auto">
          <a:xfrm>
            <a:off x="436563" y="1501775"/>
            <a:ext cx="8147050" cy="4799013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buFont typeface="Wingdings" pitchFamily="2" charset="2"/>
              <a:buChar char="§"/>
              <a:defRPr/>
            </a:pP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buFont typeface="Wingdings" pitchFamily="2" charset="2"/>
              <a:buChar char="§"/>
              <a:defRPr/>
            </a:pP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순교자들의 영웅적인 성모신심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1836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년 묵주기도를 바치는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매괴회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설립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1841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년 조선교구의 수호성인</a:t>
            </a:r>
          </a:p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1846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년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성모성심회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설립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1898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년 명동성당봉헌 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원죄없이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잉태되신 마리아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1953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년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3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월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파티마세계사도직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푸른군대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들어옴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          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5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월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레지오마리애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설립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목포 </a:t>
            </a:r>
            <a:r>
              <a:rPr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산정동</a:t>
            </a: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성당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1954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년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원죄없이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잉태되신 마리아 교리 선포       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100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주년 기념으로 한국교회가 성모님께 재 봉헌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    </a:t>
            </a:r>
            <a:endParaRPr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20486" name="Group 17"/>
          <p:cNvGrpSpPr>
            <a:grpSpLocks/>
          </p:cNvGrpSpPr>
          <p:nvPr/>
        </p:nvGrpSpPr>
        <p:grpSpPr bwMode="auto">
          <a:xfrm>
            <a:off x="0" y="252413"/>
            <a:ext cx="8983663" cy="1027112"/>
            <a:chOff x="0" y="196"/>
            <a:chExt cx="5659" cy="647"/>
          </a:xfrm>
        </p:grpSpPr>
        <p:pic>
          <p:nvPicPr>
            <p:cNvPr id="20491" name="Picture 18" descr="타이틀_남색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6"/>
              <a:ext cx="5659" cy="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3123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664" y="286"/>
              <a:ext cx="2352" cy="31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ko-KR" altLang="en-US" sz="36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M"/>
                  <a:ea typeface="HY동녘M"/>
                </a:rPr>
                <a:t>한국가톨릭교회는 </a:t>
              </a:r>
              <a:r>
                <a:rPr lang="en-US" altLang="ko-KR" sz="36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M"/>
                  <a:ea typeface="HY동녘M"/>
                </a:rPr>
                <a:t>?</a:t>
              </a:r>
              <a:endParaRPr lang="ko-KR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endParaRPr>
            </a:p>
          </p:txBody>
        </p:sp>
      </p:grpSp>
      <p:sp>
        <p:nvSpPr>
          <p:cNvPr id="20487" name="Rectangle 23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0488" name="Rectangle 25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20489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4592638" y="468313"/>
            <a:ext cx="39401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성모공경이 남다르다</a:t>
            </a:r>
            <a:endParaRPr lang="ko-KR" altLang="en-US" sz="28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타이틀_주황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/>
          </a:blip>
          <a:srcRect/>
          <a:stretch>
            <a:fillRect/>
          </a:stretch>
        </p:blipFill>
        <p:spPr bwMode="auto">
          <a:xfrm>
            <a:off x="0" y="179388"/>
            <a:ext cx="9085263" cy="1036637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12292" name="WordArt 4"/>
          <p:cNvSpPr>
            <a:spLocks noChangeArrowheads="1" noChangeShapeType="1" noTextEdit="1"/>
          </p:cNvSpPr>
          <p:nvPr/>
        </p:nvSpPr>
        <p:spPr bwMode="auto">
          <a:xfrm>
            <a:off x="828154" y="178993"/>
            <a:ext cx="3714477" cy="648988"/>
          </a:xfrm>
          <a:prstGeom prst="rect">
            <a:avLst/>
          </a:prstGeom>
        </p:spPr>
        <p:txBody>
          <a:bodyPr wrap="none" lIns="91431" tIns="45716" rIns="91431" bIns="45716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endParaRPr kumimoji="0" lang="en-US" altLang="ko-KR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defRPr/>
            </a:pPr>
            <a:r>
              <a:rPr kumimoji="0" lang="ko-KR" altLang="en-US" sz="287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한국</a:t>
            </a:r>
            <a:r>
              <a:rPr kumimoji="0" lang="ko-KR" altLang="en-US" sz="287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개신교의</a:t>
            </a:r>
            <a:r>
              <a:rPr kumimoji="0" lang="ko-KR" altLang="en-US" sz="287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 시각</a:t>
            </a:r>
          </a:p>
        </p:txBody>
      </p:sp>
      <p:sp>
        <p:nvSpPr>
          <p:cNvPr id="17414" name="Rectangle 25"/>
          <p:cNvSpPr>
            <a:spLocks noChangeArrowheads="1"/>
          </p:cNvSpPr>
          <p:nvPr/>
        </p:nvSpPr>
        <p:spPr bwMode="black">
          <a:xfrm>
            <a:off x="3276600" y="2195513"/>
            <a:ext cx="4537075" cy="1476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387" tIns="45197" rIns="90387" bIns="45197">
            <a:spAutoFit/>
          </a:bodyPr>
          <a:lstStyle/>
          <a:p>
            <a:pPr algn="l" defTabSz="901700" latinLnBrk="0">
              <a:defRPr/>
            </a:pPr>
            <a:r>
              <a:rPr kumimoji="0" lang="ko-KR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가톨릭은 개신교와 </a:t>
            </a:r>
            <a:endParaRPr kumimoji="0" lang="en-US" altLang="ko-KR" sz="3000" dirty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l" defTabSz="901700" latinLnBrk="0">
              <a:defRPr/>
            </a:pPr>
            <a:r>
              <a:rPr kumimoji="0" lang="ko-KR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rPr>
              <a:t>많이 다르지만 이단으로 까지는 볼 수 없다</a:t>
            </a:r>
          </a:p>
        </p:txBody>
      </p:sp>
      <p:grpSp>
        <p:nvGrpSpPr>
          <p:cNvPr id="21509" name="Group 34"/>
          <p:cNvGrpSpPr>
            <a:grpSpLocks/>
          </p:cNvGrpSpPr>
          <p:nvPr/>
        </p:nvGrpSpPr>
        <p:grpSpPr bwMode="auto">
          <a:xfrm rot="19378231" flipV="1">
            <a:off x="2314575" y="4721225"/>
            <a:ext cx="2035175" cy="411163"/>
            <a:chOff x="1565" y="2568"/>
            <a:chExt cx="1118" cy="279"/>
          </a:xfrm>
        </p:grpSpPr>
        <p:sp>
          <p:nvSpPr>
            <p:cNvPr id="21516" name="AutoShape 35"/>
            <p:cNvSpPr>
              <a:spLocks noChangeArrowheads="1"/>
            </p:cNvSpPr>
            <p:nvPr/>
          </p:nvSpPr>
          <p:spPr bwMode="white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  <p:sp>
          <p:nvSpPr>
            <p:cNvPr id="21517" name="AutoShape 36"/>
            <p:cNvSpPr>
              <a:spLocks noChangeArrowheads="1"/>
            </p:cNvSpPr>
            <p:nvPr/>
          </p:nvSpPr>
          <p:spPr bwMode="white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  <p:sp>
          <p:nvSpPr>
            <p:cNvPr id="21518" name="AutoShape 37"/>
            <p:cNvSpPr>
              <a:spLocks noChangeArrowheads="1"/>
            </p:cNvSpPr>
            <p:nvPr/>
          </p:nvSpPr>
          <p:spPr bwMode="white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  <p:sp>
          <p:nvSpPr>
            <p:cNvPr id="21519" name="AutoShape 38"/>
            <p:cNvSpPr>
              <a:spLocks noChangeArrowheads="1"/>
            </p:cNvSpPr>
            <p:nvPr/>
          </p:nvSpPr>
          <p:spPr bwMode="white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</p:grpSp>
      <p:sp>
        <p:nvSpPr>
          <p:cNvPr id="17418" name="Rectangle 25"/>
          <p:cNvSpPr>
            <a:spLocks noChangeArrowheads="1"/>
          </p:cNvSpPr>
          <p:nvPr/>
        </p:nvSpPr>
        <p:spPr bwMode="black">
          <a:xfrm>
            <a:off x="3276600" y="1260475"/>
            <a:ext cx="4356100" cy="552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387" tIns="45197" rIns="90387" bIns="45197">
            <a:spAutoFit/>
          </a:bodyPr>
          <a:lstStyle/>
          <a:p>
            <a:pPr algn="l" defTabSz="901700" latinLnBrk="0">
              <a:defRPr/>
            </a:pPr>
            <a:r>
              <a:rPr kumimoji="0" lang="ko-KR" altLang="en-US" sz="30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가톨릭은 이단이다</a:t>
            </a:r>
            <a:r>
              <a:rPr kumimoji="0" lang="en-US" altLang="ko-KR" sz="3000" dirty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.</a:t>
            </a:r>
            <a:endParaRPr kumimoji="0" lang="ko-KR" altLang="en-US" sz="30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511" name="Rectangle 26"/>
          <p:cNvSpPr>
            <a:spLocks noChangeArrowheads="1"/>
          </p:cNvSpPr>
          <p:nvPr/>
        </p:nvSpPr>
        <p:spPr bwMode="black">
          <a:xfrm>
            <a:off x="3276600" y="3995738"/>
            <a:ext cx="45370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87" tIns="45197" rIns="90387" bIns="45197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3000">
                <a:latin typeface="HY견고딕" pitchFamily="18" charset="-127"/>
                <a:ea typeface="HY견고딕" pitchFamily="18" charset="-127"/>
              </a:rPr>
              <a:t>가톨릭은 이단이 아닐 뿐 아니라 개신교와 형제 지간이며</a:t>
            </a:r>
            <a:r>
              <a:rPr kumimoji="0" lang="en-US" altLang="ko-KR" sz="3000"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3000">
                <a:latin typeface="HY견고딕" pitchFamily="18" charset="-127"/>
                <a:ea typeface="HY견고딕" pitchFamily="18" charset="-127"/>
              </a:rPr>
              <a:t>큰집과 같다</a:t>
            </a:r>
          </a:p>
        </p:txBody>
      </p:sp>
      <p:pic>
        <p:nvPicPr>
          <p:cNvPr id="2151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3" name="Oval 14"/>
          <p:cNvSpPr>
            <a:spLocks noChangeArrowheads="1"/>
          </p:cNvSpPr>
          <p:nvPr/>
        </p:nvSpPr>
        <p:spPr bwMode="auto">
          <a:xfrm>
            <a:off x="1763713" y="1331913"/>
            <a:ext cx="720725" cy="647700"/>
          </a:xfrm>
          <a:prstGeom prst="ellipse">
            <a:avLst/>
          </a:prstGeom>
          <a:gradFill rotWithShape="0">
            <a:gsLst>
              <a:gs pos="0">
                <a:srgbClr val="AFD7FF"/>
              </a:gs>
              <a:gs pos="100000">
                <a:srgbClr val="539ADB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C0C0C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91299" tIns="45652" rIns="91299" bIns="4565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</a:p>
        </p:txBody>
      </p:sp>
      <p:sp>
        <p:nvSpPr>
          <p:cNvPr id="21514" name="Oval 14"/>
          <p:cNvSpPr>
            <a:spLocks noChangeArrowheads="1"/>
          </p:cNvSpPr>
          <p:nvPr/>
        </p:nvSpPr>
        <p:spPr bwMode="auto">
          <a:xfrm>
            <a:off x="1692275" y="2555875"/>
            <a:ext cx="887413" cy="865188"/>
          </a:xfrm>
          <a:prstGeom prst="ellipse">
            <a:avLst/>
          </a:prstGeom>
          <a:gradFill rotWithShape="0">
            <a:gsLst>
              <a:gs pos="0">
                <a:srgbClr val="AFD7FF"/>
              </a:gs>
              <a:gs pos="100000">
                <a:srgbClr val="539ADB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C0C0C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91299" tIns="45652" rIns="91299" bIns="45652" anchor="ctr"/>
          <a:lstStyle/>
          <a:p>
            <a:r>
              <a:rPr lang="en-US" altLang="ko-KR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endParaRPr lang="en-US" altLang="ko-KR" sz="280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515" name="Oval 14"/>
          <p:cNvSpPr>
            <a:spLocks noChangeArrowheads="1"/>
          </p:cNvSpPr>
          <p:nvPr/>
        </p:nvSpPr>
        <p:spPr bwMode="auto">
          <a:xfrm>
            <a:off x="1620838" y="4140200"/>
            <a:ext cx="1008062" cy="1008063"/>
          </a:xfrm>
          <a:prstGeom prst="ellipse">
            <a:avLst/>
          </a:prstGeom>
          <a:gradFill rotWithShape="0">
            <a:gsLst>
              <a:gs pos="0">
                <a:srgbClr val="AFD7FF"/>
              </a:gs>
              <a:gs pos="100000">
                <a:srgbClr val="539ADB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C0C0C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91299" tIns="45652" rIns="91299" bIns="4565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8"/>
          <p:cNvGrpSpPr>
            <a:grpSpLocks/>
          </p:cNvGrpSpPr>
          <p:nvPr/>
        </p:nvGrpSpPr>
        <p:grpSpPr bwMode="auto">
          <a:xfrm rot="-5400000">
            <a:off x="6330157" y="1737519"/>
            <a:ext cx="4656137" cy="3857625"/>
            <a:chOff x="183" y="1643"/>
            <a:chExt cx="5380" cy="4515"/>
          </a:xfrm>
        </p:grpSpPr>
        <p:grpSp>
          <p:nvGrpSpPr>
            <p:cNvPr id="22547" name="AutoShape 9"/>
            <p:cNvGrpSpPr>
              <a:grpSpLocks/>
            </p:cNvGrpSpPr>
            <p:nvPr/>
          </p:nvGrpSpPr>
          <p:grpSpPr bwMode="auto">
            <a:xfrm rot="-5400000">
              <a:off x="1524" y="302"/>
              <a:ext cx="2697" cy="5380"/>
              <a:chOff x="-36576" y="1786128"/>
              <a:chExt cx="2340864" cy="4669536"/>
            </a:xfrm>
          </p:grpSpPr>
          <p:pic>
            <p:nvPicPr>
              <p:cNvPr id="22552" name="AutoShape 9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6576" y="1786128"/>
                <a:ext cx="2340864" cy="46695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53" name="Text Box 6"/>
              <p:cNvSpPr txBox="1">
                <a:spLocks noChangeArrowheads="1"/>
              </p:cNvSpPr>
              <p:nvPr/>
            </p:nvSpPr>
            <p:spPr bwMode="auto">
              <a:xfrm rot="-5400000">
                <a:off x="3460751" y="2957512"/>
                <a:ext cx="0" cy="23288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vert="eaVert" wrap="none" lIns="90360" tIns="45182" rIns="90360" bIns="45182" anchor="ctr"/>
              <a:lstStyle>
                <a:lvl1pPr algn="l" defTabSz="903288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defTabSz="903288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defTabSz="903288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defTabSz="903288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defTabSz="903288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defTabSz="903288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defTabSz="903288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defTabSz="903288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defTabSz="903288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algn="ctr" latinLnBrk="0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kumimoji="0" lang="ko-KR" altLang="ko-KR" sz="1800">
                  <a:solidFill>
                    <a:schemeClr val="hlin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22548" name="Text Box 9"/>
            <p:cNvSpPr txBox="1">
              <a:spLocks noChangeArrowheads="1"/>
            </p:cNvSpPr>
            <p:nvPr/>
          </p:nvSpPr>
          <p:spPr bwMode="auto">
            <a:xfrm>
              <a:off x="855" y="2284"/>
              <a:ext cx="4086" cy="2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lIns="90360" tIns="45182" rIns="90360" bIns="45182" anchor="ctr"/>
            <a:lstStyle>
              <a:lvl1pPr algn="l" defTabSz="903288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3288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3288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3288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3288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ko-KR" sz="2400">
                <a:solidFill>
                  <a:srgbClr val="CC3300"/>
                </a:solidFill>
                <a:latin typeface="Arial Black" pitchFamily="34" charset="0"/>
                <a:ea typeface="HY동녘M" pitchFamily="18" charset="-127"/>
              </a:endParaRPr>
            </a:p>
          </p:txBody>
        </p:sp>
        <p:sp>
          <p:nvSpPr>
            <p:cNvPr id="22549" name="AutoShape 11"/>
            <p:cNvSpPr>
              <a:spLocks noChangeArrowheads="1"/>
            </p:cNvSpPr>
            <p:nvPr/>
          </p:nvSpPr>
          <p:spPr bwMode="auto">
            <a:xfrm rot="10800000">
              <a:off x="1056" y="2529"/>
              <a:ext cx="3630" cy="362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00 w 21600"/>
                <a:gd name="T13" fmla="*/ 10803 h 21600"/>
                <a:gd name="T14" fmla="*/ 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920" y="10800"/>
                  </a:moveTo>
                  <a:cubicBezTo>
                    <a:pt x="10920" y="10866"/>
                    <a:pt x="10866" y="10920"/>
                    <a:pt x="10800" y="10920"/>
                  </a:cubicBezTo>
                  <a:cubicBezTo>
                    <a:pt x="10733" y="10920"/>
                    <a:pt x="10680" y="10866"/>
                    <a:pt x="10680" y="10800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lnTo>
                    <a:pt x="10920" y="10800"/>
                  </a:ln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50000">
                  <a:srgbClr val="FFFFFF"/>
                </a:gs>
                <a:gs pos="100000">
                  <a:srgbClr val="969696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wrap="none" lIns="90360" tIns="45182" rIns="90360" bIns="45182" anchor="ctr"/>
            <a:lstStyle/>
            <a:p>
              <a:endParaRPr lang="ko-KR" altLang="en-US"/>
            </a:p>
          </p:txBody>
        </p:sp>
        <p:sp>
          <p:nvSpPr>
            <p:cNvPr id="22550" name="AutoShape 12"/>
            <p:cNvSpPr>
              <a:spLocks noChangeArrowheads="1"/>
            </p:cNvSpPr>
            <p:nvPr/>
          </p:nvSpPr>
          <p:spPr bwMode="auto">
            <a:xfrm rot="10800000">
              <a:off x="1588" y="3083"/>
              <a:ext cx="2522" cy="252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00 w 21600"/>
                <a:gd name="T13" fmla="*/ 10800 h 21600"/>
                <a:gd name="T14" fmla="*/ 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920" y="10800"/>
                  </a:moveTo>
                  <a:cubicBezTo>
                    <a:pt x="10920" y="10866"/>
                    <a:pt x="10866" y="10920"/>
                    <a:pt x="10800" y="10920"/>
                  </a:cubicBezTo>
                  <a:cubicBezTo>
                    <a:pt x="10733" y="10920"/>
                    <a:pt x="10680" y="10866"/>
                    <a:pt x="10680" y="10800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lnTo>
                    <a:pt x="10920" y="10800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50000">
                  <a:srgbClr val="969696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wrap="none" lIns="90360" tIns="45182" rIns="90360" bIns="45182" anchor="ctr"/>
            <a:lstStyle/>
            <a:p>
              <a:endParaRPr lang="ko-KR" altLang="en-US"/>
            </a:p>
          </p:txBody>
        </p:sp>
        <p:sp>
          <p:nvSpPr>
            <p:cNvPr id="22551" name="AutoShape 13"/>
            <p:cNvSpPr>
              <a:spLocks noChangeArrowheads="1"/>
            </p:cNvSpPr>
            <p:nvPr/>
          </p:nvSpPr>
          <p:spPr bwMode="auto">
            <a:xfrm rot="10800000">
              <a:off x="1946" y="3404"/>
              <a:ext cx="1895" cy="18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00 w 21600"/>
                <a:gd name="T13" fmla="*/ 10800 h 21600"/>
                <a:gd name="T14" fmla="*/ 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920" y="10800"/>
                  </a:moveTo>
                  <a:cubicBezTo>
                    <a:pt x="10920" y="10866"/>
                    <a:pt x="10866" y="10920"/>
                    <a:pt x="10800" y="10920"/>
                  </a:cubicBezTo>
                  <a:cubicBezTo>
                    <a:pt x="10733" y="10920"/>
                    <a:pt x="10680" y="10866"/>
                    <a:pt x="10680" y="10800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lnTo>
                    <a:pt x="10920" y="10800"/>
                  </a:lnTo>
                  <a:close/>
                </a:path>
              </a:pathLst>
            </a:custGeom>
            <a:gradFill rotWithShape="1">
              <a:gsLst>
                <a:gs pos="0">
                  <a:srgbClr val="CC3300"/>
                </a:gs>
                <a:gs pos="100000">
                  <a:srgbClr val="5E18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wrap="none" lIns="90360" tIns="45182" rIns="90360" bIns="45182" anchor="ctr"/>
            <a:lstStyle/>
            <a:p>
              <a:endParaRPr lang="ko-KR" altLang="en-US"/>
            </a:p>
          </p:txBody>
        </p:sp>
      </p:grpSp>
      <p:grpSp>
        <p:nvGrpSpPr>
          <p:cNvPr id="22531" name="Group 34"/>
          <p:cNvGrpSpPr>
            <a:grpSpLocks/>
          </p:cNvGrpSpPr>
          <p:nvPr/>
        </p:nvGrpSpPr>
        <p:grpSpPr bwMode="auto">
          <a:xfrm>
            <a:off x="396875" y="395288"/>
            <a:ext cx="8113713" cy="5497512"/>
            <a:chOff x="268" y="551"/>
            <a:chExt cx="5111" cy="3463"/>
          </a:xfrm>
        </p:grpSpPr>
        <p:sp>
          <p:nvSpPr>
            <p:cNvPr id="22535" name="Rectangle 41"/>
            <p:cNvSpPr>
              <a:spLocks noChangeArrowheads="1"/>
            </p:cNvSpPr>
            <p:nvPr/>
          </p:nvSpPr>
          <p:spPr bwMode="auto">
            <a:xfrm>
              <a:off x="634" y="551"/>
              <a:ext cx="133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360" tIns="45182" rIns="90360" bIns="45182">
              <a:spAutoFit/>
            </a:bodyPr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en-US" sz="280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22536" name="Rectangle 50"/>
            <p:cNvSpPr>
              <a:spLocks noChangeArrowheads="1"/>
            </p:cNvSpPr>
            <p:nvPr/>
          </p:nvSpPr>
          <p:spPr bwMode="auto">
            <a:xfrm>
              <a:off x="831" y="2840"/>
              <a:ext cx="150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360" tIns="45182" rIns="90360" bIns="45182">
              <a:spAutoFit/>
            </a:bodyPr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2400"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22537" name="Oval 14"/>
            <p:cNvSpPr>
              <a:spLocks noChangeArrowheads="1"/>
            </p:cNvSpPr>
            <p:nvPr/>
          </p:nvSpPr>
          <p:spPr bwMode="auto">
            <a:xfrm>
              <a:off x="562" y="1506"/>
              <a:ext cx="499" cy="480"/>
            </a:xfrm>
            <a:prstGeom prst="ellipse">
              <a:avLst/>
            </a:prstGeom>
            <a:gradFill rotWithShape="0">
              <a:gsLst>
                <a:gs pos="0">
                  <a:srgbClr val="AFD7FF"/>
                </a:gs>
                <a:gs pos="100000">
                  <a:srgbClr val="539ADB"/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C0C0C0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lIns="91299" tIns="45652" rIns="91299" bIns="45652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800" b="1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</a:p>
          </p:txBody>
        </p:sp>
        <p:grpSp>
          <p:nvGrpSpPr>
            <p:cNvPr id="22538" name="Group 56"/>
            <p:cNvGrpSpPr>
              <a:grpSpLocks/>
            </p:cNvGrpSpPr>
            <p:nvPr/>
          </p:nvGrpSpPr>
          <p:grpSpPr bwMode="auto">
            <a:xfrm>
              <a:off x="607" y="1458"/>
              <a:ext cx="4605" cy="1211"/>
              <a:chOff x="1603" y="2443"/>
              <a:chExt cx="4605" cy="1211"/>
            </a:xfrm>
          </p:grpSpPr>
          <p:grpSp>
            <p:nvGrpSpPr>
              <p:cNvPr id="22543" name="Group 57"/>
              <p:cNvGrpSpPr>
                <a:grpSpLocks/>
              </p:cNvGrpSpPr>
              <p:nvPr/>
            </p:nvGrpSpPr>
            <p:grpSpPr bwMode="auto">
              <a:xfrm>
                <a:off x="1603" y="2443"/>
                <a:ext cx="4515" cy="1211"/>
                <a:chOff x="1603" y="2443"/>
                <a:chExt cx="4515" cy="1211"/>
              </a:xfrm>
            </p:grpSpPr>
            <p:sp>
              <p:nvSpPr>
                <p:cNvPr id="22545" name="Oval 14"/>
                <p:cNvSpPr>
                  <a:spLocks noChangeArrowheads="1"/>
                </p:cNvSpPr>
                <p:nvPr/>
              </p:nvSpPr>
              <p:spPr bwMode="auto">
                <a:xfrm>
                  <a:off x="1603" y="3171"/>
                  <a:ext cx="499" cy="483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AFD7FF"/>
                    </a:gs>
                    <a:gs pos="100000">
                      <a:srgbClr val="539ADB"/>
                    </a:gs>
                  </a:gsLst>
                  <a:path path="shape">
                    <a:fillToRect l="50000" t="50000" r="50000" b="50000"/>
                  </a:path>
                </a:gradFill>
                <a:ln w="38100">
                  <a:solidFill>
                    <a:srgbClr val="C0C0C0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p:spPr>
              <p:txBody>
                <a:bodyPr wrap="none" lIns="91299" tIns="45652" rIns="91299" bIns="45652" anchor="ctr"/>
                <a:lstStyle/>
                <a:p>
                  <a:r>
                    <a:rPr lang="en-US" altLang="ko-KR" sz="2800" b="1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2</a:t>
                  </a:r>
                  <a:endParaRPr lang="en-US" altLang="ko-KR" sz="280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22546" name="AutoShape 59"/>
                <p:cNvSpPr>
                  <a:spLocks noChangeArrowheads="1"/>
                </p:cNvSpPr>
                <p:nvPr/>
              </p:nvSpPr>
              <p:spPr bwMode="auto">
                <a:xfrm>
                  <a:off x="2262" y="2443"/>
                  <a:ext cx="3856" cy="62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9525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  <p:sp>
            <p:nvSpPr>
              <p:cNvPr id="22544" name="Rectangle 60"/>
              <p:cNvSpPr>
                <a:spLocks noChangeArrowheads="1"/>
              </p:cNvSpPr>
              <p:nvPr/>
            </p:nvSpPr>
            <p:spPr bwMode="auto">
              <a:xfrm>
                <a:off x="2262" y="2489"/>
                <a:ext cx="3946" cy="6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299" tIns="45652" rIns="91299" bIns="45652">
                <a:spAutoFit/>
              </a:bodyPr>
              <a:lstStyle>
                <a:lvl1pPr algn="l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ko-KR" altLang="en-US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성모마리아의 동정성</a:t>
                </a:r>
                <a:r>
                  <a:rPr kumimoji="0" lang="en-US" altLang="ko-KR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, </a:t>
                </a:r>
                <a:r>
                  <a:rPr kumimoji="0" lang="ko-KR" altLang="en-US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천주의 모친성</a:t>
                </a:r>
                <a:r>
                  <a:rPr kumimoji="0" lang="en-US" altLang="ko-KR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, </a:t>
                </a:r>
                <a:r>
                  <a:rPr kumimoji="0" lang="ko-KR" altLang="en-US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원죄 없으신 잉태</a:t>
                </a:r>
                <a:r>
                  <a:rPr kumimoji="0" lang="en-US" altLang="ko-KR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, </a:t>
                </a:r>
                <a:r>
                  <a:rPr kumimoji="0" lang="ko-KR" altLang="en-US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성모승천 부정     </a:t>
                </a:r>
              </a:p>
            </p:txBody>
          </p:sp>
        </p:grpSp>
        <p:grpSp>
          <p:nvGrpSpPr>
            <p:cNvPr id="22539" name="Group 63"/>
            <p:cNvGrpSpPr>
              <a:grpSpLocks/>
            </p:cNvGrpSpPr>
            <p:nvPr/>
          </p:nvGrpSpPr>
          <p:grpSpPr bwMode="auto">
            <a:xfrm>
              <a:off x="1266" y="2229"/>
              <a:ext cx="3901" cy="435"/>
              <a:chOff x="2264" y="1135"/>
              <a:chExt cx="3901" cy="435"/>
            </a:xfrm>
          </p:grpSpPr>
          <p:sp>
            <p:nvSpPr>
              <p:cNvPr id="22541" name="AutoShape 64"/>
              <p:cNvSpPr>
                <a:spLocks noChangeArrowheads="1"/>
              </p:cNvSpPr>
              <p:nvPr/>
            </p:nvSpPr>
            <p:spPr bwMode="auto">
              <a:xfrm>
                <a:off x="2264" y="1135"/>
                <a:ext cx="3810" cy="435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algn="l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ko-KR" altLang="en-US" sz="3200">
                  <a:solidFill>
                    <a:srgbClr val="660033"/>
                  </a:solidFill>
                  <a:latin typeface="HY동녘B" pitchFamily="18" charset="-127"/>
                  <a:ea typeface="HY동녘B" pitchFamily="18" charset="-127"/>
                </a:endParaRPr>
              </a:p>
            </p:txBody>
          </p:sp>
          <p:sp>
            <p:nvSpPr>
              <p:cNvPr id="22542" name="Rectangle 65"/>
              <p:cNvSpPr>
                <a:spLocks noChangeArrowheads="1"/>
              </p:cNvSpPr>
              <p:nvPr/>
            </p:nvSpPr>
            <p:spPr bwMode="auto">
              <a:xfrm>
                <a:off x="2309" y="1181"/>
                <a:ext cx="3856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299" tIns="45652" rIns="91299" bIns="45652">
                <a:spAutoFit/>
              </a:bodyPr>
              <a:lstStyle>
                <a:lvl1pPr algn="l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ko-KR" altLang="en-US" sz="25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kumimoji="0" lang="ko-KR" altLang="en-US" sz="28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성경만 인정하고 성전은 이단시 함</a:t>
                </a:r>
              </a:p>
            </p:txBody>
          </p:sp>
        </p:grpSp>
        <p:sp>
          <p:nvSpPr>
            <p:cNvPr id="22540" name="Rectangle 70"/>
            <p:cNvSpPr>
              <a:spLocks noChangeArrowheads="1"/>
            </p:cNvSpPr>
            <p:nvPr/>
          </p:nvSpPr>
          <p:spPr bwMode="auto">
            <a:xfrm>
              <a:off x="268" y="2987"/>
              <a:ext cx="5111" cy="10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299" tIns="45652" rIns="91299" bIns="45652">
              <a:spAutoFit/>
            </a:bodyPr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ko-KR" altLang="en-US" sz="2800">
                  <a:solidFill>
                    <a:srgbClr val="C00000"/>
                  </a:solidFill>
                  <a:latin typeface="HY헤드라인M" pitchFamily="18" charset="-127"/>
                  <a:ea typeface="HY헤드라인M" pitchFamily="18" charset="-127"/>
                </a:rPr>
                <a:t>  </a:t>
              </a:r>
              <a:r>
                <a:rPr kumimoji="0" lang="ko-KR" altLang="en-US" sz="2400">
                  <a:solidFill>
                    <a:srgbClr val="C00000"/>
                  </a:solidFill>
                  <a:latin typeface="HY헤드라인M" pitchFamily="18" charset="-127"/>
                  <a:ea typeface="HY헤드라인M" pitchFamily="18" charset="-127"/>
                </a:rPr>
                <a:t>루가복음 </a:t>
              </a:r>
              <a:r>
                <a:rPr kumimoji="0" lang="en-US" altLang="ko-KR" sz="2400">
                  <a:solidFill>
                    <a:srgbClr val="C00000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r>
                <a:rPr kumimoji="0" lang="ko-KR" altLang="en-US" sz="2400">
                  <a:solidFill>
                    <a:srgbClr val="C00000"/>
                  </a:solidFill>
                  <a:latin typeface="HY헤드라인M" pitchFamily="18" charset="-127"/>
                  <a:ea typeface="HY헤드라인M" pitchFamily="18" charset="-127"/>
                </a:rPr>
                <a:t>장</a:t>
              </a:r>
              <a:r>
                <a:rPr kumimoji="0" lang="ko-KR" altLang="en-US" sz="2400">
                  <a:latin typeface="HY헤드라인M" pitchFamily="18" charset="-127"/>
                  <a:ea typeface="HY헤드라인M" pitchFamily="18" charset="-127"/>
                </a:rPr>
                <a:t>에</a:t>
              </a:r>
              <a:r>
                <a:rPr kumimoji="0" lang="ko-KR" altLang="en-US" sz="2400">
                  <a:solidFill>
                    <a:srgbClr val="C00000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그분은 복되신 분이고 </a:t>
              </a:r>
              <a:r>
                <a:rPr kumimoji="0" lang="en-US" altLang="ko-KR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</a:p>
            <a:p>
              <a:pPr latinLnBrk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ko-KR" altLang="en-US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세세 대대로 찬양받으실 분이며</a:t>
              </a:r>
              <a:r>
                <a:rPr kumimoji="0" lang="en-US" altLang="ko-KR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, </a:t>
              </a:r>
              <a:r>
                <a:rPr kumimoji="0" lang="ko-KR" altLang="en-US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은총이 가득한 분이라고 </a:t>
              </a:r>
              <a:r>
                <a:rPr kumimoji="0" lang="ko-KR" altLang="en-US" sz="2400">
                  <a:solidFill>
                    <a:srgbClr val="C00000"/>
                  </a:solidFill>
                  <a:latin typeface="HY헤드라인M" pitchFamily="18" charset="-127"/>
                  <a:ea typeface="HY헤드라인M" pitchFamily="18" charset="-127"/>
                </a:rPr>
                <a:t>분명히 기록되어 있음에도 </a:t>
              </a:r>
              <a:r>
                <a:rPr kumimoji="0" lang="ko-KR" altLang="en-US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성경을 인정하지 않아</a:t>
              </a:r>
              <a:r>
                <a:rPr kumimoji="0" lang="en-US" altLang="ko-KR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2400">
                  <a:solidFill>
                    <a:srgbClr val="C00000"/>
                  </a:solidFill>
                  <a:latin typeface="HY헤드라인M" pitchFamily="18" charset="-127"/>
                  <a:ea typeface="HY헤드라인M" pitchFamily="18" charset="-127"/>
                </a:rPr>
                <a:t>구세주로 오신 예수님의 정체성에 모순되는 논리</a:t>
              </a:r>
              <a:r>
                <a:rPr kumimoji="0" lang="ko-KR" altLang="en-US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를 펴고 있다</a:t>
              </a:r>
              <a:r>
                <a:rPr kumimoji="0" lang="en-US" altLang="ko-KR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.</a:t>
              </a:r>
              <a:r>
                <a:rPr kumimoji="0" lang="ko-KR" altLang="en-US" sz="24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</a:p>
          </p:txBody>
        </p:sp>
      </p:grpSp>
      <p:pic>
        <p:nvPicPr>
          <p:cNvPr id="2253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425" y="417513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6" descr="타이틀_남색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17463" y="179388"/>
            <a:ext cx="8983662" cy="1027112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22534" name="직사각형 2"/>
          <p:cNvSpPr>
            <a:spLocks noChangeArrowheads="1"/>
          </p:cNvSpPr>
          <p:nvPr/>
        </p:nvSpPr>
        <p:spPr bwMode="auto">
          <a:xfrm>
            <a:off x="971550" y="179388"/>
            <a:ext cx="3673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400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rPr>
              <a:t>개신교의 논리</a:t>
            </a: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타이틀_주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125413"/>
            <a:ext cx="9085263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WordArt 4"/>
          <p:cNvSpPr>
            <a:spLocks noChangeArrowheads="1" noChangeShapeType="1" noTextEdit="1"/>
          </p:cNvSpPr>
          <p:nvPr/>
        </p:nvSpPr>
        <p:spPr bwMode="auto">
          <a:xfrm>
            <a:off x="1187450" y="0"/>
            <a:ext cx="3097213" cy="7556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ko-KR" altLang="en-US" kern="10">
              <a:solidFill>
                <a:schemeClr val="bg1"/>
              </a:solidFill>
              <a:latin typeface="HY견고딕"/>
              <a:ea typeface="HY견고딕"/>
            </a:endParaRPr>
          </a:p>
        </p:txBody>
      </p:sp>
      <p:pic>
        <p:nvPicPr>
          <p:cNvPr id="23556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063" y="130175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직사각형 1"/>
          <p:cNvSpPr>
            <a:spLocks noChangeArrowheads="1"/>
          </p:cNvSpPr>
          <p:nvPr/>
        </p:nvSpPr>
        <p:spPr bwMode="auto">
          <a:xfrm>
            <a:off x="179388" y="1187450"/>
            <a:ext cx="8821737" cy="200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>
                <a:latin typeface="HY동녘B" pitchFamily="18" charset="-127"/>
                <a:ea typeface="HY동녘B" pitchFamily="18" charset="-127"/>
              </a:rPr>
              <a:t>   </a:t>
            </a:r>
            <a:r>
              <a:rPr lang="ko-KR" altLang="en-US" sz="2800" b="1">
                <a:latin typeface="HY동녘B" pitchFamily="18" charset="-127"/>
                <a:ea typeface="HY동녘B" pitchFamily="18" charset="-127"/>
              </a:rPr>
              <a:t>성경</a:t>
            </a:r>
            <a:r>
              <a:rPr lang="ko-KR" altLang="en-US" sz="28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에 명백히 기록되어 있지 아니한  </a:t>
            </a:r>
            <a:r>
              <a:rPr lang="ko-KR" altLang="en-US" sz="2800" b="1">
                <a:latin typeface="HY동녘B" pitchFamily="18" charset="-127"/>
                <a:ea typeface="HY동녘B" pitchFamily="18" charset="-127"/>
              </a:rPr>
              <a:t>하느님의 말씀</a:t>
            </a:r>
            <a:endParaRPr lang="en-US" altLang="ko-KR" sz="2800" b="1">
              <a:latin typeface="HY동녘B" pitchFamily="18" charset="-127"/>
              <a:ea typeface="HY동녘B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800" b="1">
                <a:latin typeface="HY동녘B" pitchFamily="18" charset="-127"/>
                <a:ea typeface="HY동녘B" pitchFamily="18" charset="-127"/>
              </a:rPr>
              <a:t>과  예수님의 가르침이</a:t>
            </a:r>
            <a:r>
              <a:rPr lang="en-US" altLang="ko-KR" sz="28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sz="32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교회 안에 전해 내려오는 </a:t>
            </a:r>
            <a:endParaRPr lang="en-US" altLang="ko-KR" sz="3200" b="1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800" b="1">
                <a:latin typeface="HY동녘B" pitchFamily="18" charset="-127"/>
                <a:ea typeface="HY동녘B" pitchFamily="18" charset="-127"/>
              </a:rPr>
              <a:t>거룩한 전통을 </a:t>
            </a:r>
            <a:r>
              <a:rPr lang="ko-KR" altLang="en-US" sz="28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말한다</a:t>
            </a:r>
            <a:r>
              <a:rPr lang="en-US" altLang="ko-KR" sz="28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.  </a:t>
            </a:r>
            <a:r>
              <a:rPr lang="en-US" altLang="ko-KR" sz="20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( </a:t>
            </a:r>
            <a:r>
              <a:rPr lang="ko-KR" altLang="en-US" sz="20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요한 </a:t>
            </a:r>
            <a:r>
              <a:rPr lang="en-US" altLang="ko-KR" sz="20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20,30 ; 21,25 ; 2</a:t>
            </a:r>
            <a:r>
              <a:rPr lang="ko-KR" altLang="en-US" sz="20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데살 </a:t>
            </a:r>
            <a:r>
              <a:rPr lang="en-US" altLang="ko-KR" sz="2000" b="1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2,15 ) </a:t>
            </a:r>
            <a:endParaRPr lang="en-US" altLang="ko-KR" sz="2800" b="1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600" b="1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3558" name="직사각형 2"/>
          <p:cNvSpPr>
            <a:spLocks noChangeArrowheads="1"/>
          </p:cNvSpPr>
          <p:nvPr/>
        </p:nvSpPr>
        <p:spPr bwMode="auto">
          <a:xfrm>
            <a:off x="179388" y="2800350"/>
            <a:ext cx="8821737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8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 예수님의</a:t>
            </a:r>
            <a:r>
              <a: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800" b="1">
                <a:latin typeface="HY동녘B" pitchFamily="18" charset="-127"/>
                <a:ea typeface="HY동녘B" pitchFamily="18" charset="-127"/>
              </a:rPr>
              <a:t>제자들에 의해 교회에  전해  내려오는 것은               성경과 같은 권위가 주어져야 한다</a:t>
            </a:r>
            <a:endParaRPr lang="en-US" altLang="ko-KR" sz="48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3559" name="Rectangle 33"/>
          <p:cNvSpPr>
            <a:spLocks noChangeArrowheads="1"/>
          </p:cNvSpPr>
          <p:nvPr/>
        </p:nvSpPr>
        <p:spPr bwMode="black">
          <a:xfrm>
            <a:off x="539750" y="125413"/>
            <a:ext cx="46085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87" tIns="45197" rIns="90387" bIns="45197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latinLnBrk="0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4400">
                <a:latin typeface="HY견고딕" pitchFamily="18" charset="-127"/>
                <a:ea typeface="HY견고딕" pitchFamily="18" charset="-127"/>
              </a:rPr>
              <a:t> 성전</a:t>
            </a:r>
            <a:r>
              <a:rPr kumimoji="0" lang="en-US" altLang="ko-KR" sz="3600">
                <a:latin typeface="HY견고딕" pitchFamily="18" charset="-127"/>
                <a:ea typeface="HY견고딕" pitchFamily="18" charset="-127"/>
              </a:rPr>
              <a:t>-</a:t>
            </a:r>
            <a:r>
              <a:rPr kumimoji="0" lang="ko-KR" altLang="en-US" sz="36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거룩한 전통</a:t>
            </a:r>
          </a:p>
        </p:txBody>
      </p:sp>
      <p:sp>
        <p:nvSpPr>
          <p:cNvPr id="23560" name="직사각형 3"/>
          <p:cNvSpPr>
            <a:spLocks noChangeArrowheads="1"/>
          </p:cNvSpPr>
          <p:nvPr/>
        </p:nvSpPr>
        <p:spPr bwMode="auto">
          <a:xfrm>
            <a:off x="179388" y="4211638"/>
            <a:ext cx="8626475" cy="2432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800" b="1">
                <a:latin typeface="HY동녘B" pitchFamily="18" charset="-127"/>
                <a:ea typeface="HY동녘B" pitchFamily="18" charset="-127"/>
              </a:rPr>
              <a:t> 성전은 성서에 기록되지 않은 계시 진리</a:t>
            </a:r>
            <a:r>
              <a:rPr lang="ko-KR" altLang="en-US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이며</a:t>
            </a:r>
            <a:r>
              <a:rPr lang="en-US" altLang="ko-KR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sz="2800">
                <a:latin typeface="HY동녘B" pitchFamily="18" charset="-127"/>
                <a:ea typeface="HY동녘B" pitchFamily="18" charset="-127"/>
              </a:rPr>
              <a:t>성서에 </a:t>
            </a:r>
            <a:endParaRPr lang="en-US" altLang="ko-KR" sz="2800">
              <a:latin typeface="HY동녘B" pitchFamily="18" charset="-127"/>
              <a:ea typeface="HY동녘B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800">
                <a:latin typeface="HY동녘B" pitchFamily="18" charset="-127"/>
                <a:ea typeface="HY동녘B" pitchFamily="18" charset="-127"/>
              </a:rPr>
              <a:t>명확히 기록되지 않은 바를 확실하게 밝혀 준다</a:t>
            </a:r>
            <a:r>
              <a:rPr lang="en-US" altLang="ko-KR" sz="2800">
                <a:latin typeface="HY동녘B" pitchFamily="18" charset="-127"/>
                <a:ea typeface="HY동녘B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 (</a:t>
            </a:r>
            <a:r>
              <a:rPr lang="ko-KR" altLang="en-US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예</a:t>
            </a:r>
            <a:r>
              <a:rPr lang="en-US" altLang="ko-KR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: </a:t>
            </a:r>
            <a:r>
              <a:rPr lang="ko-KR" altLang="en-US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일요일을 주일로</a:t>
            </a:r>
            <a:r>
              <a:rPr lang="en-US" altLang="ko-KR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, </a:t>
            </a:r>
            <a:r>
              <a:rPr lang="ko-KR" altLang="en-US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연옥의 교리 등</a:t>
            </a:r>
            <a:r>
              <a:rPr lang="en-US" altLang="ko-KR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). </a:t>
            </a:r>
            <a:r>
              <a:rPr lang="ko-KR" altLang="en-US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그 외에도 사도들이 쓴 </a:t>
            </a:r>
            <a:r>
              <a:rPr lang="ko-KR" altLang="en-US" sz="2400" b="1">
                <a:latin typeface="HY동녘B" pitchFamily="18" charset="-127"/>
                <a:ea typeface="HY동녘B" pitchFamily="18" charset="-127"/>
              </a:rPr>
              <a:t>성경</a:t>
            </a:r>
            <a:r>
              <a:rPr lang="ko-KR" altLang="en-US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이 지금까지 전해지지 못한 것도 있다</a:t>
            </a:r>
            <a:r>
              <a:rPr lang="en-US" altLang="ko-KR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.</a:t>
            </a:r>
            <a:r>
              <a:rPr lang="en-US" altLang="ko-KR" sz="28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4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따라서 </a:t>
            </a:r>
            <a:r>
              <a:rPr lang="ko-KR" altLang="en-US" sz="2800">
                <a:latin typeface="HY동녘B" pitchFamily="18" charset="-127"/>
                <a:ea typeface="HY동녘B" pitchFamily="18" charset="-127"/>
              </a:rPr>
              <a:t>현</a:t>
            </a:r>
            <a:r>
              <a:rPr lang="ko-KR" altLang="en-US" sz="28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800" b="1">
                <a:latin typeface="HY동녘B" pitchFamily="18" charset="-127"/>
                <a:ea typeface="HY동녘B" pitchFamily="18" charset="-127"/>
              </a:rPr>
              <a:t>번역성경만 주님의 말씀이라고  단정짓는것은 큰 문제</a:t>
            </a:r>
            <a:endParaRPr lang="en-US" altLang="ko-KR" sz="1600" b="1">
              <a:latin typeface="HY동녘B" pitchFamily="18" charset="-127"/>
              <a:ea typeface="HY동녘B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ko-KR" sz="1600" b="1">
              <a:latin typeface="HY동녘B" pitchFamily="18" charset="-127"/>
              <a:ea typeface="HY동녘B" pitchFamily="18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g_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 descr="타이틀_남색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5000" contrast="19000"/>
          </a:blip>
          <a:srcRect/>
          <a:stretch>
            <a:fillRect/>
          </a:stretch>
        </p:blipFill>
        <p:spPr bwMode="auto">
          <a:xfrm>
            <a:off x="-17463" y="323925"/>
            <a:ext cx="9990633" cy="120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Oval 7"/>
          <p:cNvSpPr>
            <a:spLocks noChangeArrowheads="1"/>
          </p:cNvSpPr>
          <p:nvPr/>
        </p:nvSpPr>
        <p:spPr bwMode="auto">
          <a:xfrm>
            <a:off x="684213" y="2124075"/>
            <a:ext cx="7561262" cy="338455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90360" tIns="45182" rIns="90360" bIns="45182" anchor="ctr"/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ko-KR" sz="3200" b="1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581" name="Rectangle 16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2458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972170" y="611957"/>
            <a:ext cx="4464496" cy="504056"/>
          </a:xfrm>
          <a:prstGeom prst="rect">
            <a:avLst/>
          </a:prstGeom>
        </p:spPr>
        <p:txBody>
          <a:bodyPr wrap="none" lIns="91421" tIns="45712" rIns="91421" bIns="45712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en-US" altLang="ko-KR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“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저희를 위해 빌어주소서</a:t>
            </a:r>
            <a:r>
              <a:rPr lang="en-US" altLang="ko-KR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”</a:t>
            </a:r>
            <a:endParaRPr lang="ko-KR" altLang="en-US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HY동녘M"/>
              <a:ea typeface="HY동녘M"/>
            </a:endParaRPr>
          </a:p>
        </p:txBody>
      </p:sp>
      <p:sp>
        <p:nvSpPr>
          <p:cNvPr id="24584" name="Text Box 63"/>
          <p:cNvSpPr txBox="1">
            <a:spLocks noChangeArrowheads="1"/>
          </p:cNvSpPr>
          <p:nvPr/>
        </p:nvSpPr>
        <p:spPr bwMode="auto">
          <a:xfrm>
            <a:off x="1044575" y="2774950"/>
            <a:ext cx="6551613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62" tIns="45229" rIns="90462" bIns="45229" anchor="ctr">
            <a:spAutoFit/>
          </a:bodyPr>
          <a:lstStyle>
            <a:lvl1pPr algn="l" defTabSz="903288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3288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3288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3288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3288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4000" b="1">
                <a:latin typeface="HY동녘B" pitchFamily="18" charset="-127"/>
                <a:ea typeface="HY동녘B" pitchFamily="18" charset="-127"/>
              </a:rPr>
              <a:t>우리는 성모님께 기도하는 것이 아니라 </a:t>
            </a:r>
            <a:r>
              <a:rPr kumimoji="0" lang="ko-KR" altLang="en-US" sz="4000" b="1" u="sng">
                <a:solidFill>
                  <a:srgbClr val="C00000"/>
                </a:solidFill>
                <a:latin typeface="HY동녘B" pitchFamily="18" charset="-127"/>
                <a:ea typeface="HY동녘B" pitchFamily="18" charset="-127"/>
              </a:rPr>
              <a:t>성모님과 함께 </a:t>
            </a:r>
            <a:r>
              <a:rPr kumimoji="0" lang="ko-KR" altLang="en-US" sz="4000" b="1">
                <a:latin typeface="HY동녘B" pitchFamily="18" charset="-127"/>
                <a:ea typeface="HY동녘B" pitchFamily="18" charset="-127"/>
              </a:rPr>
              <a:t>하느님께 기도하는 것</a:t>
            </a: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58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bg_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7938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AutoShape 3"/>
          <p:cNvSpPr>
            <a:spLocks noChangeArrowheads="1"/>
          </p:cNvSpPr>
          <p:nvPr/>
        </p:nvSpPr>
        <p:spPr bwMode="auto">
          <a:xfrm rot="5400000">
            <a:off x="-1712119" y="-1931194"/>
            <a:ext cx="12495213" cy="107029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47 w 21600"/>
              <a:gd name="T13" fmla="*/ 0 h 21600"/>
              <a:gd name="T14" fmla="*/ 21153 w 21600"/>
              <a:gd name="T15" fmla="*/ 1249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860" y="10794"/>
                </a:moveTo>
                <a:cubicBezTo>
                  <a:pt x="4863" y="7515"/>
                  <a:pt x="7521" y="4859"/>
                  <a:pt x="10800" y="4860"/>
                </a:cubicBezTo>
                <a:cubicBezTo>
                  <a:pt x="14078" y="4860"/>
                  <a:pt x="16736" y="7515"/>
                  <a:pt x="16739" y="10794"/>
                </a:cubicBezTo>
                <a:lnTo>
                  <a:pt x="21599" y="10789"/>
                </a:lnTo>
                <a:cubicBezTo>
                  <a:pt x="21593" y="4828"/>
                  <a:pt x="16760" y="-1"/>
                  <a:pt x="10799" y="0"/>
                </a:cubicBezTo>
                <a:cubicBezTo>
                  <a:pt x="4839" y="0"/>
                  <a:pt x="6" y="4828"/>
                  <a:pt x="0" y="10789"/>
                </a:cubicBezTo>
                <a:lnTo>
                  <a:pt x="4860" y="10794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1" tIns="45712" rIns="91421" bIns="45712" anchor="ctr"/>
          <a:lstStyle/>
          <a:p>
            <a:endParaRPr lang="ko-KR" altLang="en-US"/>
          </a:p>
        </p:txBody>
      </p:sp>
      <p:sp>
        <p:nvSpPr>
          <p:cNvPr id="25604" name="AutoShape 4"/>
          <p:cNvSpPr>
            <a:spLocks noChangeArrowheads="1"/>
          </p:cNvSpPr>
          <p:nvPr/>
        </p:nvSpPr>
        <p:spPr bwMode="auto">
          <a:xfrm rot="5400000">
            <a:off x="-3303588" y="723900"/>
            <a:ext cx="6607175" cy="6238876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405" y="10800"/>
                </a:moveTo>
                <a:cubicBezTo>
                  <a:pt x="4405" y="7268"/>
                  <a:pt x="7268" y="4405"/>
                  <a:pt x="10800" y="4405"/>
                </a:cubicBezTo>
                <a:cubicBezTo>
                  <a:pt x="14331" y="4404"/>
                  <a:pt x="17194" y="7268"/>
                  <a:pt x="17195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4405" y="1080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90342" tIns="45172" rIns="90342" bIns="45172" anchor="ctr"/>
          <a:lstStyle/>
          <a:p>
            <a:endParaRPr lang="ko-KR" altLang="en-US"/>
          </a:p>
        </p:txBody>
      </p:sp>
      <p:grpSp>
        <p:nvGrpSpPr>
          <p:cNvPr id="25605" name="Group 5"/>
          <p:cNvGrpSpPr>
            <a:grpSpLocks/>
          </p:cNvGrpSpPr>
          <p:nvPr/>
        </p:nvGrpSpPr>
        <p:grpSpPr bwMode="auto">
          <a:xfrm>
            <a:off x="17463" y="382588"/>
            <a:ext cx="8983662" cy="1027112"/>
            <a:chOff x="11" y="242"/>
            <a:chExt cx="5749" cy="648"/>
          </a:xfrm>
        </p:grpSpPr>
        <p:pic>
          <p:nvPicPr>
            <p:cNvPr id="25657" name="Picture 6" descr="타이틀_남색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" y="242"/>
              <a:ext cx="5749" cy="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8" name="WordArt 7"/>
            <p:cNvSpPr>
              <a:spLocks noChangeArrowheads="1" noChangeShapeType="1" noTextEdit="1"/>
            </p:cNvSpPr>
            <p:nvPr/>
          </p:nvSpPr>
          <p:spPr bwMode="auto">
            <a:xfrm>
              <a:off x="668" y="341"/>
              <a:ext cx="2166" cy="35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ko-KR" altLang="en-US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B"/>
                </a:rPr>
                <a:t>성모공경의 이유</a:t>
              </a:r>
            </a:p>
          </p:txBody>
        </p:sp>
      </p:grpSp>
      <p:grpSp>
        <p:nvGrpSpPr>
          <p:cNvPr id="25606" name="Group 85"/>
          <p:cNvGrpSpPr>
            <a:grpSpLocks/>
          </p:cNvGrpSpPr>
          <p:nvPr/>
        </p:nvGrpSpPr>
        <p:grpSpPr bwMode="auto">
          <a:xfrm>
            <a:off x="1331913" y="3419475"/>
            <a:ext cx="6183312" cy="822325"/>
            <a:chOff x="527" y="2228"/>
            <a:chExt cx="3350" cy="848"/>
          </a:xfrm>
        </p:grpSpPr>
        <p:sp>
          <p:nvSpPr>
            <p:cNvPr id="25647" name="AutoShape 50"/>
            <p:cNvSpPr>
              <a:spLocks noChangeArrowheads="1"/>
            </p:cNvSpPr>
            <p:nvPr/>
          </p:nvSpPr>
          <p:spPr bwMode="auto">
            <a:xfrm>
              <a:off x="1452" y="2583"/>
              <a:ext cx="358" cy="226"/>
            </a:xfrm>
            <a:prstGeom prst="rightArrow">
              <a:avLst>
                <a:gd name="adj1" fmla="val 50000"/>
                <a:gd name="adj2" fmla="val 39602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28723" name="AutoShape 51"/>
            <p:cNvSpPr>
              <a:spLocks noChangeArrowheads="1"/>
            </p:cNvSpPr>
            <p:nvPr/>
          </p:nvSpPr>
          <p:spPr bwMode="auto">
            <a:xfrm>
              <a:off x="1846" y="2405"/>
              <a:ext cx="2031" cy="634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신앙인의 모범이다</a:t>
              </a:r>
            </a:p>
          </p:txBody>
        </p:sp>
        <p:grpSp>
          <p:nvGrpSpPr>
            <p:cNvPr id="25649" name="Group 77"/>
            <p:cNvGrpSpPr>
              <a:grpSpLocks/>
            </p:cNvGrpSpPr>
            <p:nvPr/>
          </p:nvGrpSpPr>
          <p:grpSpPr bwMode="auto">
            <a:xfrm>
              <a:off x="527" y="2228"/>
              <a:ext cx="922" cy="848"/>
              <a:chOff x="527" y="1184"/>
              <a:chExt cx="922" cy="848"/>
            </a:xfrm>
          </p:grpSpPr>
          <p:grpSp>
            <p:nvGrpSpPr>
              <p:cNvPr id="25650" name="Group 78"/>
              <p:cNvGrpSpPr>
                <a:grpSpLocks/>
              </p:cNvGrpSpPr>
              <p:nvPr/>
            </p:nvGrpSpPr>
            <p:grpSpPr bwMode="auto">
              <a:xfrm>
                <a:off x="567" y="1184"/>
                <a:ext cx="862" cy="848"/>
                <a:chOff x="2021" y="727"/>
                <a:chExt cx="1671" cy="1742"/>
              </a:xfrm>
            </p:grpSpPr>
            <p:sp>
              <p:nvSpPr>
                <p:cNvPr id="28751" name="Oval 79"/>
                <p:cNvSpPr>
                  <a:spLocks noChangeArrowheads="1"/>
                </p:cNvSpPr>
                <p:nvPr/>
              </p:nvSpPr>
              <p:spPr bwMode="gray">
                <a:xfrm>
                  <a:off x="2722" y="727"/>
                  <a:ext cx="273" cy="173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5653" name="Oval 80"/>
                <p:cNvSpPr>
                  <a:spLocks noChangeArrowheads="1"/>
                </p:cNvSpPr>
                <p:nvPr/>
              </p:nvSpPr>
              <p:spPr bwMode="gray">
                <a:xfrm>
                  <a:off x="2021" y="729"/>
                  <a:ext cx="1671" cy="17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E26D"/>
                    </a:gs>
                    <a:gs pos="100000">
                      <a:srgbClr val="FFCC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8753" name="Oval 81"/>
                <p:cNvSpPr>
                  <a:spLocks noChangeArrowheads="1"/>
                </p:cNvSpPr>
                <p:nvPr/>
              </p:nvSpPr>
              <p:spPr bwMode="gray">
                <a:xfrm>
                  <a:off x="2135" y="727"/>
                  <a:ext cx="1451" cy="1739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54118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5655" name="Oval 82"/>
                <p:cNvSpPr>
                  <a:spLocks noChangeArrowheads="1"/>
                </p:cNvSpPr>
                <p:nvPr/>
              </p:nvSpPr>
              <p:spPr bwMode="gray">
                <a:xfrm>
                  <a:off x="2130" y="727"/>
                  <a:ext cx="1453" cy="174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00"/>
                    </a:gs>
                    <a:gs pos="100000">
                      <a:srgbClr val="7C63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5656" name="Oval 83"/>
                <p:cNvSpPr>
                  <a:spLocks noChangeArrowheads="1"/>
                </p:cNvSpPr>
                <p:nvPr/>
              </p:nvSpPr>
              <p:spPr bwMode="gray">
                <a:xfrm>
                  <a:off x="2203" y="727"/>
                  <a:ext cx="1307" cy="174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65E00"/>
                    </a:gs>
                    <a:gs pos="100000">
                      <a:srgbClr val="FFCC00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  <p:sp>
            <p:nvSpPr>
              <p:cNvPr id="28756" name="Rectangle 84"/>
              <p:cNvSpPr>
                <a:spLocks noChangeArrowheads="1"/>
              </p:cNvSpPr>
              <p:nvPr/>
            </p:nvSpPr>
            <p:spPr bwMode="auto">
              <a:xfrm>
                <a:off x="527" y="1349"/>
                <a:ext cx="922" cy="604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lIns="91299" tIns="45652" rIns="91299" bIns="45652">
                <a:spAutoFit/>
              </a:bodyPr>
              <a:lstStyle/>
              <a:p>
                <a:pPr defTabSz="904689">
                  <a:defRPr/>
                </a:pPr>
                <a:r>
                  <a:rPr lang="ko-KR" altLang="en-US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목판L" pitchFamily="18" charset="-127"/>
                    <a:ea typeface="HY목판L" pitchFamily="18" charset="-127"/>
                  </a:rPr>
                  <a:t>셋째</a:t>
                </a:r>
              </a:p>
            </p:txBody>
          </p:sp>
        </p:grpSp>
      </p:grpSp>
      <p:grpSp>
        <p:nvGrpSpPr>
          <p:cNvPr id="25607" name="Group 85"/>
          <p:cNvGrpSpPr>
            <a:grpSpLocks/>
          </p:cNvGrpSpPr>
          <p:nvPr/>
        </p:nvGrpSpPr>
        <p:grpSpPr bwMode="auto">
          <a:xfrm>
            <a:off x="1331913" y="2528888"/>
            <a:ext cx="5761037" cy="863600"/>
            <a:chOff x="567" y="2335"/>
            <a:chExt cx="3233" cy="651"/>
          </a:xfrm>
        </p:grpSpPr>
        <p:sp>
          <p:nvSpPr>
            <p:cNvPr id="25637" name="AutoShape 50"/>
            <p:cNvSpPr>
              <a:spLocks noChangeArrowheads="1"/>
            </p:cNvSpPr>
            <p:nvPr/>
          </p:nvSpPr>
          <p:spPr bwMode="auto">
            <a:xfrm>
              <a:off x="1474" y="2518"/>
              <a:ext cx="358" cy="226"/>
            </a:xfrm>
            <a:prstGeom prst="rightArrow">
              <a:avLst>
                <a:gd name="adj1" fmla="val 50000"/>
                <a:gd name="adj2" fmla="val 39602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41" name="AutoShape 51"/>
            <p:cNvSpPr>
              <a:spLocks noChangeArrowheads="1"/>
            </p:cNvSpPr>
            <p:nvPr/>
          </p:nvSpPr>
          <p:spPr bwMode="auto">
            <a:xfrm>
              <a:off x="1883" y="2518"/>
              <a:ext cx="1917" cy="46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lin ang="13500000" scaled="1"/>
              <a:tileRect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예수님의 어머니</a:t>
              </a:r>
            </a:p>
          </p:txBody>
        </p:sp>
        <p:grpSp>
          <p:nvGrpSpPr>
            <p:cNvPr id="25639" name="Group 77"/>
            <p:cNvGrpSpPr>
              <a:grpSpLocks/>
            </p:cNvGrpSpPr>
            <p:nvPr/>
          </p:nvGrpSpPr>
          <p:grpSpPr bwMode="auto">
            <a:xfrm>
              <a:off x="567" y="2335"/>
              <a:ext cx="862" cy="638"/>
              <a:chOff x="567" y="1291"/>
              <a:chExt cx="862" cy="638"/>
            </a:xfrm>
          </p:grpSpPr>
          <p:grpSp>
            <p:nvGrpSpPr>
              <p:cNvPr id="25640" name="Group 78"/>
              <p:cNvGrpSpPr>
                <a:grpSpLocks/>
              </p:cNvGrpSpPr>
              <p:nvPr/>
            </p:nvGrpSpPr>
            <p:grpSpPr bwMode="auto">
              <a:xfrm>
                <a:off x="567" y="1291"/>
                <a:ext cx="862" cy="638"/>
                <a:chOff x="2021" y="944"/>
                <a:chExt cx="1671" cy="1305"/>
              </a:xfrm>
            </p:grpSpPr>
            <p:sp>
              <p:nvSpPr>
                <p:cNvPr id="45" name="Oval 79"/>
                <p:cNvSpPr>
                  <a:spLocks noChangeArrowheads="1"/>
                </p:cNvSpPr>
                <p:nvPr/>
              </p:nvSpPr>
              <p:spPr bwMode="gray">
                <a:xfrm>
                  <a:off x="2714" y="961"/>
                  <a:ext cx="283" cy="127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5643" name="Oval 80"/>
                <p:cNvSpPr>
                  <a:spLocks noChangeArrowheads="1"/>
                </p:cNvSpPr>
                <p:nvPr/>
              </p:nvSpPr>
              <p:spPr bwMode="gray">
                <a:xfrm>
                  <a:off x="2021" y="963"/>
                  <a:ext cx="1671" cy="126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E26D"/>
                    </a:gs>
                    <a:gs pos="100000">
                      <a:srgbClr val="FFCC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47" name="Oval 81"/>
                <p:cNvSpPr>
                  <a:spLocks noChangeArrowheads="1"/>
                </p:cNvSpPr>
                <p:nvPr/>
              </p:nvSpPr>
              <p:spPr bwMode="gray">
                <a:xfrm>
                  <a:off x="2130" y="964"/>
                  <a:ext cx="1454" cy="126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54118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5645" name="Oval 82"/>
                <p:cNvSpPr>
                  <a:spLocks noChangeArrowheads="1"/>
                </p:cNvSpPr>
                <p:nvPr/>
              </p:nvSpPr>
              <p:spPr bwMode="gray">
                <a:xfrm>
                  <a:off x="2130" y="964"/>
                  <a:ext cx="1453" cy="126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00"/>
                    </a:gs>
                    <a:gs pos="100000">
                      <a:srgbClr val="7C63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5646" name="Oval 83"/>
                <p:cNvSpPr>
                  <a:spLocks noChangeArrowheads="1"/>
                </p:cNvSpPr>
                <p:nvPr/>
              </p:nvSpPr>
              <p:spPr bwMode="gray">
                <a:xfrm>
                  <a:off x="2203" y="944"/>
                  <a:ext cx="1307" cy="130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65E00"/>
                    </a:gs>
                    <a:gs pos="100000">
                      <a:srgbClr val="FFCC00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  <p:sp>
            <p:nvSpPr>
              <p:cNvPr id="44" name="Rectangle 84"/>
              <p:cNvSpPr>
                <a:spLocks noChangeArrowheads="1"/>
              </p:cNvSpPr>
              <p:nvPr/>
            </p:nvSpPr>
            <p:spPr bwMode="auto">
              <a:xfrm>
                <a:off x="723" y="1438"/>
                <a:ext cx="555" cy="439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lIns="91299" tIns="45652" rIns="91299" bIns="45652">
                <a:spAutoFit/>
              </a:bodyPr>
              <a:lstStyle/>
              <a:p>
                <a:pPr defTabSz="904689">
                  <a:defRPr/>
                </a:pPr>
                <a:r>
                  <a:rPr lang="ko-KR" altLang="en-US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목판L" pitchFamily="18" charset="-127"/>
                    <a:ea typeface="HY목판L" pitchFamily="18" charset="-127"/>
                  </a:rPr>
                  <a:t>둘째</a:t>
                </a:r>
              </a:p>
            </p:txBody>
          </p:sp>
        </p:grpSp>
      </p:grpSp>
      <p:grpSp>
        <p:nvGrpSpPr>
          <p:cNvPr id="25608" name="Group 85"/>
          <p:cNvGrpSpPr>
            <a:grpSpLocks/>
          </p:cNvGrpSpPr>
          <p:nvPr/>
        </p:nvGrpSpPr>
        <p:grpSpPr bwMode="auto">
          <a:xfrm>
            <a:off x="1404938" y="5435600"/>
            <a:ext cx="7416800" cy="892175"/>
            <a:chOff x="542" y="2616"/>
            <a:chExt cx="4716" cy="918"/>
          </a:xfrm>
        </p:grpSpPr>
        <p:sp>
          <p:nvSpPr>
            <p:cNvPr id="25628" name="AutoShape 50"/>
            <p:cNvSpPr>
              <a:spLocks noChangeArrowheads="1"/>
            </p:cNvSpPr>
            <p:nvPr/>
          </p:nvSpPr>
          <p:spPr bwMode="auto">
            <a:xfrm>
              <a:off x="1503" y="2987"/>
              <a:ext cx="358" cy="226"/>
            </a:xfrm>
            <a:prstGeom prst="rightArrow">
              <a:avLst>
                <a:gd name="adj1" fmla="val 50000"/>
                <a:gd name="adj2" fmla="val 39602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52" name="AutoShape 51"/>
            <p:cNvSpPr>
              <a:spLocks noChangeArrowheads="1"/>
            </p:cNvSpPr>
            <p:nvPr/>
          </p:nvSpPr>
          <p:spPr bwMode="auto">
            <a:xfrm>
              <a:off x="2019" y="2681"/>
              <a:ext cx="3239" cy="848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신자들의 </a:t>
              </a:r>
              <a:r>
                <a:rPr lang="ko-KR" altLang="en-US" b="1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신앙감</a:t>
              </a:r>
              <a:endParaRPr lang="en-US" altLang="ko-KR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endParaRPr>
            </a:p>
            <a:p>
              <a:pPr algn="l" defTabSz="904689">
                <a:defRPr/>
              </a:pPr>
              <a:r>
                <a:rPr lang="en-US" altLang="ko-KR" sz="2800" b="1" dirty="0">
                  <a:solidFill>
                    <a:srgbClr val="FF99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               </a:t>
              </a:r>
              <a:r>
                <a:rPr lang="en-US" altLang="ko-KR" b="1" dirty="0">
                  <a:solidFill>
                    <a:srgbClr val="FF99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-</a:t>
              </a:r>
              <a:r>
                <a:rPr lang="ko-KR" altLang="en-US" sz="2800" dirty="0" err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센수스피델리움</a:t>
              </a:r>
              <a:endParaRPr lang="ko-KR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25630" name="Group 77"/>
            <p:cNvGrpSpPr>
              <a:grpSpLocks/>
            </p:cNvGrpSpPr>
            <p:nvPr/>
          </p:nvGrpSpPr>
          <p:grpSpPr bwMode="auto">
            <a:xfrm>
              <a:off x="542" y="2616"/>
              <a:ext cx="878" cy="918"/>
              <a:chOff x="542" y="1572"/>
              <a:chExt cx="878" cy="918"/>
            </a:xfrm>
          </p:grpSpPr>
          <p:grpSp>
            <p:nvGrpSpPr>
              <p:cNvPr id="25631" name="Group 78"/>
              <p:cNvGrpSpPr>
                <a:grpSpLocks/>
              </p:cNvGrpSpPr>
              <p:nvPr/>
            </p:nvGrpSpPr>
            <p:grpSpPr bwMode="auto">
              <a:xfrm>
                <a:off x="542" y="1572"/>
                <a:ext cx="862" cy="918"/>
                <a:chOff x="1972" y="1522"/>
                <a:chExt cx="1671" cy="1882"/>
              </a:xfrm>
            </p:grpSpPr>
            <p:sp>
              <p:nvSpPr>
                <p:cNvPr id="25633" name="Oval 80"/>
                <p:cNvSpPr>
                  <a:spLocks noChangeArrowheads="1"/>
                </p:cNvSpPr>
                <p:nvPr/>
              </p:nvSpPr>
              <p:spPr bwMode="gray">
                <a:xfrm>
                  <a:off x="1972" y="1522"/>
                  <a:ext cx="1671" cy="17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E26D"/>
                    </a:gs>
                    <a:gs pos="100000">
                      <a:srgbClr val="FFCC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58" name="Oval 81"/>
                <p:cNvSpPr>
                  <a:spLocks noChangeArrowheads="1"/>
                </p:cNvSpPr>
                <p:nvPr/>
              </p:nvSpPr>
              <p:spPr bwMode="gray">
                <a:xfrm>
                  <a:off x="2148" y="1673"/>
                  <a:ext cx="1464" cy="173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54118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5635" name="Oval 82"/>
                <p:cNvSpPr>
                  <a:spLocks noChangeArrowheads="1"/>
                </p:cNvSpPr>
                <p:nvPr/>
              </p:nvSpPr>
              <p:spPr bwMode="gray">
                <a:xfrm>
                  <a:off x="2149" y="1522"/>
                  <a:ext cx="1453" cy="17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00"/>
                    </a:gs>
                    <a:gs pos="100000">
                      <a:srgbClr val="7C63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5636" name="Oval 83"/>
                <p:cNvSpPr>
                  <a:spLocks noChangeArrowheads="1"/>
                </p:cNvSpPr>
                <p:nvPr/>
              </p:nvSpPr>
              <p:spPr bwMode="gray">
                <a:xfrm>
                  <a:off x="2238" y="1674"/>
                  <a:ext cx="1307" cy="17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65E00"/>
                    </a:gs>
                    <a:gs pos="100000">
                      <a:srgbClr val="FFCC00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  <p:sp>
            <p:nvSpPr>
              <p:cNvPr id="55" name="Rectangle 84"/>
              <p:cNvSpPr>
                <a:spLocks noChangeArrowheads="1"/>
              </p:cNvSpPr>
              <p:nvPr/>
            </p:nvSpPr>
            <p:spPr bwMode="auto">
              <a:xfrm>
                <a:off x="630" y="1721"/>
                <a:ext cx="790" cy="539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lIns="91299" tIns="45652" rIns="91299" bIns="45652">
                <a:spAutoFit/>
              </a:bodyPr>
              <a:lstStyle/>
              <a:p>
                <a:pPr defTabSz="904689">
                  <a:defRPr/>
                </a:pPr>
                <a:r>
                  <a:rPr lang="ko-KR" altLang="en-US" sz="28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목판L" pitchFamily="18" charset="-127"/>
                    <a:ea typeface="HY목판L" pitchFamily="18" charset="-127"/>
                  </a:rPr>
                  <a:t>다섯째</a:t>
                </a:r>
              </a:p>
            </p:txBody>
          </p:sp>
        </p:grpSp>
      </p:grpSp>
      <p:grpSp>
        <p:nvGrpSpPr>
          <p:cNvPr id="25609" name="Group 85"/>
          <p:cNvGrpSpPr>
            <a:grpSpLocks/>
          </p:cNvGrpSpPr>
          <p:nvPr/>
        </p:nvGrpSpPr>
        <p:grpSpPr bwMode="auto">
          <a:xfrm>
            <a:off x="1503363" y="4389438"/>
            <a:ext cx="5230812" cy="860425"/>
            <a:chOff x="763" y="2298"/>
            <a:chExt cx="1859" cy="887"/>
          </a:xfrm>
        </p:grpSpPr>
        <p:sp>
          <p:nvSpPr>
            <p:cNvPr id="25621" name="AutoShape 50"/>
            <p:cNvSpPr>
              <a:spLocks noChangeArrowheads="1"/>
            </p:cNvSpPr>
            <p:nvPr/>
          </p:nvSpPr>
          <p:spPr bwMode="auto">
            <a:xfrm>
              <a:off x="1201" y="2563"/>
              <a:ext cx="358" cy="226"/>
            </a:xfrm>
            <a:prstGeom prst="rightArrow">
              <a:avLst>
                <a:gd name="adj1" fmla="val 50000"/>
                <a:gd name="adj2" fmla="val 39602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63" name="AutoShape 51"/>
            <p:cNvSpPr>
              <a:spLocks noChangeArrowheads="1"/>
            </p:cNvSpPr>
            <p:nvPr/>
          </p:nvSpPr>
          <p:spPr bwMode="auto">
            <a:xfrm>
              <a:off x="1596" y="2381"/>
              <a:ext cx="1026" cy="633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lin ang="13500000" scaled="1"/>
              <a:tileRect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성지중의 성지</a:t>
              </a:r>
            </a:p>
          </p:txBody>
        </p:sp>
        <p:grpSp>
          <p:nvGrpSpPr>
            <p:cNvPr id="25623" name="Group 77"/>
            <p:cNvGrpSpPr>
              <a:grpSpLocks/>
            </p:cNvGrpSpPr>
            <p:nvPr/>
          </p:nvGrpSpPr>
          <p:grpSpPr bwMode="auto">
            <a:xfrm>
              <a:off x="763" y="2298"/>
              <a:ext cx="567" cy="887"/>
              <a:chOff x="763" y="1254"/>
              <a:chExt cx="567" cy="887"/>
            </a:xfrm>
          </p:grpSpPr>
          <p:grpSp>
            <p:nvGrpSpPr>
              <p:cNvPr id="25624" name="Group 78"/>
              <p:cNvGrpSpPr>
                <a:grpSpLocks/>
              </p:cNvGrpSpPr>
              <p:nvPr/>
            </p:nvGrpSpPr>
            <p:grpSpPr bwMode="auto">
              <a:xfrm>
                <a:off x="763" y="1254"/>
                <a:ext cx="567" cy="887"/>
                <a:chOff x="2401" y="873"/>
                <a:chExt cx="1099" cy="1815"/>
              </a:xfrm>
            </p:grpSpPr>
            <p:sp>
              <p:nvSpPr>
                <p:cNvPr id="25626" name="Oval 80"/>
                <p:cNvSpPr>
                  <a:spLocks noChangeArrowheads="1"/>
                </p:cNvSpPr>
                <p:nvPr/>
              </p:nvSpPr>
              <p:spPr bwMode="gray">
                <a:xfrm>
                  <a:off x="2401" y="873"/>
                  <a:ext cx="1099" cy="17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E26D"/>
                    </a:gs>
                    <a:gs pos="100000">
                      <a:srgbClr val="FFCC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5627" name="Oval 83"/>
                <p:cNvSpPr>
                  <a:spLocks noChangeArrowheads="1"/>
                </p:cNvSpPr>
                <p:nvPr/>
              </p:nvSpPr>
              <p:spPr bwMode="gray">
                <a:xfrm>
                  <a:off x="2432" y="956"/>
                  <a:ext cx="922" cy="173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65E00"/>
                    </a:gs>
                    <a:gs pos="100000">
                      <a:srgbClr val="FFCC00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  <p:sp>
            <p:nvSpPr>
              <p:cNvPr id="66" name="Rectangle 84"/>
              <p:cNvSpPr>
                <a:spLocks noChangeArrowheads="1"/>
              </p:cNvSpPr>
              <p:nvPr/>
            </p:nvSpPr>
            <p:spPr bwMode="auto">
              <a:xfrm>
                <a:off x="841" y="1437"/>
                <a:ext cx="316" cy="53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lIns="91299" tIns="45652" rIns="91299" bIns="45652">
                <a:spAutoFit/>
              </a:bodyPr>
              <a:lstStyle/>
              <a:p>
                <a:pPr defTabSz="904689">
                  <a:defRPr/>
                </a:pPr>
                <a:r>
                  <a:rPr lang="ko-KR" altLang="en-US" sz="28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목판L" pitchFamily="18" charset="-127"/>
                    <a:ea typeface="HY목판L" pitchFamily="18" charset="-127"/>
                  </a:rPr>
                  <a:t>넷째</a:t>
                </a:r>
              </a:p>
            </p:txBody>
          </p:sp>
        </p:grpSp>
      </p:grpSp>
      <p:grpSp>
        <p:nvGrpSpPr>
          <p:cNvPr id="25610" name="Group 85"/>
          <p:cNvGrpSpPr>
            <a:grpSpLocks/>
          </p:cNvGrpSpPr>
          <p:nvPr/>
        </p:nvGrpSpPr>
        <p:grpSpPr bwMode="auto">
          <a:xfrm>
            <a:off x="1309688" y="1404938"/>
            <a:ext cx="7539037" cy="1011237"/>
            <a:chOff x="567" y="2269"/>
            <a:chExt cx="4099" cy="763"/>
          </a:xfrm>
        </p:grpSpPr>
        <p:sp>
          <p:nvSpPr>
            <p:cNvPr id="25611" name="AutoShape 50"/>
            <p:cNvSpPr>
              <a:spLocks noChangeArrowheads="1"/>
            </p:cNvSpPr>
            <p:nvPr/>
          </p:nvSpPr>
          <p:spPr bwMode="auto">
            <a:xfrm>
              <a:off x="1446" y="2539"/>
              <a:ext cx="358" cy="226"/>
            </a:xfrm>
            <a:prstGeom prst="rightArrow">
              <a:avLst>
                <a:gd name="adj1" fmla="val 50000"/>
                <a:gd name="adj2" fmla="val 39602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74" name="AutoShape 51"/>
            <p:cNvSpPr>
              <a:spLocks noChangeArrowheads="1"/>
            </p:cNvSpPr>
            <p:nvPr/>
          </p:nvSpPr>
          <p:spPr bwMode="auto">
            <a:xfrm>
              <a:off x="1820" y="2269"/>
              <a:ext cx="2846" cy="763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성모님을 공경하는 것이 옳다고 </a:t>
              </a:r>
              <a:endParaRPr lang="en-US" altLang="ko-KR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endParaRPr>
            </a:p>
            <a:p>
              <a:pPr algn="l" defTabSz="904689">
                <a:defRPr/>
              </a:pPr>
              <a:r>
                <a:rPr lang="ko-KR" alt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성경이 이야기 하고 있다</a:t>
              </a:r>
              <a:r>
                <a:rPr lang="en-US" altLang="ko-KR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굴림" pitchFamily="50" charset="-127"/>
                  <a:ea typeface="굴림" pitchFamily="50" charset="-127"/>
                </a:rPr>
                <a:t>.</a:t>
              </a:r>
              <a:endParaRPr lang="ko-KR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25613" name="Group 77"/>
            <p:cNvGrpSpPr>
              <a:grpSpLocks/>
            </p:cNvGrpSpPr>
            <p:nvPr/>
          </p:nvGrpSpPr>
          <p:grpSpPr bwMode="auto">
            <a:xfrm>
              <a:off x="567" y="2335"/>
              <a:ext cx="862" cy="638"/>
              <a:chOff x="567" y="1291"/>
              <a:chExt cx="862" cy="638"/>
            </a:xfrm>
          </p:grpSpPr>
          <p:grpSp>
            <p:nvGrpSpPr>
              <p:cNvPr id="25614" name="Group 78"/>
              <p:cNvGrpSpPr>
                <a:grpSpLocks/>
              </p:cNvGrpSpPr>
              <p:nvPr/>
            </p:nvGrpSpPr>
            <p:grpSpPr bwMode="auto">
              <a:xfrm>
                <a:off x="567" y="1291"/>
                <a:ext cx="862" cy="638"/>
                <a:chOff x="2021" y="944"/>
                <a:chExt cx="1671" cy="1305"/>
              </a:xfrm>
            </p:grpSpPr>
            <p:sp>
              <p:nvSpPr>
                <p:cNvPr id="78" name="Oval 79"/>
                <p:cNvSpPr>
                  <a:spLocks noChangeArrowheads="1"/>
                </p:cNvSpPr>
                <p:nvPr/>
              </p:nvSpPr>
              <p:spPr bwMode="gray">
                <a:xfrm>
                  <a:off x="2719" y="961"/>
                  <a:ext cx="274" cy="1272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5617" name="Oval 80"/>
                <p:cNvSpPr>
                  <a:spLocks noChangeArrowheads="1"/>
                </p:cNvSpPr>
                <p:nvPr/>
              </p:nvSpPr>
              <p:spPr bwMode="gray">
                <a:xfrm>
                  <a:off x="2021" y="964"/>
                  <a:ext cx="1671" cy="126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E26D"/>
                    </a:gs>
                    <a:gs pos="100000">
                      <a:srgbClr val="FFCC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80" name="Oval 81"/>
                <p:cNvSpPr>
                  <a:spLocks noChangeArrowheads="1"/>
                </p:cNvSpPr>
                <p:nvPr/>
              </p:nvSpPr>
              <p:spPr bwMode="gray">
                <a:xfrm>
                  <a:off x="2130" y="963"/>
                  <a:ext cx="1454" cy="126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>
                        <a:gamma/>
                        <a:shade val="54118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5619" name="Oval 82"/>
                <p:cNvSpPr>
                  <a:spLocks noChangeArrowheads="1"/>
                </p:cNvSpPr>
                <p:nvPr/>
              </p:nvSpPr>
              <p:spPr bwMode="gray">
                <a:xfrm>
                  <a:off x="2130" y="964"/>
                  <a:ext cx="1453" cy="126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CC00"/>
                    </a:gs>
                    <a:gs pos="100000">
                      <a:srgbClr val="7C6300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5620" name="Oval 83"/>
                <p:cNvSpPr>
                  <a:spLocks noChangeArrowheads="1"/>
                </p:cNvSpPr>
                <p:nvPr/>
              </p:nvSpPr>
              <p:spPr bwMode="gray">
                <a:xfrm>
                  <a:off x="2203" y="944"/>
                  <a:ext cx="1307" cy="130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65E00"/>
                    </a:gs>
                    <a:gs pos="100000">
                      <a:srgbClr val="FFCC00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  <p:sp>
            <p:nvSpPr>
              <p:cNvPr id="77" name="Rectangle 84"/>
              <p:cNvSpPr>
                <a:spLocks noChangeArrowheads="1"/>
              </p:cNvSpPr>
              <p:nvPr/>
            </p:nvSpPr>
            <p:spPr bwMode="auto">
              <a:xfrm>
                <a:off x="695" y="1438"/>
                <a:ext cx="611" cy="441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lIns="91299" tIns="45652" rIns="91299" bIns="45652">
                <a:spAutoFit/>
              </a:bodyPr>
              <a:lstStyle/>
              <a:p>
                <a:pPr defTabSz="904689">
                  <a:defRPr/>
                </a:pPr>
                <a:r>
                  <a:rPr lang="ko-KR" altLang="en-US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HY목판L" pitchFamily="18" charset="-127"/>
                    <a:ea typeface="HY목판L" pitchFamily="18" charset="-127"/>
                  </a:rPr>
                  <a:t> 첫째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bg_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타이틀_남색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295275"/>
            <a:ext cx="8983663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1044575" y="323850"/>
            <a:ext cx="3743325" cy="652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B"/>
              </a:rPr>
              <a:t> 성모신심 교리 </a:t>
            </a:r>
          </a:p>
        </p:txBody>
      </p:sp>
      <p:grpSp>
        <p:nvGrpSpPr>
          <p:cNvPr id="26629" name="Group 6"/>
          <p:cNvGrpSpPr>
            <a:grpSpLocks/>
          </p:cNvGrpSpPr>
          <p:nvPr/>
        </p:nvGrpSpPr>
        <p:grpSpPr bwMode="auto">
          <a:xfrm>
            <a:off x="323850" y="1403350"/>
            <a:ext cx="8339138" cy="1081088"/>
            <a:chOff x="687" y="935"/>
            <a:chExt cx="4642" cy="499"/>
          </a:xfrm>
        </p:grpSpPr>
        <p:sp>
          <p:nvSpPr>
            <p:cNvPr id="26636" name="Oval 7"/>
            <p:cNvSpPr>
              <a:spLocks noChangeArrowheads="1"/>
            </p:cNvSpPr>
            <p:nvPr/>
          </p:nvSpPr>
          <p:spPr bwMode="auto">
            <a:xfrm>
              <a:off x="687" y="1035"/>
              <a:ext cx="499" cy="399"/>
            </a:xfrm>
            <a:prstGeom prst="ellipse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3200" b="1">
                  <a:latin typeface="굴림" pitchFamily="50" charset="-127"/>
                  <a:ea typeface="굴림" pitchFamily="50" charset="-127"/>
                </a:rPr>
                <a:t>1</a:t>
              </a:r>
            </a:p>
          </p:txBody>
        </p:sp>
        <p:sp>
          <p:nvSpPr>
            <p:cNvPr id="266248" name="Rectangle 8"/>
            <p:cNvSpPr>
              <a:spLocks noChangeArrowheads="1"/>
            </p:cNvSpPr>
            <p:nvPr/>
          </p:nvSpPr>
          <p:spPr bwMode="auto">
            <a:xfrm>
              <a:off x="1202" y="935"/>
              <a:ext cx="4127" cy="466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성모신심은 사도들과 사도들의 제자를 </a:t>
              </a:r>
              <a:endParaRPr lang="en-US" altLang="ko-KR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  <a:p>
              <a:pPr algn="l" defTabSz="904689">
                <a:defRPr/>
              </a:pP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통해 시작됨</a:t>
              </a:r>
            </a:p>
          </p:txBody>
        </p:sp>
      </p:grpSp>
      <p:sp>
        <p:nvSpPr>
          <p:cNvPr id="26630" name="Rectangle 16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2663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324098" y="2700189"/>
            <a:ext cx="8339311" cy="1296442"/>
            <a:chOff x="703" y="958"/>
            <a:chExt cx="4642" cy="409"/>
          </a:xfrm>
          <a:solidFill>
            <a:srgbClr val="FFFF00"/>
          </a:solidFill>
        </p:grpSpPr>
        <p:sp>
          <p:nvSpPr>
            <p:cNvPr id="15372" name="Oval 7"/>
            <p:cNvSpPr>
              <a:spLocks noChangeArrowheads="1"/>
            </p:cNvSpPr>
            <p:nvPr/>
          </p:nvSpPr>
          <p:spPr bwMode="auto">
            <a:xfrm>
              <a:off x="703" y="1040"/>
              <a:ext cx="499" cy="273"/>
            </a:xfrm>
            <a:prstGeom prst="ellipse">
              <a:avLst/>
            </a:prstGeom>
            <a:solidFill>
              <a:srgbClr val="FFC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360" tIns="45182" rIns="90360" bIns="45182" anchor="ctr"/>
            <a:lstStyle/>
            <a:p>
              <a:pPr defTabSz="903196">
                <a:defRPr/>
              </a:pPr>
              <a:r>
                <a:rPr lang="en-US" altLang="ko-KR" b="1" dirty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2</a:t>
              </a:r>
            </a:p>
          </p:txBody>
        </p:sp>
        <p:sp>
          <p:nvSpPr>
            <p:cNvPr id="19" name="Rectangle 8"/>
            <p:cNvSpPr>
              <a:spLocks noChangeArrowheads="1"/>
            </p:cNvSpPr>
            <p:nvPr/>
          </p:nvSpPr>
          <p:spPr bwMode="auto">
            <a:xfrm>
              <a:off x="1218" y="958"/>
              <a:ext cx="4127" cy="409"/>
            </a:xfrm>
            <a:prstGeom prst="rect">
              <a:avLst/>
            </a:prstGeom>
            <a:solidFill>
              <a:srgbClr val="FFC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성모신심은 </a:t>
              </a:r>
              <a:r>
                <a:rPr lang="ko-KR" altLang="en-US" sz="3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예수님의 신적 정체성</a:t>
              </a: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을 </a:t>
              </a:r>
              <a:endParaRPr lang="en-US" altLang="ko-KR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  <a:p>
              <a:pPr algn="l" defTabSz="904689">
                <a:defRPr/>
              </a:pP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확립하는 과정 중 필연적으로 나온 것</a:t>
              </a:r>
            </a:p>
          </p:txBody>
        </p:sp>
      </p:grpSp>
      <p:grpSp>
        <p:nvGrpSpPr>
          <p:cNvPr id="26633" name="Group 6"/>
          <p:cNvGrpSpPr>
            <a:grpSpLocks/>
          </p:cNvGrpSpPr>
          <p:nvPr/>
        </p:nvGrpSpPr>
        <p:grpSpPr bwMode="auto">
          <a:xfrm>
            <a:off x="323850" y="4211638"/>
            <a:ext cx="8375650" cy="1493837"/>
            <a:chOff x="705" y="989"/>
            <a:chExt cx="4622" cy="409"/>
          </a:xfrm>
        </p:grpSpPr>
        <p:sp>
          <p:nvSpPr>
            <p:cNvPr id="26634" name="Oval 7"/>
            <p:cNvSpPr>
              <a:spLocks noChangeArrowheads="1"/>
            </p:cNvSpPr>
            <p:nvPr/>
          </p:nvSpPr>
          <p:spPr bwMode="auto">
            <a:xfrm>
              <a:off x="705" y="1068"/>
              <a:ext cx="499" cy="237"/>
            </a:xfrm>
            <a:prstGeom prst="ellipse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3200" b="1">
                  <a:latin typeface="굴림" pitchFamily="50" charset="-127"/>
                  <a:ea typeface="굴림" pitchFamily="50" charset="-127"/>
                </a:rPr>
                <a:t>3</a:t>
              </a:r>
            </a:p>
          </p:txBody>
        </p:sp>
        <p:sp>
          <p:nvSpPr>
            <p:cNvPr id="22" name="Rectangle 8"/>
            <p:cNvSpPr>
              <a:spLocks noChangeArrowheads="1"/>
            </p:cNvSpPr>
            <p:nvPr/>
          </p:nvSpPr>
          <p:spPr bwMode="auto">
            <a:xfrm>
              <a:off x="1200" y="989"/>
              <a:ext cx="4127" cy="40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sz="28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성모신심은 초기에 확정된 것이 아니라 </a:t>
              </a:r>
              <a:endParaRPr lang="en-US" altLang="ko-K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  <a:p>
              <a:pPr algn="l" defTabSz="904689">
                <a:defRPr/>
              </a:pP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교부</a:t>
              </a:r>
              <a:r>
                <a:rPr lang="en-US" altLang="ko-KR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, </a:t>
              </a: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신학자 및 신자들에 의해 주장되며 </a:t>
              </a:r>
              <a:endParaRPr lang="en-US" altLang="ko-KR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  <a:p>
              <a:pPr algn="l" defTabSz="904689">
                <a:defRPr/>
              </a:pPr>
              <a:r>
                <a:rPr lang="ko-KR" altLang="en-US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발전하여 확정된 것</a:t>
              </a:r>
              <a:r>
                <a:rPr lang="ko-KR" altLang="en-US" sz="28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이다</a:t>
              </a:r>
              <a:r>
                <a:rPr lang="en-US" altLang="ko-KR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동녘M" pitchFamily="18" charset="-127"/>
                  <a:ea typeface="HY동녘M" pitchFamily="18" charset="-127"/>
                </a:rPr>
                <a:t>.</a:t>
              </a:r>
              <a:endParaRPr lang="ko-KR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bg_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0"/>
            <a:ext cx="9828213" cy="746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1" name="Group 13"/>
          <p:cNvGrpSpPr>
            <a:grpSpLocks/>
          </p:cNvGrpSpPr>
          <p:nvPr/>
        </p:nvGrpSpPr>
        <p:grpSpPr bwMode="auto">
          <a:xfrm>
            <a:off x="17463" y="331788"/>
            <a:ext cx="9451975" cy="1025525"/>
            <a:chOff x="11" y="242"/>
            <a:chExt cx="5749" cy="648"/>
          </a:xfrm>
        </p:grpSpPr>
        <p:pic>
          <p:nvPicPr>
            <p:cNvPr id="27681" name="Picture 14" descr="타이틀_남색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" y="242"/>
              <a:ext cx="5749" cy="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82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635" y="283"/>
              <a:ext cx="2212" cy="41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ko-KR" altLang="en-US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B"/>
                </a:rPr>
                <a:t> 성모교리선포</a:t>
              </a:r>
            </a:p>
          </p:txBody>
        </p:sp>
      </p:grpSp>
      <p:grpSp>
        <p:nvGrpSpPr>
          <p:cNvPr id="27652" name="Group 34"/>
          <p:cNvGrpSpPr>
            <a:grpSpLocks/>
          </p:cNvGrpSpPr>
          <p:nvPr/>
        </p:nvGrpSpPr>
        <p:grpSpPr bwMode="auto">
          <a:xfrm>
            <a:off x="179388" y="1547813"/>
            <a:ext cx="7835900" cy="2914650"/>
            <a:chOff x="330" y="1383"/>
            <a:chExt cx="4401" cy="1812"/>
          </a:xfrm>
        </p:grpSpPr>
        <p:sp>
          <p:nvSpPr>
            <p:cNvPr id="27663" name="Rectangle 41"/>
            <p:cNvSpPr>
              <a:spLocks noChangeArrowheads="1"/>
            </p:cNvSpPr>
            <p:nvPr/>
          </p:nvSpPr>
          <p:spPr bwMode="auto">
            <a:xfrm>
              <a:off x="340" y="1383"/>
              <a:ext cx="133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360" tIns="45182" rIns="90360" bIns="45182">
              <a:spAutoFit/>
            </a:bodyPr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en-US" sz="280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grpSp>
          <p:nvGrpSpPr>
            <p:cNvPr id="27664" name="Group 48"/>
            <p:cNvGrpSpPr>
              <a:grpSpLocks/>
            </p:cNvGrpSpPr>
            <p:nvPr/>
          </p:nvGrpSpPr>
          <p:grpSpPr bwMode="auto">
            <a:xfrm>
              <a:off x="476" y="2038"/>
              <a:ext cx="998" cy="1111"/>
              <a:chOff x="2176" y="64"/>
              <a:chExt cx="1361" cy="1457"/>
            </a:xfrm>
          </p:grpSpPr>
          <p:sp>
            <p:nvSpPr>
              <p:cNvPr id="27679" name="Rectangle 49"/>
              <p:cNvSpPr>
                <a:spLocks noChangeArrowheads="1"/>
              </p:cNvSpPr>
              <p:nvPr/>
            </p:nvSpPr>
            <p:spPr bwMode="auto">
              <a:xfrm>
                <a:off x="2176" y="64"/>
                <a:ext cx="1361" cy="4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360" tIns="45182" rIns="90360" bIns="45182">
                <a:spAutoFit/>
              </a:bodyPr>
              <a:lstStyle>
                <a:lvl1pPr algn="l" defTabSz="901700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defTabSz="901700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defTabSz="901700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defTabSz="901700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defTabSz="901700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kumimoji="0" lang="ko-KR" altLang="en-US" sz="2700">
                  <a:solidFill>
                    <a:srgbClr val="0000FF"/>
                  </a:solidFill>
                  <a:latin typeface="HY동녘B" pitchFamily="18" charset="-127"/>
                  <a:ea typeface="HY동녘B" pitchFamily="18" charset="-127"/>
                </a:endParaRPr>
              </a:p>
            </p:txBody>
          </p:sp>
          <p:sp>
            <p:nvSpPr>
              <p:cNvPr id="27680" name="Rectangle 50"/>
              <p:cNvSpPr>
                <a:spLocks noChangeArrowheads="1"/>
              </p:cNvSpPr>
              <p:nvPr/>
            </p:nvSpPr>
            <p:spPr bwMode="auto">
              <a:xfrm>
                <a:off x="2653" y="1146"/>
                <a:ext cx="205" cy="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360" tIns="45182" rIns="90360" bIns="45182">
                <a:spAutoFit/>
              </a:bodyPr>
              <a:lstStyle>
                <a:lvl1pPr algn="l" defTabSz="901700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defTabSz="901700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defTabSz="901700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defTabSz="901700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defTabSz="901700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algn="ctr" eaLnBrk="1" latinLnBrk="0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kumimoji="0" lang="ko-KR" altLang="ko-KR" sz="2400">
                  <a:latin typeface="HY동녘B" pitchFamily="18" charset="-127"/>
                  <a:ea typeface="HY동녘B" pitchFamily="18" charset="-127"/>
                </a:endParaRPr>
              </a:p>
            </p:txBody>
          </p:sp>
        </p:grpSp>
        <p:sp>
          <p:nvSpPr>
            <p:cNvPr id="27665" name="Oval 14"/>
            <p:cNvSpPr>
              <a:spLocks noChangeArrowheads="1"/>
            </p:cNvSpPr>
            <p:nvPr/>
          </p:nvSpPr>
          <p:spPr bwMode="auto">
            <a:xfrm>
              <a:off x="340" y="1471"/>
              <a:ext cx="506" cy="491"/>
            </a:xfrm>
            <a:prstGeom prst="ellipse">
              <a:avLst/>
            </a:prstGeom>
            <a:gradFill rotWithShape="0">
              <a:gsLst>
                <a:gs pos="0">
                  <a:srgbClr val="AFD7FF"/>
                </a:gs>
                <a:gs pos="100000">
                  <a:srgbClr val="539ADB"/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C0C0C0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lIns="91299" tIns="45652" rIns="91299" bIns="45652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800" b="1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</a:p>
          </p:txBody>
        </p:sp>
        <p:grpSp>
          <p:nvGrpSpPr>
            <p:cNvPr id="27666" name="Group 56"/>
            <p:cNvGrpSpPr>
              <a:grpSpLocks/>
            </p:cNvGrpSpPr>
            <p:nvPr/>
          </p:nvGrpSpPr>
          <p:grpSpPr bwMode="auto">
            <a:xfrm>
              <a:off x="342" y="1501"/>
              <a:ext cx="4015" cy="1093"/>
              <a:chOff x="1338" y="2486"/>
              <a:chExt cx="4015" cy="1093"/>
            </a:xfrm>
          </p:grpSpPr>
          <p:grpSp>
            <p:nvGrpSpPr>
              <p:cNvPr id="27675" name="Group 57"/>
              <p:cNvGrpSpPr>
                <a:grpSpLocks/>
              </p:cNvGrpSpPr>
              <p:nvPr/>
            </p:nvGrpSpPr>
            <p:grpSpPr bwMode="auto">
              <a:xfrm>
                <a:off x="1338" y="2486"/>
                <a:ext cx="3207" cy="1093"/>
                <a:chOff x="1338" y="2486"/>
                <a:chExt cx="3207" cy="1093"/>
              </a:xfrm>
            </p:grpSpPr>
            <p:sp>
              <p:nvSpPr>
                <p:cNvPr id="27677" name="Oval 14"/>
                <p:cNvSpPr>
                  <a:spLocks noChangeArrowheads="1"/>
                </p:cNvSpPr>
                <p:nvPr/>
              </p:nvSpPr>
              <p:spPr bwMode="auto">
                <a:xfrm>
                  <a:off x="1338" y="3097"/>
                  <a:ext cx="499" cy="48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AFD7FF"/>
                    </a:gs>
                    <a:gs pos="100000">
                      <a:srgbClr val="539ADB"/>
                    </a:gs>
                  </a:gsLst>
                  <a:path path="shape">
                    <a:fillToRect l="50000" t="50000" r="50000" b="50000"/>
                  </a:path>
                </a:gradFill>
                <a:ln w="38100">
                  <a:solidFill>
                    <a:srgbClr val="C0C0C0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p:spPr>
              <p:txBody>
                <a:bodyPr wrap="none" lIns="91299" tIns="45652" rIns="91299" bIns="45652" anchor="ctr"/>
                <a:lstStyle/>
                <a:p>
                  <a:r>
                    <a:rPr lang="en-US" altLang="ko-KR" sz="2800" b="1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2</a:t>
                  </a:r>
                  <a:endParaRPr lang="en-US" altLang="ko-KR" sz="280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27678" name="AutoShape 59"/>
                <p:cNvSpPr>
                  <a:spLocks noChangeArrowheads="1"/>
                </p:cNvSpPr>
                <p:nvPr/>
              </p:nvSpPr>
              <p:spPr bwMode="auto">
                <a:xfrm>
                  <a:off x="2005" y="2486"/>
                  <a:ext cx="2540" cy="437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00"/>
                </a:solidFill>
                <a:ln w="9525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  <p:sp>
            <p:nvSpPr>
              <p:cNvPr id="27676" name="Rectangle 60"/>
              <p:cNvSpPr>
                <a:spLocks noChangeArrowheads="1"/>
              </p:cNvSpPr>
              <p:nvPr/>
            </p:nvSpPr>
            <p:spPr bwMode="auto">
              <a:xfrm>
                <a:off x="2046" y="2521"/>
                <a:ext cx="3307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299" tIns="45652" rIns="91299" bIns="45652">
                <a:spAutoFit/>
              </a:bodyPr>
              <a:lstStyle>
                <a:lvl1pPr algn="l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ko-KR" altLang="en-US" sz="3200">
                    <a:latin typeface="HY헤드라인M" pitchFamily="18" charset="-127"/>
                    <a:ea typeface="HY헤드라인M" pitchFamily="18" charset="-127"/>
                  </a:rPr>
                  <a:t>하느님의 어머니</a:t>
                </a:r>
                <a:endParaRPr kumimoji="0" lang="ko-KR" altLang="en-US" sz="2000"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grpSp>
          <p:nvGrpSpPr>
            <p:cNvPr id="27667" name="Group 61"/>
            <p:cNvGrpSpPr>
              <a:grpSpLocks/>
            </p:cNvGrpSpPr>
            <p:nvPr/>
          </p:nvGrpSpPr>
          <p:grpSpPr bwMode="auto">
            <a:xfrm>
              <a:off x="330" y="2099"/>
              <a:ext cx="4401" cy="1096"/>
              <a:chOff x="1328" y="1005"/>
              <a:chExt cx="4401" cy="1096"/>
            </a:xfrm>
          </p:grpSpPr>
          <p:sp>
            <p:nvSpPr>
              <p:cNvPr id="27671" name="Oval 14"/>
              <p:cNvSpPr>
                <a:spLocks noChangeArrowheads="1"/>
              </p:cNvSpPr>
              <p:nvPr/>
            </p:nvSpPr>
            <p:spPr bwMode="auto">
              <a:xfrm>
                <a:off x="1328" y="1610"/>
                <a:ext cx="499" cy="491"/>
              </a:xfrm>
              <a:prstGeom prst="ellipse">
                <a:avLst/>
              </a:prstGeom>
              <a:gradFill rotWithShape="0">
                <a:gsLst>
                  <a:gs pos="0">
                    <a:srgbClr val="AFD7FF"/>
                  </a:gs>
                  <a:gs pos="100000">
                    <a:srgbClr val="539ADB"/>
                  </a:gs>
                </a:gsLst>
                <a:path path="shape">
                  <a:fillToRect l="50000" t="50000" r="50000" b="50000"/>
                </a:path>
              </a:gradFill>
              <a:ln w="38100">
                <a:solidFill>
                  <a:srgbClr val="C0C0C0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none" lIns="91299" tIns="45652" rIns="91299" bIns="45652" anchor="ctr"/>
              <a:lstStyle>
                <a:lvl1pPr algn="l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ko-KR" sz="2800" b="1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rPr>
                  <a:t>3</a:t>
                </a:r>
              </a:p>
            </p:txBody>
          </p:sp>
          <p:grpSp>
            <p:nvGrpSpPr>
              <p:cNvPr id="27672" name="Group 63"/>
              <p:cNvGrpSpPr>
                <a:grpSpLocks/>
              </p:cNvGrpSpPr>
              <p:nvPr/>
            </p:nvGrpSpPr>
            <p:grpSpPr bwMode="auto">
              <a:xfrm>
                <a:off x="1945" y="1005"/>
                <a:ext cx="3784" cy="435"/>
                <a:chOff x="1945" y="1005"/>
                <a:chExt cx="3784" cy="435"/>
              </a:xfrm>
            </p:grpSpPr>
            <p:sp>
              <p:nvSpPr>
                <p:cNvPr id="27673" name="AutoShape 64"/>
                <p:cNvSpPr>
                  <a:spLocks noChangeArrowheads="1"/>
                </p:cNvSpPr>
                <p:nvPr/>
              </p:nvSpPr>
              <p:spPr bwMode="auto">
                <a:xfrm>
                  <a:off x="1989" y="1005"/>
                  <a:ext cx="2540" cy="43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C000"/>
                </a:solidFill>
                <a:ln w="9525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endParaRPr lang="ko-KR" altLang="en-US" sz="3200">
                    <a:solidFill>
                      <a:srgbClr val="660033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7674" name="Rectangle 65"/>
                <p:cNvSpPr>
                  <a:spLocks noChangeArrowheads="1"/>
                </p:cNvSpPr>
                <p:nvPr/>
              </p:nvSpPr>
              <p:spPr bwMode="auto">
                <a:xfrm>
                  <a:off x="1945" y="1050"/>
                  <a:ext cx="3784" cy="3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1299" tIns="45652" rIns="91299" bIns="45652">
                  <a:spAutoFit/>
                </a:bodyPr>
                <a:lstStyle>
                  <a:lvl1pPr algn="l" eaLnBrk="0" hangingPunct="0">
                    <a:spcBef>
                      <a:spcPts val="688"/>
                    </a:spcBef>
                    <a:buClr>
                      <a:schemeClr val="accent2"/>
                    </a:buClr>
                    <a:buSzPct val="60000"/>
                    <a:buFont typeface="Wingdings" pitchFamily="2" charset="2"/>
                    <a:buChar char=""/>
                    <a:defRPr sz="29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1pPr>
                  <a:lvl2pPr marL="742950" indent="-285750" algn="l" eaLnBrk="0" hangingPunct="0">
                    <a:spcBef>
                      <a:spcPts val="550"/>
                    </a:spcBef>
                    <a:buClr>
                      <a:schemeClr val="accent1"/>
                    </a:buClr>
                    <a:buSzPct val="70000"/>
                    <a:buFont typeface="Wingdings 2" pitchFamily="18" charset="2"/>
                    <a:buChar char=""/>
                    <a:defRPr sz="26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2pPr>
                  <a:lvl3pPr marL="1143000" indent="-228600" algn="l" eaLnBrk="0" hangingPunct="0">
                    <a:spcBef>
                      <a:spcPts val="500"/>
                    </a:spcBef>
                    <a:buClr>
                      <a:schemeClr val="accent2"/>
                    </a:buClr>
                    <a:buSzPct val="75000"/>
                    <a:buFont typeface="Wingdings" pitchFamily="2" charset="2"/>
                    <a:buChar char=""/>
                    <a:defRPr sz="23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3pPr>
                  <a:lvl4pPr marL="1600200" indent="-228600" algn="l" eaLnBrk="0" hangingPunct="0">
                    <a:spcBef>
                      <a:spcPts val="400"/>
                    </a:spcBef>
                    <a:buClr>
                      <a:srgbClr val="A5AB81"/>
                    </a:buClr>
                    <a:buSzPct val="7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4pPr>
                  <a:lvl5pPr marL="2057400" indent="-228600" algn="l" eaLnBrk="0" hangingPunct="0">
                    <a:spcBef>
                      <a:spcPts val="400"/>
                    </a:spcBef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5pPr>
                  <a:lvl6pPr marL="25146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6pPr>
                  <a:lvl7pPr marL="29718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7pPr>
                  <a:lvl8pPr marL="34290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8pPr>
                  <a:lvl9pPr marL="3886200" indent="-228600" eaLnBrk="0" fontAlgn="base" hangingPunct="0">
                    <a:spcBef>
                      <a:spcPts val="400"/>
                    </a:spcBef>
                    <a:spcAft>
                      <a:spcPct val="0"/>
                    </a:spcAft>
                    <a:buClr>
                      <a:srgbClr val="D8B25C"/>
                    </a:buClr>
                    <a:buSzPct val="65000"/>
                    <a:buFont typeface="Wingdings" pitchFamily="2" charset="2"/>
                    <a:buChar char=""/>
                    <a:defRPr sz="2000">
                      <a:solidFill>
                        <a:schemeClr val="tx1"/>
                      </a:solidFill>
                      <a:latin typeface="Tw Cen MT" pitchFamily="34" charset="0"/>
                      <a:ea typeface="HY얕은샘물M" pitchFamily="18" charset="-127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kumimoji="0" lang="ko-KR" altLang="en-US" sz="3200">
                      <a:solidFill>
                        <a:srgbClr val="000000"/>
                      </a:solidFill>
                      <a:latin typeface="HY헤드라인M" pitchFamily="18" charset="-127"/>
                      <a:ea typeface="HY헤드라인M" pitchFamily="18" charset="-127"/>
                    </a:rPr>
                    <a:t> 평생 동정성</a:t>
                  </a:r>
                </a:p>
              </p:txBody>
            </p:sp>
          </p:grpSp>
        </p:grpSp>
        <p:grpSp>
          <p:nvGrpSpPr>
            <p:cNvPr id="27668" name="Group 66"/>
            <p:cNvGrpSpPr>
              <a:grpSpLocks/>
            </p:cNvGrpSpPr>
            <p:nvPr/>
          </p:nvGrpSpPr>
          <p:grpSpPr bwMode="auto">
            <a:xfrm>
              <a:off x="1004" y="2741"/>
              <a:ext cx="3207" cy="408"/>
              <a:chOff x="2002" y="2346"/>
              <a:chExt cx="3207" cy="408"/>
            </a:xfrm>
          </p:grpSpPr>
          <p:sp>
            <p:nvSpPr>
              <p:cNvPr id="27669" name="AutoShape 69"/>
              <p:cNvSpPr>
                <a:spLocks noChangeArrowheads="1"/>
              </p:cNvSpPr>
              <p:nvPr/>
            </p:nvSpPr>
            <p:spPr bwMode="auto">
              <a:xfrm>
                <a:off x="2002" y="2346"/>
                <a:ext cx="2804" cy="40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algn="l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ko-KR" altLang="en-US" sz="3200">
                  <a:solidFill>
                    <a:srgbClr val="660033"/>
                  </a:solidFill>
                  <a:latin typeface="HY동녘B" pitchFamily="18" charset="-127"/>
                  <a:ea typeface="HY동녘B" pitchFamily="18" charset="-127"/>
                </a:endParaRPr>
              </a:p>
            </p:txBody>
          </p:sp>
          <p:sp>
            <p:nvSpPr>
              <p:cNvPr id="27670" name="Rectangle 70"/>
              <p:cNvSpPr>
                <a:spLocks noChangeArrowheads="1"/>
              </p:cNvSpPr>
              <p:nvPr/>
            </p:nvSpPr>
            <p:spPr bwMode="auto">
              <a:xfrm>
                <a:off x="2034" y="2376"/>
                <a:ext cx="3175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299" tIns="45652" rIns="91299" bIns="45652">
                <a:spAutoFit/>
              </a:bodyPr>
              <a:lstStyle>
                <a:lvl1pPr algn="l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ko-KR" altLang="en-US" sz="3200">
                    <a:solidFill>
                      <a:srgbClr val="000000"/>
                    </a:solidFill>
                    <a:latin typeface="HY헤드라인M" pitchFamily="18" charset="-127"/>
                    <a:ea typeface="HY헤드라인M" pitchFamily="18" charset="-127"/>
                  </a:rPr>
                  <a:t>원죄없이 잉태되신 마리아</a:t>
                </a:r>
                <a:endParaRPr kumimoji="0" lang="ko-KR" altLang="en-US" sz="2000">
                  <a:solidFill>
                    <a:srgbClr val="000000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</p:grp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0288" y="52388"/>
            <a:ext cx="4333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Oval 14"/>
          <p:cNvSpPr>
            <a:spLocks noChangeArrowheads="1"/>
          </p:cNvSpPr>
          <p:nvPr/>
        </p:nvSpPr>
        <p:spPr bwMode="auto">
          <a:xfrm>
            <a:off x="252413" y="4645025"/>
            <a:ext cx="863600" cy="771525"/>
          </a:xfrm>
          <a:prstGeom prst="ellipse">
            <a:avLst/>
          </a:prstGeom>
          <a:gradFill rotWithShape="0">
            <a:gsLst>
              <a:gs pos="0">
                <a:srgbClr val="AFD7FF"/>
              </a:gs>
              <a:gs pos="100000">
                <a:srgbClr val="539ADB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C0C0C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91281" tIns="45642" rIns="91281" bIns="4564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</a:p>
        </p:txBody>
      </p:sp>
      <p:sp>
        <p:nvSpPr>
          <p:cNvPr id="27655" name="AutoShape 59"/>
          <p:cNvSpPr>
            <a:spLocks noChangeArrowheads="1"/>
          </p:cNvSpPr>
          <p:nvPr/>
        </p:nvSpPr>
        <p:spPr bwMode="auto">
          <a:xfrm>
            <a:off x="1404938" y="4716463"/>
            <a:ext cx="4464050" cy="6556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FF"/>
              </a:gs>
              <a:gs pos="100000">
                <a:srgbClr val="007676"/>
              </a:gs>
            </a:gsLst>
            <a:lin ang="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91421" tIns="45712" rIns="91421" bIns="4571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7656" name="Rectangle 60"/>
          <p:cNvSpPr>
            <a:spLocks noChangeArrowheads="1"/>
          </p:cNvSpPr>
          <p:nvPr/>
        </p:nvSpPr>
        <p:spPr bwMode="auto">
          <a:xfrm>
            <a:off x="1692275" y="4751388"/>
            <a:ext cx="4895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81" tIns="45642" rIns="91281" bIns="45642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latinLnBrk="0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320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성모승천</a:t>
            </a:r>
            <a:r>
              <a:rPr kumimoji="0" lang="en-US" altLang="ko-KR" sz="280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kumimoji="0" lang="ko-KR" altLang="en-US" sz="280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들어올려짐</a:t>
            </a:r>
            <a:endParaRPr kumimoji="0" lang="ko-KR" altLang="en-US" sz="200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836988" y="682046"/>
            <a:ext cx="3397067" cy="58476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>
              <a:defRPr/>
            </a:pPr>
            <a:r>
              <a:rPr lang="en-US" altLang="ko-KR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  2000</a:t>
            </a:r>
            <a:r>
              <a:rPr lang="ko-KR" altLang="en-US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여년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소요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7658" name="직사각형 29"/>
          <p:cNvSpPr>
            <a:spLocks noChangeArrowheads="1"/>
          </p:cNvSpPr>
          <p:nvPr/>
        </p:nvSpPr>
        <p:spPr bwMode="auto">
          <a:xfrm>
            <a:off x="755650" y="5724525"/>
            <a:ext cx="849788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3200">
                <a:latin typeface="HY동녘B" pitchFamily="18" charset="-127"/>
                <a:ea typeface="HY동녘B" pitchFamily="18" charset="-127"/>
              </a:rPr>
              <a:t>마리아와 관련 교리는 오랜 시간의 논쟁과 </a:t>
            </a:r>
            <a:endParaRPr kumimoji="0" lang="en-US" altLang="ko-KR" sz="3200">
              <a:latin typeface="HY동녘B" pitchFamily="18" charset="-127"/>
              <a:ea typeface="HY동녘B" pitchFamily="18" charset="-127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3200">
                <a:latin typeface="HY동녘B" pitchFamily="18" charset="-127"/>
                <a:ea typeface="HY동녘B" pitchFamily="18" charset="-127"/>
              </a:rPr>
              <a:t>교회 분열의 아픔을 거쳐서 확립됨</a:t>
            </a: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7659" name="직사각형 30"/>
          <p:cNvSpPr>
            <a:spLocks noChangeArrowheads="1"/>
          </p:cNvSpPr>
          <p:nvPr/>
        </p:nvSpPr>
        <p:spPr bwMode="auto">
          <a:xfrm>
            <a:off x="6372225" y="3779838"/>
            <a:ext cx="331311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20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1854</a:t>
            </a:r>
            <a:r>
              <a:rPr kumimoji="0" lang="ko-KR" altLang="en-US" sz="20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년 교황 </a:t>
            </a:r>
            <a:r>
              <a:rPr kumimoji="0" lang="ko-KR" altLang="en-US" sz="18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비오 </a:t>
            </a:r>
            <a:r>
              <a:rPr kumimoji="0" lang="en-US" altLang="ko-KR" sz="18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9</a:t>
            </a:r>
            <a:r>
              <a:rPr kumimoji="0" lang="ko-KR" altLang="en-US" sz="18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세 </a:t>
            </a:r>
            <a:r>
              <a:rPr lang="ko-KR" altLang="en-US" sz="18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회칙</a:t>
            </a:r>
            <a:endParaRPr lang="en-US" altLang="ko-KR" sz="18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18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형언 할 수 없는 하느님</a:t>
            </a:r>
            <a:endParaRPr kumimoji="0" lang="en-US" altLang="ko-KR" sz="1800" b="1">
              <a:solidFill>
                <a:srgbClr val="000000"/>
              </a:solidFill>
              <a:latin typeface="HY동녘M" pitchFamily="18" charset="-127"/>
              <a:ea typeface="HY동녘M" pitchFamily="18" charset="-127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 b="1">
              <a:solidFill>
                <a:srgbClr val="000000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7660" name="직사각형 31"/>
          <p:cNvSpPr>
            <a:spLocks noChangeArrowheads="1"/>
          </p:cNvSpPr>
          <p:nvPr/>
        </p:nvSpPr>
        <p:spPr bwMode="auto">
          <a:xfrm>
            <a:off x="5653088" y="4716463"/>
            <a:ext cx="3960812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20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1950</a:t>
            </a:r>
            <a:r>
              <a:rPr kumimoji="0" lang="ko-KR" altLang="en-US" sz="20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년 </a:t>
            </a:r>
            <a:r>
              <a:rPr kumimoji="0" lang="ko-KR" altLang="en-US" sz="18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교황 비오</a:t>
            </a:r>
            <a:r>
              <a:rPr kumimoji="0" lang="en-US" altLang="ko-KR" sz="18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12</a:t>
            </a:r>
            <a:r>
              <a:rPr kumimoji="0" lang="ko-KR" altLang="en-US" sz="1800" b="1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rPr>
              <a:t>새 회칙</a:t>
            </a:r>
            <a:endParaRPr kumimoji="0" lang="en-US" altLang="ko-KR" sz="1800" b="1">
              <a:solidFill>
                <a:srgbClr val="000000"/>
              </a:solidFill>
              <a:latin typeface="HY동녘M" pitchFamily="18" charset="-127"/>
              <a:ea typeface="HY동녘M" pitchFamily="18" charset="-127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지극히 관대하신 하느님</a:t>
            </a:r>
            <a:endParaRPr lang="ko-KR" altLang="en-US" sz="2000" b="1">
              <a:solidFill>
                <a:srgbClr val="660033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7661" name="직사각형 32"/>
          <p:cNvSpPr>
            <a:spLocks noChangeArrowheads="1"/>
          </p:cNvSpPr>
          <p:nvPr/>
        </p:nvSpPr>
        <p:spPr bwMode="auto">
          <a:xfrm>
            <a:off x="6013450" y="1979613"/>
            <a:ext cx="2324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ko-KR" sz="2000">
                <a:latin typeface="HY동녘B" pitchFamily="18" charset="-127"/>
                <a:ea typeface="HY동녘B" pitchFamily="18" charset="-127"/>
              </a:rPr>
              <a:t>431</a:t>
            </a:r>
            <a:r>
              <a:rPr kumimoji="0" lang="ko-KR" altLang="en-US" sz="1600">
                <a:latin typeface="HY동녘B" pitchFamily="18" charset="-127"/>
                <a:ea typeface="HY동녘B" pitchFamily="18" charset="-127"/>
              </a:rPr>
              <a:t>년 </a:t>
            </a:r>
            <a:r>
              <a:rPr kumimoji="0" lang="ko-KR" altLang="en-US" sz="1800">
                <a:latin typeface="HY동녘B" pitchFamily="18" charset="-127"/>
                <a:ea typeface="HY동녘B" pitchFamily="18" charset="-127"/>
              </a:rPr>
              <a:t>에페소공의회</a:t>
            </a: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27662" name="직사각형 33"/>
          <p:cNvSpPr>
            <a:spLocks noChangeArrowheads="1"/>
          </p:cNvSpPr>
          <p:nvPr/>
        </p:nvSpPr>
        <p:spPr bwMode="auto">
          <a:xfrm>
            <a:off x="5868988" y="2700338"/>
            <a:ext cx="3313112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교회시작부터 주장됨</a:t>
            </a:r>
            <a:endParaRPr lang="en-US" altLang="ko-KR" sz="18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000">
                <a:latin typeface="HY동녘B" pitchFamily="18" charset="-127"/>
                <a:ea typeface="HY동녘B" pitchFamily="18" charset="-127"/>
              </a:rPr>
              <a:t>553</a:t>
            </a:r>
            <a:r>
              <a:rPr lang="ko-KR" altLang="en-US" sz="1800">
                <a:latin typeface="HY동녘B" pitchFamily="18" charset="-127"/>
                <a:ea typeface="HY동녘B" pitchFamily="18" charset="-127"/>
              </a:rPr>
              <a:t>년 콘스탄티노플공의회</a:t>
            </a: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바닥글 개체 틀 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smtClean="0">
                <a:solidFill>
                  <a:schemeClr val="tx2"/>
                </a:solidFill>
                <a:latin typeface="HY동녘B" pitchFamily="18" charset="-127"/>
                <a:ea typeface="HY동녘B" pitchFamily="18" charset="-127"/>
              </a:rPr>
              <a:t>http://www.baekuyi.es.kr</a:t>
            </a:r>
          </a:p>
        </p:txBody>
      </p:sp>
      <p:pic>
        <p:nvPicPr>
          <p:cNvPr id="28675" name="Picture 2" descr="bg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직사각형 3"/>
          <p:cNvSpPr>
            <a:spLocks noChangeArrowheads="1"/>
          </p:cNvSpPr>
          <p:nvPr/>
        </p:nvSpPr>
        <p:spPr bwMode="auto">
          <a:xfrm>
            <a:off x="2052638" y="2628900"/>
            <a:ext cx="5040312" cy="2000250"/>
          </a:xfrm>
          <a:prstGeom prst="rect">
            <a:avLst/>
          </a:prstGeom>
          <a:solidFill>
            <a:schemeClr val="bg1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40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지금부터 쉬는 시간</a:t>
            </a:r>
            <a:endParaRPr lang="en-US" altLang="ko-KR" sz="40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4400">
                <a:solidFill>
                  <a:srgbClr val="FF6600"/>
                </a:solidFill>
                <a:latin typeface="HY동녘B" pitchFamily="18" charset="-127"/>
                <a:ea typeface="HY동녘B" pitchFamily="18" charset="-127"/>
              </a:rPr>
              <a:t>10</a:t>
            </a:r>
            <a:r>
              <a:rPr lang="ko-KR" altLang="en-US" sz="4400">
                <a:solidFill>
                  <a:srgbClr val="FF6600"/>
                </a:solidFill>
                <a:latin typeface="HY동녘B" pitchFamily="18" charset="-127"/>
                <a:ea typeface="HY동녘B" pitchFamily="18" charset="-127"/>
              </a:rPr>
              <a:t>분 </a:t>
            </a:r>
            <a:r>
              <a:rPr lang="ko-KR" altLang="en-US" sz="4000">
                <a:solidFill>
                  <a:srgbClr val="FF6600"/>
                </a:solidFill>
                <a:latin typeface="HY동녘B" pitchFamily="18" charset="-127"/>
                <a:ea typeface="HY동녘B" pitchFamily="18" charset="-127"/>
              </a:rPr>
              <a:t>후 </a:t>
            </a:r>
            <a:endParaRPr lang="en-US" altLang="ko-KR" sz="4000">
              <a:solidFill>
                <a:srgbClr val="FF6600"/>
              </a:solidFill>
              <a:latin typeface="HY동녘B" pitchFamily="18" charset="-127"/>
              <a:ea typeface="HY동녘B" pitchFamily="18" charset="-127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40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rPr>
              <a:t>다시 시작합니다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bg_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타이틀_남색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3038"/>
            <a:ext cx="9145587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1100058" y="332110"/>
            <a:ext cx="4178806" cy="558154"/>
          </a:xfrm>
          <a:prstGeom prst="rect">
            <a:avLst/>
          </a:prstGeom>
        </p:spPr>
        <p:txBody>
          <a:bodyPr wrap="none" lIns="91421" tIns="45712" rIns="91421" bIns="45712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올바른 성모 공경은</a:t>
            </a:r>
            <a:r>
              <a:rPr lang="en-US" altLang="ko-KR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?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</a:t>
            </a:r>
          </a:p>
        </p:txBody>
      </p:sp>
      <p:grpSp>
        <p:nvGrpSpPr>
          <p:cNvPr id="29701" name="Group 6"/>
          <p:cNvGrpSpPr>
            <a:grpSpLocks/>
          </p:cNvGrpSpPr>
          <p:nvPr/>
        </p:nvGrpSpPr>
        <p:grpSpPr bwMode="auto">
          <a:xfrm>
            <a:off x="252413" y="1476375"/>
            <a:ext cx="8621712" cy="896938"/>
            <a:chOff x="726" y="980"/>
            <a:chExt cx="4636" cy="409"/>
          </a:xfrm>
        </p:grpSpPr>
        <p:sp>
          <p:nvSpPr>
            <p:cNvPr id="29711" name="Oval 7"/>
            <p:cNvSpPr>
              <a:spLocks noChangeArrowheads="1"/>
            </p:cNvSpPr>
            <p:nvPr/>
          </p:nvSpPr>
          <p:spPr bwMode="auto">
            <a:xfrm>
              <a:off x="726" y="1040"/>
              <a:ext cx="414" cy="328"/>
            </a:xfrm>
            <a:prstGeom prst="ellipse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3200" b="1">
                  <a:latin typeface="굴림" pitchFamily="50" charset="-127"/>
                  <a:ea typeface="굴림" pitchFamily="50" charset="-127"/>
                </a:rPr>
                <a:t>1</a:t>
              </a:r>
            </a:p>
          </p:txBody>
        </p:sp>
        <p:sp>
          <p:nvSpPr>
            <p:cNvPr id="266248" name="Rectangle 8"/>
            <p:cNvSpPr>
              <a:spLocks noChangeArrowheads="1"/>
            </p:cNvSpPr>
            <p:nvPr/>
          </p:nvSpPr>
          <p:spPr bwMode="auto">
            <a:xfrm>
              <a:off x="1184" y="980"/>
              <a:ext cx="4178" cy="40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rgbClr val="FFC000"/>
              </a:solidFill>
              <a:miter lim="800000"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예수 그리스도를 성모마리아의 옷자락으로 가려서는 안됨</a:t>
              </a:r>
              <a:endParaRPr lang="en-US" altLang="ko-K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수평선M" pitchFamily="18" charset="-127"/>
                <a:ea typeface="HY수평선M" pitchFamily="18" charset="-127"/>
              </a:endParaRPr>
            </a:p>
            <a:p>
              <a:pPr algn="l" defTabSz="904689">
                <a:defRPr/>
              </a:pPr>
              <a:r>
                <a:rPr lang="en-US" altLang="ko-KR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- </a:t>
              </a:r>
              <a:r>
                <a:rPr lang="ko-KR" altLang="en-US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우리는 예수님을 믿는 것이다</a:t>
              </a:r>
              <a:r>
                <a:rPr lang="en-US" altLang="ko-KR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.</a:t>
              </a:r>
              <a:endPara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수평선M" pitchFamily="18" charset="-127"/>
                <a:ea typeface="HY수평선M" pitchFamily="18" charset="-127"/>
              </a:endParaRPr>
            </a:p>
          </p:txBody>
        </p:sp>
      </p:grpSp>
      <p:sp>
        <p:nvSpPr>
          <p:cNvPr id="29702" name="Rectangle 16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2970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188" y="212725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4" name="Group 6"/>
          <p:cNvGrpSpPr>
            <a:grpSpLocks/>
          </p:cNvGrpSpPr>
          <p:nvPr/>
        </p:nvGrpSpPr>
        <p:grpSpPr bwMode="auto">
          <a:xfrm>
            <a:off x="252413" y="2700338"/>
            <a:ext cx="8589962" cy="1295400"/>
            <a:chOff x="742" y="994"/>
            <a:chExt cx="4587" cy="530"/>
          </a:xfrm>
        </p:grpSpPr>
        <p:sp>
          <p:nvSpPr>
            <p:cNvPr id="29709" name="Oval 7"/>
            <p:cNvSpPr>
              <a:spLocks noChangeArrowheads="1"/>
            </p:cNvSpPr>
            <p:nvPr/>
          </p:nvSpPr>
          <p:spPr bwMode="auto">
            <a:xfrm>
              <a:off x="742" y="1002"/>
              <a:ext cx="408" cy="313"/>
            </a:xfrm>
            <a:prstGeom prst="ellipse">
              <a:avLst/>
            </a:prstGeom>
            <a:solidFill>
              <a:srgbClr val="FFC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3200" b="1">
                  <a:latin typeface="굴림" pitchFamily="50" charset="-127"/>
                  <a:ea typeface="굴림" pitchFamily="50" charset="-127"/>
                </a:rPr>
                <a:t>2</a:t>
              </a:r>
            </a:p>
          </p:txBody>
        </p:sp>
        <p:sp>
          <p:nvSpPr>
            <p:cNvPr id="19" name="Rectangle 8"/>
            <p:cNvSpPr>
              <a:spLocks noChangeArrowheads="1"/>
            </p:cNvSpPr>
            <p:nvPr/>
          </p:nvSpPr>
          <p:spPr bwMode="auto">
            <a:xfrm>
              <a:off x="1202" y="994"/>
              <a:ext cx="4127" cy="530"/>
            </a:xfrm>
            <a:prstGeom prst="rect">
              <a:avLst/>
            </a:prstGeom>
            <a:solidFill>
              <a:srgbClr val="FFC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성모신심은  </a:t>
              </a:r>
              <a:r>
                <a:rPr lang="ko-KR" altLang="en-US" sz="2400" b="1" u="sng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예수님의 신적 정체성을 확립하는 과정 </a:t>
              </a:r>
              <a:r>
                <a:rPr lang="ko-KR" altLang="en-US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중 </a:t>
              </a:r>
              <a:endParaRPr lang="en-US" altLang="ko-K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  <a:p>
              <a:pPr algn="l" defTabSz="904689">
                <a:defRPr/>
              </a:pPr>
              <a:r>
                <a:rPr lang="ko-KR" altLang="en-US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필연적으로 정립된 것이므로  </a:t>
              </a:r>
              <a:r>
                <a:rPr lang="ko-KR" altLang="en-US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성모님을 개신교처럼 </a:t>
              </a:r>
              <a:endPara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  <a:p>
              <a:pPr algn="l" defTabSz="904689">
                <a:defRPr/>
              </a:pPr>
              <a:r>
                <a:rPr lang="ko-KR" altLang="en-US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무시해서는 </a:t>
              </a:r>
              <a:r>
                <a:rPr lang="ko-KR" altLang="en-US" sz="2400" b="1" dirty="0" err="1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안된다</a:t>
              </a:r>
              <a:r>
                <a:rPr lang="en-US" altLang="ko-KR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.</a:t>
              </a:r>
              <a:endPara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29705" name="Group 6"/>
          <p:cNvGrpSpPr>
            <a:grpSpLocks/>
          </p:cNvGrpSpPr>
          <p:nvPr/>
        </p:nvGrpSpPr>
        <p:grpSpPr bwMode="auto">
          <a:xfrm>
            <a:off x="252413" y="4429125"/>
            <a:ext cx="8604250" cy="1366838"/>
            <a:chOff x="751" y="935"/>
            <a:chExt cx="4578" cy="784"/>
          </a:xfrm>
        </p:grpSpPr>
        <p:sp>
          <p:nvSpPr>
            <p:cNvPr id="29707" name="Oval 7"/>
            <p:cNvSpPr>
              <a:spLocks noChangeArrowheads="1"/>
            </p:cNvSpPr>
            <p:nvPr/>
          </p:nvSpPr>
          <p:spPr bwMode="auto">
            <a:xfrm>
              <a:off x="751" y="997"/>
              <a:ext cx="397" cy="433"/>
            </a:xfrm>
            <a:prstGeom prst="ellipse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360" tIns="45182" rIns="90360" bIns="45182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3200" b="1">
                  <a:latin typeface="굴림" pitchFamily="50" charset="-127"/>
                  <a:ea typeface="굴림" pitchFamily="50" charset="-127"/>
                </a:rPr>
                <a:t>3</a:t>
              </a:r>
            </a:p>
          </p:txBody>
        </p:sp>
        <p:sp>
          <p:nvSpPr>
            <p:cNvPr id="22" name="Rectangle 8"/>
            <p:cNvSpPr>
              <a:spLocks noChangeArrowheads="1"/>
            </p:cNvSpPr>
            <p:nvPr/>
          </p:nvSpPr>
          <p:spPr bwMode="auto">
            <a:xfrm>
              <a:off x="1202" y="935"/>
              <a:ext cx="4127" cy="784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lIns="90360" tIns="45182" rIns="90360" bIns="45182" anchor="ctr"/>
            <a:lstStyle/>
            <a:p>
              <a:pPr algn="l" defTabSz="904689">
                <a:defRPr/>
              </a:pPr>
              <a:r>
                <a:rPr lang="ko-KR" altLang="en-US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하느님보다 성모님을 더 신뢰하는 듯한 태도 즉 성모님의 </a:t>
              </a:r>
              <a:endParaRPr lang="en-US" altLang="ko-K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수평선M" pitchFamily="18" charset="-127"/>
                <a:ea typeface="HY수평선M" pitchFamily="18" charset="-127"/>
              </a:endParaRPr>
            </a:p>
            <a:p>
              <a:pPr algn="l" defTabSz="904689">
                <a:defRPr/>
              </a:pPr>
              <a:r>
                <a:rPr lang="ko-KR" altLang="en-US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자비가 더 크다고 생각하는 교우가 있어서는 곤란하다</a:t>
              </a:r>
              <a:r>
                <a:rPr lang="en-US" altLang="ko-KR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.</a:t>
              </a:r>
            </a:p>
            <a:p>
              <a:pPr algn="l" defTabSz="904689">
                <a:defRPr/>
              </a:pPr>
              <a:r>
                <a:rPr lang="en-US" altLang="ko-KR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- </a:t>
              </a:r>
              <a:r>
                <a:rPr lang="ko-KR" altLang="en-US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성모님의</a:t>
              </a:r>
              <a:r>
                <a:rPr lang="ko-KR" altLang="en-US" sz="24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 </a:t>
              </a:r>
              <a:r>
                <a:rPr lang="ko-KR" altLang="en-US" sz="24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수평선M" pitchFamily="18" charset="-127"/>
                  <a:ea typeface="HY수평선M" pitchFamily="18" charset="-127"/>
                </a:rPr>
                <a:t>신격화 경계</a:t>
              </a:r>
            </a:p>
          </p:txBody>
        </p:sp>
      </p:grpSp>
      <p:sp>
        <p:nvSpPr>
          <p:cNvPr id="29706" name="직사각형 15"/>
          <p:cNvSpPr>
            <a:spLocks noChangeArrowheads="1"/>
          </p:cNvSpPr>
          <p:nvPr/>
        </p:nvSpPr>
        <p:spPr bwMode="auto">
          <a:xfrm>
            <a:off x="179388" y="204788"/>
            <a:ext cx="10810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1" tIns="45712" rIns="91421" bIns="45712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5400">
                <a:solidFill>
                  <a:srgbClr val="C00000"/>
                </a:solidFill>
                <a:latin typeface="HY울릉도B" pitchFamily="18" charset="-127"/>
                <a:ea typeface="HY울릉도B" pitchFamily="18" charset="-127"/>
              </a:rPr>
              <a:t>쉿</a:t>
            </a: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타이틀_주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085263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WordArt 4"/>
          <p:cNvSpPr>
            <a:spLocks noChangeArrowheads="1" noChangeShapeType="1" noTextEdit="1"/>
          </p:cNvSpPr>
          <p:nvPr/>
        </p:nvSpPr>
        <p:spPr bwMode="auto">
          <a:xfrm>
            <a:off x="1044575" y="395288"/>
            <a:ext cx="33115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잘못된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성모신심</a:t>
            </a:r>
          </a:p>
        </p:txBody>
      </p:sp>
      <p:sp>
        <p:nvSpPr>
          <p:cNvPr id="81979" name="AutoShape 59"/>
          <p:cNvSpPr>
            <a:spLocks noChangeArrowheads="1"/>
          </p:cNvSpPr>
          <p:nvPr/>
        </p:nvSpPr>
        <p:spPr bwMode="gray">
          <a:xfrm>
            <a:off x="971550" y="1908175"/>
            <a:ext cx="7273925" cy="3168650"/>
          </a:xfrm>
          <a:prstGeom prst="roundRect">
            <a:avLst>
              <a:gd name="adj" fmla="val 16519"/>
            </a:avLst>
          </a:prstGeom>
          <a:gradFill rotWithShape="1">
            <a:gsLst>
              <a:gs pos="0">
                <a:srgbClr val="FFFFCC"/>
              </a:gs>
              <a:gs pos="50000">
                <a:srgbClr val="FFCC66"/>
              </a:gs>
              <a:gs pos="100000">
                <a:srgbClr val="FFFFCC"/>
              </a:gs>
            </a:gsLst>
            <a:lin ang="0" scaled="1"/>
          </a:gradFill>
          <a:ln w="12700" algn="ctr">
            <a:solidFill>
              <a:srgbClr val="FFFF00"/>
            </a:solidFill>
            <a:round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>
            <a:lvl1pPr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1pPr>
            <a:lvl2pPr marL="742950" indent="-28575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2pPr>
            <a:lvl3pPr marL="11430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3pPr>
            <a:lvl4pPr marL="16002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4pPr>
            <a:lvl5pPr marL="20574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5pPr>
            <a:lvl6pPr marL="25146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6pPr>
            <a:lvl7pPr marL="29718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7pPr>
            <a:lvl8pPr marL="34290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8pPr>
            <a:lvl9pPr marL="38862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23558" name="Text Box 63"/>
          <p:cNvSpPr txBox="1">
            <a:spLocks noChangeArrowheads="1"/>
          </p:cNvSpPr>
          <p:nvPr/>
        </p:nvSpPr>
        <p:spPr bwMode="auto">
          <a:xfrm>
            <a:off x="1295400" y="2459038"/>
            <a:ext cx="6624638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62" tIns="45229" rIns="90462" bIns="45229" anchor="ctr">
            <a:spAutoFit/>
          </a:bodyPr>
          <a:lstStyle>
            <a:lvl1pPr algn="l" defTabSz="903288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3288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3288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3288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3288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3288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4000" b="1">
                <a:latin typeface="HY울릉도M" pitchFamily="18" charset="-127"/>
                <a:ea typeface="HY울릉도M" pitchFamily="18" charset="-127"/>
              </a:rPr>
              <a:t>교회공동체를 해치며 하느님을 욕보이는 행위로 </a:t>
            </a:r>
            <a:r>
              <a:rPr kumimoji="0" lang="ko-KR" altLang="en-US" sz="4000" b="1">
                <a:solidFill>
                  <a:srgbClr val="C00000"/>
                </a:solidFill>
                <a:latin typeface="HY울릉도M" pitchFamily="18" charset="-127"/>
                <a:ea typeface="HY울릉도M" pitchFamily="18" charset="-127"/>
              </a:rPr>
              <a:t>철저히경계</a:t>
            </a:r>
            <a:r>
              <a:rPr kumimoji="0" lang="ko-KR" altLang="en-US" sz="4000" b="1">
                <a:latin typeface="HY울릉도M" pitchFamily="18" charset="-127"/>
                <a:ea typeface="HY울릉도M" pitchFamily="18" charset="-127"/>
              </a:rPr>
              <a:t>해야 한다</a:t>
            </a:r>
            <a:r>
              <a:rPr kumimoji="0" lang="en-US" altLang="ko-KR" sz="4000" b="1">
                <a:latin typeface="HY울릉도M" pitchFamily="18" charset="-127"/>
                <a:ea typeface="HY울릉도M" pitchFamily="18" charset="-127"/>
              </a:rPr>
              <a:t>.</a:t>
            </a:r>
            <a:endParaRPr kumimoji="0" lang="ko-KR" altLang="en-US" sz="4000" b="1"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30726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788" y="474663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252413" y="2411413"/>
            <a:ext cx="8569325" cy="4033837"/>
            <a:chOff x="1" y="1516"/>
            <a:chExt cx="5759" cy="2653"/>
          </a:xfrm>
        </p:grpSpPr>
        <p:grpSp>
          <p:nvGrpSpPr>
            <p:cNvPr id="31758" name="Group 3"/>
            <p:cNvGrpSpPr>
              <a:grpSpLocks/>
            </p:cNvGrpSpPr>
            <p:nvPr/>
          </p:nvGrpSpPr>
          <p:grpSpPr bwMode="auto">
            <a:xfrm>
              <a:off x="2805" y="1516"/>
              <a:ext cx="2955" cy="2653"/>
              <a:chOff x="2805" y="1616"/>
              <a:chExt cx="2955" cy="2653"/>
            </a:xfrm>
          </p:grpSpPr>
          <p:grpSp>
            <p:nvGrpSpPr>
              <p:cNvPr id="31765" name="Group 4"/>
              <p:cNvGrpSpPr>
                <a:grpSpLocks/>
              </p:cNvGrpSpPr>
              <p:nvPr/>
            </p:nvGrpSpPr>
            <p:grpSpPr bwMode="auto">
              <a:xfrm>
                <a:off x="2805" y="1616"/>
                <a:ext cx="2955" cy="2627"/>
                <a:chOff x="657" y="1042"/>
                <a:chExt cx="4536" cy="3239"/>
              </a:xfrm>
            </p:grpSpPr>
            <p:pic>
              <p:nvPicPr>
                <p:cNvPr id="31767" name="Picture 5" descr="box_보라3줄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27734" b="62570"/>
                <a:stretch>
                  <a:fillRect/>
                </a:stretch>
              </p:blipFill>
              <p:spPr bwMode="auto">
                <a:xfrm>
                  <a:off x="657" y="1042"/>
                  <a:ext cx="4536" cy="3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1768" name="Picture 6" descr="box_보라3줄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6227" b="48602"/>
                <a:stretch>
                  <a:fillRect/>
                </a:stretch>
              </p:blipFill>
              <p:spPr bwMode="auto">
                <a:xfrm>
                  <a:off x="657" y="1376"/>
                  <a:ext cx="4536" cy="20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1769" name="Picture 7" descr="box_보라3줄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6227" b="40778"/>
                <a:stretch>
                  <a:fillRect/>
                </a:stretch>
              </p:blipFill>
              <p:spPr bwMode="auto">
                <a:xfrm>
                  <a:off x="657" y="3427"/>
                  <a:ext cx="4536" cy="8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31766" name="Rectangle 8"/>
              <p:cNvSpPr>
                <a:spLocks noChangeArrowheads="1"/>
              </p:cNvSpPr>
              <p:nvPr/>
            </p:nvSpPr>
            <p:spPr bwMode="auto">
              <a:xfrm>
                <a:off x="3014" y="4131"/>
                <a:ext cx="2607" cy="1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516" tIns="45258" rIns="90516" bIns="45258" anchor="ctr"/>
              <a:lstStyle>
                <a:lvl1pPr algn="l" defTabSz="901700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defTabSz="901700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defTabSz="901700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defTabSz="901700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defTabSz="901700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ko-KR" altLang="ko-KR" sz="180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31759" name="Group 9"/>
            <p:cNvGrpSpPr>
              <a:grpSpLocks/>
            </p:cNvGrpSpPr>
            <p:nvPr/>
          </p:nvGrpSpPr>
          <p:grpSpPr bwMode="auto">
            <a:xfrm>
              <a:off x="1" y="1530"/>
              <a:ext cx="2955" cy="2627"/>
              <a:chOff x="2805" y="1616"/>
              <a:chExt cx="2955" cy="2627"/>
            </a:xfrm>
          </p:grpSpPr>
          <p:grpSp>
            <p:nvGrpSpPr>
              <p:cNvPr id="31760" name="Group 10"/>
              <p:cNvGrpSpPr>
                <a:grpSpLocks/>
              </p:cNvGrpSpPr>
              <p:nvPr/>
            </p:nvGrpSpPr>
            <p:grpSpPr bwMode="auto">
              <a:xfrm>
                <a:off x="2805" y="1616"/>
                <a:ext cx="2955" cy="2627"/>
                <a:chOff x="657" y="1042"/>
                <a:chExt cx="4536" cy="3239"/>
              </a:xfrm>
            </p:grpSpPr>
            <p:pic>
              <p:nvPicPr>
                <p:cNvPr id="31762" name="Picture 11" descr="box_보라3줄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27734" b="62570"/>
                <a:stretch>
                  <a:fillRect/>
                </a:stretch>
              </p:blipFill>
              <p:spPr bwMode="auto">
                <a:xfrm>
                  <a:off x="657" y="1042"/>
                  <a:ext cx="4536" cy="3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1763" name="Picture 12" descr="box_보라3줄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6227" b="48602"/>
                <a:stretch>
                  <a:fillRect/>
                </a:stretch>
              </p:blipFill>
              <p:spPr bwMode="auto">
                <a:xfrm>
                  <a:off x="657" y="1376"/>
                  <a:ext cx="4536" cy="205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1764" name="Picture 13" descr="box_보라3줄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6227" b="40778"/>
                <a:stretch>
                  <a:fillRect/>
                </a:stretch>
              </p:blipFill>
              <p:spPr bwMode="auto">
                <a:xfrm>
                  <a:off x="657" y="3427"/>
                  <a:ext cx="4536" cy="8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31761" name="Rectangle 14"/>
              <p:cNvSpPr>
                <a:spLocks noChangeArrowheads="1"/>
              </p:cNvSpPr>
              <p:nvPr/>
            </p:nvSpPr>
            <p:spPr bwMode="auto">
              <a:xfrm>
                <a:off x="2975" y="1772"/>
                <a:ext cx="2607" cy="22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516" tIns="45258" rIns="90516" bIns="45258" anchor="ctr"/>
              <a:lstStyle>
                <a:lvl1pPr algn="l" defTabSz="901700" eaLnBrk="0" hangingPunct="0">
                  <a:spcBef>
                    <a:spcPts val="688"/>
                  </a:spcBef>
                  <a:buClr>
                    <a:schemeClr val="accent2"/>
                  </a:buClr>
                  <a:buSzPct val="60000"/>
                  <a:buFont typeface="Wingdings" pitchFamily="2" charset="2"/>
                  <a:buChar char=""/>
                  <a:defRPr sz="29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1pPr>
                <a:lvl2pPr marL="742950" indent="-285750" algn="l" defTabSz="901700" eaLnBrk="0" hangingPunct="0">
                  <a:spcBef>
                    <a:spcPts val="550"/>
                  </a:spcBef>
                  <a:buClr>
                    <a:schemeClr val="accent1"/>
                  </a:buClr>
                  <a:buSzPct val="70000"/>
                  <a:buFont typeface="Wingdings 2" pitchFamily="18" charset="2"/>
                  <a:buChar char=""/>
                  <a:defRPr sz="26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2pPr>
                <a:lvl3pPr marL="1143000" indent="-228600" algn="l" defTabSz="901700" eaLnBrk="0" hangingPunct="0">
                  <a:spcBef>
                    <a:spcPts val="500"/>
                  </a:spcBef>
                  <a:buClr>
                    <a:schemeClr val="accent2"/>
                  </a:buClr>
                  <a:buSzPct val="75000"/>
                  <a:buFont typeface="Wingdings" pitchFamily="2" charset="2"/>
                  <a:buChar char=""/>
                  <a:defRPr sz="23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3pPr>
                <a:lvl4pPr marL="1600200" indent="-228600" algn="l" defTabSz="901700" eaLnBrk="0" hangingPunct="0">
                  <a:spcBef>
                    <a:spcPts val="400"/>
                  </a:spcBef>
                  <a:buClr>
                    <a:srgbClr val="A5AB81"/>
                  </a:buClr>
                  <a:buSzPct val="7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4pPr>
                <a:lvl5pPr marL="2057400" indent="-228600" algn="l" defTabSz="901700" eaLnBrk="0" hangingPunct="0">
                  <a:spcBef>
                    <a:spcPts val="400"/>
                  </a:spcBef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5pPr>
                <a:lvl6pPr marL="25146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6pPr>
                <a:lvl7pPr marL="29718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7pPr>
                <a:lvl8pPr marL="34290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8pPr>
                <a:lvl9pPr marL="3886200" indent="-228600" defTabSz="901700" eaLnBrk="0" fontAlgn="base" hangingPunct="0">
                  <a:spcBef>
                    <a:spcPts val="400"/>
                  </a:spcBef>
                  <a:spcAft>
                    <a:spcPct val="0"/>
                  </a:spcAft>
                  <a:buClr>
                    <a:srgbClr val="D8B25C"/>
                  </a:buClr>
                  <a:buSzPct val="65000"/>
                  <a:buFont typeface="Wingdings" pitchFamily="2" charset="2"/>
                  <a:buChar char=""/>
                  <a:defRPr sz="2000">
                    <a:solidFill>
                      <a:schemeClr val="tx1"/>
                    </a:solidFill>
                    <a:latin typeface="Tw Cen MT" pitchFamily="34" charset="0"/>
                    <a:ea typeface="HY얕은샘물M" pitchFamily="18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800" b="1">
                    <a:solidFill>
                      <a:srgbClr val="C00000"/>
                    </a:solidFill>
                    <a:latin typeface="굴림" pitchFamily="50" charset="-127"/>
                    <a:ea typeface="굴림" pitchFamily="50" charset="-127"/>
                  </a:rPr>
                  <a:t>사적계시</a:t>
                </a:r>
                <a:r>
                  <a:rPr lang="en-US" altLang="ko-KR" sz="2800" b="1">
                    <a:solidFill>
                      <a:srgbClr val="C00000"/>
                    </a:solidFill>
                    <a:latin typeface="굴림" pitchFamily="50" charset="-127"/>
                    <a:ea typeface="굴림" pitchFamily="50" charset="-127"/>
                  </a:rPr>
                  <a:t>-</a:t>
                </a:r>
                <a:r>
                  <a:rPr lang="ko-KR" altLang="en-US" sz="2800" b="1">
                    <a:latin typeface="굴림" pitchFamily="50" charset="-127"/>
                    <a:ea typeface="굴림" pitchFamily="50" charset="-127"/>
                  </a:rPr>
                  <a:t>하느님께서</a:t>
                </a:r>
                <a:r>
                  <a:rPr lang="ko-KR" altLang="en-US" sz="2800" b="1">
                    <a:solidFill>
                      <a:srgbClr val="C00000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:endParaRPr lang="en-US" altLang="ko-KR" sz="2800" b="1">
                  <a:solidFill>
                    <a:srgbClr val="C00000"/>
                  </a:solidFill>
                  <a:latin typeface="굴림" pitchFamily="50" charset="-127"/>
                  <a:ea typeface="굴림" pitchFamily="50" charset="-127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800" b="1">
                    <a:latin typeface="굴림" pitchFamily="50" charset="-127"/>
                    <a:ea typeface="굴림" pitchFamily="50" charset="-127"/>
                  </a:rPr>
                  <a:t>개인의 신비체험을 통해</a:t>
                </a:r>
                <a:endParaRPr lang="en-US" altLang="ko-KR" sz="2800" b="1">
                  <a:latin typeface="굴림" pitchFamily="50" charset="-127"/>
                  <a:ea typeface="굴림" pitchFamily="50" charset="-127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800" b="1">
                    <a:latin typeface="굴림" pitchFamily="50" charset="-127"/>
                    <a:ea typeface="굴림" pitchFamily="50" charset="-127"/>
                  </a:rPr>
                  <a:t>구세주 그리스도가 </a:t>
                </a:r>
                <a:endParaRPr lang="en-US" altLang="ko-KR" sz="2800" b="1">
                  <a:latin typeface="굴림" pitchFamily="50" charset="-127"/>
                  <a:ea typeface="굴림" pitchFamily="50" charset="-127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800" b="1">
                    <a:latin typeface="굴림" pitchFamily="50" charset="-127"/>
                    <a:ea typeface="굴림" pitchFamily="50" charset="-127"/>
                  </a:rPr>
                  <a:t>보여주신 삶을 따라</a:t>
                </a:r>
                <a:endParaRPr lang="en-US" altLang="ko-KR" sz="2800" b="1">
                  <a:latin typeface="굴림" pitchFamily="50" charset="-127"/>
                  <a:ea typeface="굴림" pitchFamily="50" charset="-127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800" b="1">
                    <a:latin typeface="굴림" pitchFamily="50" charset="-127"/>
                    <a:ea typeface="굴림" pitchFamily="50" charset="-127"/>
                  </a:rPr>
                  <a:t>살도록 배려하신 것</a:t>
                </a:r>
                <a:r>
                  <a:rPr lang="en-US" altLang="ko-KR" sz="2800" b="1">
                    <a:latin typeface="굴림" pitchFamily="50" charset="-127"/>
                    <a:ea typeface="굴림" pitchFamily="50" charset="-127"/>
                  </a:rPr>
                  <a:t>.</a:t>
                </a: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800" b="1">
                    <a:solidFill>
                      <a:srgbClr val="C00000"/>
                    </a:solidFill>
                    <a:latin typeface="굴림" pitchFamily="50" charset="-127"/>
                    <a:ea typeface="굴림" pitchFamily="50" charset="-127"/>
                  </a:rPr>
                  <a:t>공적계시에 비추어 </a:t>
                </a:r>
                <a:endParaRPr lang="en-US" altLang="ko-KR" sz="2800" b="1">
                  <a:solidFill>
                    <a:srgbClr val="C00000"/>
                  </a:solidFill>
                  <a:latin typeface="굴림" pitchFamily="50" charset="-127"/>
                  <a:ea typeface="굴림" pitchFamily="50" charset="-127"/>
                </a:endParaRPr>
              </a:p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800" b="1">
                    <a:solidFill>
                      <a:srgbClr val="C00000"/>
                    </a:solidFill>
                    <a:latin typeface="굴림" pitchFamily="50" charset="-127"/>
                    <a:ea typeface="굴림" pitchFamily="50" charset="-127"/>
                  </a:rPr>
                  <a:t>올바른지 판별해야 함</a:t>
                </a:r>
                <a:r>
                  <a:rPr lang="ko-KR" altLang="en-US" sz="1800" b="1">
                    <a:solidFill>
                      <a:srgbClr val="C00000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:endParaRPr lang="ko-KR" altLang="ko-KR" sz="1800" b="1">
                  <a:solidFill>
                    <a:srgbClr val="C00000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sp>
        <p:nvSpPr>
          <p:cNvPr id="31747" name="AutoShape 15"/>
          <p:cNvSpPr>
            <a:spLocks noChangeArrowheads="1"/>
          </p:cNvSpPr>
          <p:nvPr/>
        </p:nvSpPr>
        <p:spPr bwMode="auto">
          <a:xfrm>
            <a:off x="-588963" y="420688"/>
            <a:ext cx="6037263" cy="684212"/>
          </a:xfrm>
          <a:prstGeom prst="roundRect">
            <a:avLst>
              <a:gd name="adj" fmla="val 50000"/>
            </a:avLst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498" tIns="45248" rIns="90498" bIns="45248" anchor="ctr"/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grpSp>
        <p:nvGrpSpPr>
          <p:cNvPr id="31748" name="Group 17"/>
          <p:cNvGrpSpPr>
            <a:grpSpLocks/>
          </p:cNvGrpSpPr>
          <p:nvPr/>
        </p:nvGrpSpPr>
        <p:grpSpPr bwMode="auto">
          <a:xfrm>
            <a:off x="0" y="179388"/>
            <a:ext cx="8983663" cy="1027112"/>
            <a:chOff x="-6" y="196"/>
            <a:chExt cx="5659" cy="647"/>
          </a:xfrm>
        </p:grpSpPr>
        <p:pic>
          <p:nvPicPr>
            <p:cNvPr id="31756" name="Picture 18" descr="타이틀_남색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" y="196"/>
              <a:ext cx="5659" cy="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757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788" y="287"/>
              <a:ext cx="1769" cy="35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ko-KR" altLang="en-US" sz="2000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B"/>
                </a:rPr>
                <a:t>성모발현</a:t>
              </a:r>
            </a:p>
          </p:txBody>
        </p:sp>
      </p:grpSp>
      <p:sp>
        <p:nvSpPr>
          <p:cNvPr id="31749" name="Rectangle 23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31750" name="Rectangle 25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31751" name="Rectangle 2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31752" name="Rectangle 4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3175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8" name="직사각형 1"/>
          <p:cNvSpPr>
            <a:spLocks noChangeArrowheads="1"/>
          </p:cNvSpPr>
          <p:nvPr/>
        </p:nvSpPr>
        <p:spPr bwMode="auto">
          <a:xfrm>
            <a:off x="4668838" y="2751138"/>
            <a:ext cx="3659187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1" tIns="45712" rIns="91421" bIns="45712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800" b="1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공적계시</a:t>
            </a:r>
            <a:r>
              <a:rPr lang="en-US" altLang="ko-KR" sz="280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2800" b="1">
                <a:latin typeface="굴림" pitchFamily="50" charset="-127"/>
                <a:ea typeface="굴림" pitchFamily="50" charset="-127"/>
              </a:rPr>
              <a:t>하느님께서 성경과 예언자들을 통하여 인간의 이성으로 알 수 없는 것들을 가르쳐 주심</a:t>
            </a:r>
            <a:r>
              <a:rPr lang="en-US" altLang="ko-KR" sz="2800" b="1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3600" b="1">
                <a:latin typeface="굴림" pitchFamily="50" charset="-127"/>
                <a:ea typeface="굴림" pitchFamily="50" charset="-127"/>
              </a:rPr>
              <a:t>예수</a:t>
            </a:r>
            <a:r>
              <a:rPr lang="ko-KR" altLang="en-US" sz="3600" b="1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그리스도</a:t>
            </a:r>
            <a:r>
              <a:rPr lang="ko-KR" altLang="en-US" sz="3200" b="1">
                <a:latin typeface="굴림" pitchFamily="50" charset="-127"/>
                <a:ea typeface="굴림" pitchFamily="50" charset="-127"/>
              </a:rPr>
              <a:t>로 공적계시</a:t>
            </a:r>
            <a:r>
              <a:rPr lang="ko-KR" altLang="en-US" sz="2800" b="1">
                <a:latin typeface="굴림" pitchFamily="50" charset="-127"/>
                <a:ea typeface="굴림" pitchFamily="50" charset="-127"/>
              </a:rPr>
              <a:t>가</a:t>
            </a:r>
            <a:r>
              <a:rPr lang="ko-KR" altLang="en-US" sz="3200" b="1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종결</a:t>
            </a:r>
            <a:r>
              <a:rPr lang="ko-KR" altLang="en-US" sz="3200" b="1">
                <a:latin typeface="굴림" pitchFamily="50" charset="-127"/>
                <a:ea typeface="굴림" pitchFamily="50" charset="-127"/>
              </a:rPr>
              <a:t>되고</a:t>
            </a:r>
            <a:r>
              <a:rPr lang="ko-KR" altLang="en-US" sz="3600" b="1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3600" b="1">
                <a:solidFill>
                  <a:srgbClr val="C00000"/>
                </a:solidFill>
                <a:latin typeface="굴림" pitchFamily="50" charset="-127"/>
                <a:ea typeface="굴림" pitchFamily="50" charset="-127"/>
              </a:rPr>
              <a:t>완성</a:t>
            </a:r>
            <a:r>
              <a:rPr lang="ko-KR" altLang="en-US" sz="3600" b="1"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2800" b="1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468313" y="1331913"/>
            <a:ext cx="8147050" cy="100806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신비체험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가운데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하나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일 뿐이다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.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반드시 믿어야 할 신앙유산에 속하지 않는다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.</a:t>
            </a:r>
            <a:endParaRPr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3"/>
          <p:cNvSpPr>
            <a:spLocks noChangeArrowheads="1"/>
          </p:cNvSpPr>
          <p:nvPr/>
        </p:nvSpPr>
        <p:spPr bwMode="auto">
          <a:xfrm rot="5400000">
            <a:off x="-1712119" y="-1931194"/>
            <a:ext cx="12495213" cy="107029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47 w 21600"/>
              <a:gd name="T13" fmla="*/ 0 h 21600"/>
              <a:gd name="T14" fmla="*/ 21153 w 21600"/>
              <a:gd name="T15" fmla="*/ 1249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860" y="10794"/>
                </a:moveTo>
                <a:cubicBezTo>
                  <a:pt x="4863" y="7515"/>
                  <a:pt x="7521" y="4859"/>
                  <a:pt x="10800" y="4860"/>
                </a:cubicBezTo>
                <a:cubicBezTo>
                  <a:pt x="14078" y="4860"/>
                  <a:pt x="16736" y="7515"/>
                  <a:pt x="16739" y="10794"/>
                </a:cubicBezTo>
                <a:lnTo>
                  <a:pt x="21599" y="10789"/>
                </a:lnTo>
                <a:cubicBezTo>
                  <a:pt x="21593" y="4828"/>
                  <a:pt x="16760" y="-1"/>
                  <a:pt x="10799" y="0"/>
                </a:cubicBezTo>
                <a:cubicBezTo>
                  <a:pt x="4839" y="0"/>
                  <a:pt x="6" y="4828"/>
                  <a:pt x="0" y="10789"/>
                </a:cubicBezTo>
                <a:lnTo>
                  <a:pt x="4860" y="10794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1" tIns="45712" rIns="91421" bIns="45712" anchor="ctr"/>
          <a:lstStyle/>
          <a:p>
            <a:endParaRPr lang="ko-KR" altLang="en-US"/>
          </a:p>
        </p:txBody>
      </p:sp>
      <p:sp>
        <p:nvSpPr>
          <p:cNvPr id="32771" name="AutoShape 4"/>
          <p:cNvSpPr>
            <a:spLocks noChangeArrowheads="1"/>
          </p:cNvSpPr>
          <p:nvPr/>
        </p:nvSpPr>
        <p:spPr bwMode="auto">
          <a:xfrm rot="5400000">
            <a:off x="-3303588" y="731838"/>
            <a:ext cx="6607175" cy="6238876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405" y="10800"/>
                </a:moveTo>
                <a:cubicBezTo>
                  <a:pt x="4405" y="7268"/>
                  <a:pt x="7268" y="4405"/>
                  <a:pt x="10800" y="4405"/>
                </a:cubicBezTo>
                <a:cubicBezTo>
                  <a:pt x="14331" y="4404"/>
                  <a:pt x="17194" y="7268"/>
                  <a:pt x="17195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4405" y="1080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90342" tIns="45172" rIns="90342" bIns="45172" anchor="ctr"/>
          <a:lstStyle/>
          <a:p>
            <a:endParaRPr lang="ko-KR" altLang="en-US"/>
          </a:p>
        </p:txBody>
      </p:sp>
      <p:grpSp>
        <p:nvGrpSpPr>
          <p:cNvPr id="32772" name="Group 5"/>
          <p:cNvGrpSpPr>
            <a:grpSpLocks/>
          </p:cNvGrpSpPr>
          <p:nvPr/>
        </p:nvGrpSpPr>
        <p:grpSpPr bwMode="auto">
          <a:xfrm>
            <a:off x="17463" y="179388"/>
            <a:ext cx="8983662" cy="1027112"/>
            <a:chOff x="11" y="242"/>
            <a:chExt cx="5749" cy="648"/>
          </a:xfrm>
        </p:grpSpPr>
        <p:pic>
          <p:nvPicPr>
            <p:cNvPr id="32788" name="Picture 6" descr="타이틀_남색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" y="242"/>
              <a:ext cx="5749" cy="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789" name="WordArt 7"/>
            <p:cNvSpPr>
              <a:spLocks noChangeArrowheads="1" noChangeShapeType="1" noTextEdit="1"/>
            </p:cNvSpPr>
            <p:nvPr/>
          </p:nvSpPr>
          <p:spPr bwMode="auto">
            <a:xfrm>
              <a:off x="668" y="333"/>
              <a:ext cx="2120" cy="36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ko-KR" altLang="en-US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B"/>
                </a:rPr>
                <a:t>성모발현 현황</a:t>
              </a:r>
            </a:p>
          </p:txBody>
        </p:sp>
      </p:grpSp>
      <p:graphicFrame>
        <p:nvGraphicFramePr>
          <p:cNvPr id="31005" name="Group 285"/>
          <p:cNvGraphicFramePr>
            <a:graphicFrameLocks noGrp="1"/>
          </p:cNvGraphicFramePr>
          <p:nvPr/>
        </p:nvGraphicFramePr>
        <p:xfrm>
          <a:off x="144463" y="1409700"/>
          <a:ext cx="8712200" cy="5287963"/>
        </p:xfrm>
        <a:graphic>
          <a:graphicData uri="http://schemas.openxmlformats.org/drawingml/2006/table">
            <a:tbl>
              <a:tblPr/>
              <a:tblGrid>
                <a:gridCol w="2665707"/>
                <a:gridCol w="1474368"/>
                <a:gridCol w="4572125"/>
              </a:tblGrid>
              <a:tr h="1029124"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성모발현 현황</a:t>
                      </a:r>
                    </a:p>
                  </a:txBody>
                  <a:tcPr marL="90352" marR="90352" marT="45170" marB="451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인정된</a:t>
                      </a:r>
                      <a:endParaRPr kumimoji="1" lang="en-US" altLang="ko-K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 발현</a:t>
                      </a:r>
                      <a:endParaRPr kumimoji="1" lang="en-US" altLang="ko-K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</a:txBody>
                  <a:tcPr marL="90352" marR="90352" marT="45170" marB="451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전례를 통해서 기념하는 </a:t>
                      </a:r>
                      <a:endParaRPr kumimoji="1" lang="en-US" altLang="ko-K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성모 발현 축일</a:t>
                      </a:r>
                    </a:p>
                  </a:txBody>
                  <a:tcPr marL="90352" marR="90352" marT="45170" marB="451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4258839"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20</a:t>
                      </a:r>
                      <a:r>
                        <a:rPr kumimoji="1" lang="ko-KR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세기에만  세계적으로 </a:t>
                      </a:r>
                      <a:r>
                        <a:rPr kumimoji="1" lang="en-US" altLang="ko-KR" sz="4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386</a:t>
                      </a:r>
                      <a:r>
                        <a:rPr kumimoji="1" lang="ko-KR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건  </a:t>
                      </a:r>
                      <a:endParaRPr kumimoji="1" lang="en-US" altLang="ko-KR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주장됨</a:t>
                      </a:r>
                    </a:p>
                  </a:txBody>
                  <a:tcPr marL="90352" marR="90352" marT="45170" marB="451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6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8</a:t>
                      </a:r>
                      <a:r>
                        <a:rPr kumimoji="1" lang="ko-KR" altLang="en-US" sz="6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건</a:t>
                      </a:r>
                      <a:endParaRPr kumimoji="1" lang="en-US" altLang="ko-KR" sz="6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</a:txBody>
                  <a:tcPr marL="90352" marR="90352" marT="45170" marB="451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1F9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루르드의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 복되신 동정마리아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1853</a:t>
                      </a:r>
                      <a:endParaRPr kumimoji="1" lang="en-US" altLang="ko-K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2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월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11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일</a:t>
                      </a:r>
                      <a:endParaRPr kumimoji="1" lang="en-US" altLang="ko-K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D69F7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파티마의 동정마리아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 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1917</a:t>
                      </a: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 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5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월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13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일</a:t>
                      </a:r>
                      <a:endParaRPr kumimoji="1" lang="en-US" altLang="ko-K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D69F7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카르멜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 산의 복되신 동정마리아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1833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  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7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월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16</a:t>
                      </a: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과달루페의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 동정마리아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1531</a:t>
                      </a: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12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월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12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일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D69F7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-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울릉도M" pitchFamily="18" charset="-127"/>
                          <a:ea typeface="HY울릉도M" pitchFamily="18" charset="-127"/>
                        </a:rPr>
                        <a:t>가장 빨리 인정된  발현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D69F7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D69F7"/>
                        </a:solidFill>
                        <a:effectLst/>
                        <a:latin typeface="HY울릉도M" pitchFamily="18" charset="-127"/>
                        <a:ea typeface="HY울릉도M" pitchFamily="18" charset="-127"/>
                      </a:endParaRPr>
                    </a:p>
                  </a:txBody>
                  <a:tcPr marL="90352" marR="90352" marT="45170" marB="451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FF00">
                            <a:tint val="66000"/>
                            <a:satMod val="160000"/>
                          </a:srgbClr>
                        </a:gs>
                        <a:gs pos="50000">
                          <a:srgbClr val="FFFF00">
                            <a:tint val="44500"/>
                            <a:satMod val="160000"/>
                          </a:srgbClr>
                        </a:gs>
                        <a:gs pos="100000">
                          <a:srgbClr val="FFFF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2787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179388"/>
            <a:ext cx="50323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타이틀_주황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/>
          </a:blip>
          <a:srcRect/>
          <a:stretch>
            <a:fillRect/>
          </a:stretch>
        </p:blipFill>
        <p:spPr bwMode="auto">
          <a:xfrm>
            <a:off x="108074" y="260350"/>
            <a:ext cx="9085263" cy="1036638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1044575" y="395288"/>
            <a:ext cx="3744019" cy="576262"/>
          </a:xfrm>
          <a:prstGeom prst="rect">
            <a:avLst/>
          </a:prstGeom>
        </p:spPr>
        <p:txBody>
          <a:bodyPr wrap="none" lIns="91421" tIns="45712" rIns="91421" bIns="45712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신비체험</a:t>
            </a:r>
            <a:r>
              <a:rPr lang="ko-KR" altLang="en-US" sz="24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과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이단</a:t>
            </a:r>
          </a:p>
        </p:txBody>
      </p:sp>
      <p:sp>
        <p:nvSpPr>
          <p:cNvPr id="81979" name="AutoShape 59"/>
          <p:cNvSpPr>
            <a:spLocks noChangeArrowheads="1"/>
          </p:cNvSpPr>
          <p:nvPr/>
        </p:nvSpPr>
        <p:spPr bwMode="gray">
          <a:xfrm>
            <a:off x="712788" y="1908175"/>
            <a:ext cx="7577137" cy="3168650"/>
          </a:xfrm>
          <a:prstGeom prst="roundRect">
            <a:avLst>
              <a:gd name="adj" fmla="val 16519"/>
            </a:avLst>
          </a:prstGeom>
          <a:gradFill rotWithShape="1">
            <a:gsLst>
              <a:gs pos="0">
                <a:srgbClr val="FFFFCC"/>
              </a:gs>
              <a:gs pos="50000">
                <a:srgbClr val="FFCC66"/>
              </a:gs>
              <a:gs pos="100000">
                <a:srgbClr val="FFFFCC"/>
              </a:gs>
            </a:gsLst>
            <a:lin ang="0" scaled="1"/>
          </a:gradFill>
          <a:ln w="12700" algn="ctr">
            <a:solidFill>
              <a:srgbClr val="FFFF00"/>
            </a:solidFill>
            <a:round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>
            <a:lvl1pPr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1pPr>
            <a:lvl2pPr marL="742950" indent="-28575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2pPr>
            <a:lvl3pPr marL="11430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3pPr>
            <a:lvl4pPr marL="16002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4pPr>
            <a:lvl5pPr marL="20574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5pPr>
            <a:lvl6pPr marL="25146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6pPr>
            <a:lvl7pPr marL="29718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7pPr>
            <a:lvl8pPr marL="34290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8pPr>
            <a:lvl9pPr marL="38862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14342" name="Text Box 63"/>
          <p:cNvSpPr txBox="1">
            <a:spLocks noChangeArrowheads="1"/>
          </p:cNvSpPr>
          <p:nvPr/>
        </p:nvSpPr>
        <p:spPr bwMode="auto">
          <a:xfrm>
            <a:off x="1077913" y="2355850"/>
            <a:ext cx="6927850" cy="3352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462" tIns="45229" rIns="90462" bIns="45229" anchor="ctr">
            <a:spAutoFit/>
          </a:bodyPr>
          <a:lstStyle/>
          <a:p>
            <a:pPr defTabSz="904689">
              <a:defRPr/>
            </a:pPr>
            <a:r>
              <a:rPr kumimoji="0" lang="ko-KR" altLang="en-US" sz="3600" b="1" dirty="0">
                <a:solidFill>
                  <a:srgbClr val="C00000"/>
                </a:solidFill>
                <a:latin typeface="HY울릉도M" pitchFamily="18" charset="-127"/>
                <a:ea typeface="HY울릉도M" pitchFamily="18" charset="-127"/>
              </a:rPr>
              <a:t>신비체험</a:t>
            </a:r>
            <a:r>
              <a:rPr kumimoji="0" lang="ko-KR" altLang="en-US" sz="3600" b="1" dirty="0">
                <a:solidFill>
                  <a:schemeClr val="accent1">
                    <a:lumMod val="25000"/>
                  </a:schemeClr>
                </a:solidFill>
                <a:latin typeface="HY울릉도M" pitchFamily="18" charset="-127"/>
                <a:ea typeface="HY울릉도M" pitchFamily="18" charset="-127"/>
              </a:rPr>
              <a:t>은 누구에게나 가능하나 하느님과의 만남을 통해 얻게 된 </a:t>
            </a:r>
            <a:r>
              <a:rPr kumimoji="0" lang="ko-KR" altLang="en-US" sz="3600" b="1" dirty="0">
                <a:solidFill>
                  <a:srgbClr val="C00000"/>
                </a:solidFill>
                <a:latin typeface="HY울릉도M" pitchFamily="18" charset="-127"/>
                <a:ea typeface="HY울릉도M" pitchFamily="18" charset="-127"/>
              </a:rPr>
              <a:t>메시지를 과연 어떻게 </a:t>
            </a:r>
            <a:endParaRPr kumimoji="0" lang="en-US" altLang="ko-KR" sz="3600" b="1" dirty="0">
              <a:solidFill>
                <a:srgbClr val="C00000"/>
              </a:solidFill>
              <a:latin typeface="HY울릉도M" pitchFamily="18" charset="-127"/>
              <a:ea typeface="HY울릉도M" pitchFamily="18" charset="-127"/>
            </a:endParaRPr>
          </a:p>
          <a:p>
            <a:pPr defTabSz="904689">
              <a:defRPr/>
            </a:pPr>
            <a:r>
              <a:rPr kumimoji="0" lang="ko-KR" altLang="en-US" sz="3600" b="1" dirty="0">
                <a:solidFill>
                  <a:srgbClr val="C00000"/>
                </a:solidFill>
                <a:latin typeface="HY울릉도M" pitchFamily="18" charset="-127"/>
                <a:ea typeface="HY울릉도M" pitchFamily="18" charset="-127"/>
              </a:rPr>
              <a:t>전할 것인가</a:t>
            </a:r>
            <a:r>
              <a:rPr kumimoji="0" lang="en-US" altLang="ko-KR" sz="3600" b="1" dirty="0">
                <a:solidFill>
                  <a:srgbClr val="C00000"/>
                </a:solidFill>
                <a:latin typeface="HY울릉도M" pitchFamily="18" charset="-127"/>
                <a:ea typeface="HY울릉도M" pitchFamily="18" charset="-127"/>
              </a:rPr>
              <a:t>?</a:t>
            </a:r>
          </a:p>
          <a:p>
            <a:pPr defTabSz="904689">
              <a:defRPr/>
            </a:pPr>
            <a:endParaRPr kumimoji="0" lang="en-US" altLang="ko-KR" sz="4000" b="1" dirty="0">
              <a:solidFill>
                <a:schemeClr val="tx1"/>
              </a:solidFill>
            </a:endParaRPr>
          </a:p>
          <a:p>
            <a:pPr defTabSz="904689">
              <a:defRPr/>
            </a:pPr>
            <a:r>
              <a:rPr kumimoji="0" lang="ko-KR" altLang="en-US" sz="2800" b="1" dirty="0" err="1">
                <a:solidFill>
                  <a:schemeClr val="accent1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</a:rPr>
              <a:t>토마스</a:t>
            </a:r>
            <a:r>
              <a:rPr kumimoji="0" lang="ko-KR" altLang="en-US" sz="2800" b="1" dirty="0">
                <a:solidFill>
                  <a:schemeClr val="accent1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kumimoji="0" lang="ko-KR" altLang="en-US" sz="2800" b="1" dirty="0" err="1">
                <a:solidFill>
                  <a:schemeClr val="accent1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</a:rPr>
              <a:t>아퀴나스의</a:t>
            </a:r>
            <a:r>
              <a:rPr kumimoji="0" lang="ko-KR" altLang="en-US" sz="2800" b="1" dirty="0">
                <a:solidFill>
                  <a:schemeClr val="accent1">
                    <a:lumMod val="25000"/>
                  </a:schemeClr>
                </a:solidFill>
                <a:latin typeface="HY수평선B" pitchFamily="18" charset="-127"/>
                <a:ea typeface="HY수평선B" pitchFamily="18" charset="-127"/>
              </a:rPr>
              <a:t>  체험</a:t>
            </a:r>
          </a:p>
        </p:txBody>
      </p:sp>
      <p:pic>
        <p:nvPicPr>
          <p:cNvPr id="3379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788" y="174625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4"/>
          <p:cNvSpPr>
            <a:spLocks noChangeArrowheads="1"/>
          </p:cNvSpPr>
          <p:nvPr/>
        </p:nvSpPr>
        <p:spPr bwMode="auto">
          <a:xfrm rot="5400000">
            <a:off x="-3303588" y="417513"/>
            <a:ext cx="6607175" cy="6238876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405" y="10800"/>
                </a:moveTo>
                <a:cubicBezTo>
                  <a:pt x="4405" y="7268"/>
                  <a:pt x="7268" y="4405"/>
                  <a:pt x="10800" y="4405"/>
                </a:cubicBezTo>
                <a:cubicBezTo>
                  <a:pt x="14331" y="4404"/>
                  <a:pt x="17194" y="7268"/>
                  <a:pt x="17195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4405" y="1080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90342" tIns="45172" rIns="90342" bIns="45172" anchor="ctr"/>
          <a:lstStyle/>
          <a:p>
            <a:endParaRPr lang="ko-KR" altLang="en-US"/>
          </a:p>
        </p:txBody>
      </p:sp>
      <p:grpSp>
        <p:nvGrpSpPr>
          <p:cNvPr id="34819" name="Group 5"/>
          <p:cNvGrpSpPr>
            <a:grpSpLocks/>
          </p:cNvGrpSpPr>
          <p:nvPr/>
        </p:nvGrpSpPr>
        <p:grpSpPr bwMode="auto">
          <a:xfrm>
            <a:off x="168275" y="303213"/>
            <a:ext cx="8797925" cy="1027112"/>
            <a:chOff x="-7" y="205"/>
            <a:chExt cx="5631" cy="648"/>
          </a:xfrm>
        </p:grpSpPr>
        <p:pic>
          <p:nvPicPr>
            <p:cNvPr id="36883" name="Picture 6" descr="타이틀_남색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-7" y="205"/>
              <a:ext cx="5631" cy="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36" name="WordArt 7"/>
            <p:cNvSpPr>
              <a:spLocks noChangeArrowheads="1" noChangeShapeType="1" noTextEdit="1"/>
            </p:cNvSpPr>
            <p:nvPr/>
          </p:nvSpPr>
          <p:spPr bwMode="auto">
            <a:xfrm>
              <a:off x="661" y="272"/>
              <a:ext cx="2147" cy="35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ko-KR" altLang="en-US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ea typeface="HY동녘M"/>
                </a:rPr>
                <a:t>국내외 사적계시 </a:t>
              </a:r>
            </a:p>
          </p:txBody>
        </p:sp>
      </p:grpSp>
      <p:graphicFrame>
        <p:nvGraphicFramePr>
          <p:cNvPr id="31005" name="Group 285"/>
          <p:cNvGraphicFramePr>
            <a:graphicFrameLocks noGrp="1"/>
          </p:cNvGraphicFramePr>
          <p:nvPr/>
        </p:nvGraphicFramePr>
        <p:xfrm>
          <a:off x="144463" y="1476375"/>
          <a:ext cx="8712200" cy="4979988"/>
        </p:xfrm>
        <a:graphic>
          <a:graphicData uri="http://schemas.openxmlformats.org/drawingml/2006/table">
            <a:tbl>
              <a:tblPr/>
              <a:tblGrid>
                <a:gridCol w="2665707"/>
                <a:gridCol w="3274568"/>
                <a:gridCol w="2771925"/>
              </a:tblGrid>
              <a:tr h="720017"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상주 </a:t>
                      </a:r>
                      <a:r>
                        <a:rPr kumimoji="1" lang="ko-KR" altLang="en-US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황데레사</a:t>
                      </a: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</a:t>
                      </a:r>
                    </a:p>
                  </a:txBody>
                  <a:tcPr marL="90352" marR="90352" marT="45172" marB="451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나주 </a:t>
                      </a:r>
                      <a:r>
                        <a:rPr kumimoji="1" lang="ko-KR" altLang="en-US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윤율리아</a:t>
                      </a:r>
                      <a:endParaRPr kumimoji="1" lang="en-US" altLang="ko-K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</a:txBody>
                  <a:tcPr marL="90352" marR="90352" marT="45172" marB="451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베이사이드</a:t>
                      </a:r>
                      <a:endParaRPr kumimoji="1" lang="ko-KR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</a:txBody>
                  <a:tcPr marL="90352" marR="90352" marT="45172" marB="451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4259971"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1950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년대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상주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하느님께로부터 오는 것이 아니다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-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대구교구장 서정길 주교 조사 후 발표함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잘못된 사적 계시의 사례임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2006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년 주교회의 신앙교리위원회</a:t>
                      </a:r>
                    </a:p>
                  </a:txBody>
                  <a:tcPr marL="90352" marR="90352" marT="45172" marB="451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기적과  </a:t>
                      </a:r>
                      <a:r>
                        <a:rPr kumimoji="1" lang="ko-KR" alt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사적계시를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성역화시킨 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잘못된 성모신심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의 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대표적인 사례</a:t>
                      </a:r>
                      <a:endParaRPr kumimoji="1" lang="en-US" altLang="ko-K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”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성모동산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”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에서 행해지는 집회와 의식은 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가톨릭 신앙행위와는 </a:t>
                      </a:r>
                      <a:endParaRPr kumimoji="1" lang="en-US" altLang="ko-K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동녘B" panose="02030600000101010101" pitchFamily="18" charset="-127"/>
                        <a:ea typeface="HY동녘B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무관한 것임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B" panose="02030600000101010101" pitchFamily="18" charset="-127"/>
                          <a:ea typeface="HY동녘B" panose="02030600000101010101" pitchFamily="18" charset="-127"/>
                        </a:rPr>
                        <a:t>을 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재확인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광주교구장 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–</a:t>
                      </a:r>
                      <a:r>
                        <a:rPr kumimoji="1" lang="ko-KR" alt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윤공희대주교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</a:txBody>
                  <a:tcPr marL="90352" marR="90352" marT="45172" marB="451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미카엘회</a:t>
                      </a:r>
                      <a:r>
                        <a:rPr kumimoji="1" lang="ko-KR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</a:t>
                      </a:r>
                      <a:r>
                        <a:rPr kumimoji="1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-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1980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년대 이 운동으로 교우들이 혼란을 겪음</a:t>
                      </a:r>
                      <a:endParaRPr kumimoji="1" lang="en-US" altLang="ko-K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미국 </a:t>
                      </a:r>
                      <a:r>
                        <a:rPr kumimoji="1" lang="ko-KR" alt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브루클린지역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교구장</a:t>
                      </a:r>
                      <a:r>
                        <a:rPr kumimoji="1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 </a:t>
                      </a: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신빙성 없음을 </a:t>
                      </a:r>
                      <a:endParaRPr kumimoji="1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  <a:p>
                      <a:pPr marL="0" marR="0" lvl="0" indent="0" algn="ctr" defTabSz="9048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동녘M" panose="02030600000101010101" pitchFamily="18" charset="-127"/>
                          <a:ea typeface="HY동녘M" panose="02030600000101010101" pitchFamily="18" charset="-127"/>
                        </a:rPr>
                        <a:t>재확인함</a:t>
                      </a:r>
                      <a:endParaRPr kumimoji="1" lang="en-US" altLang="ko-K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동녘M" panose="02030600000101010101" pitchFamily="18" charset="-127"/>
                        <a:ea typeface="HY동녘M" panose="02030600000101010101" pitchFamily="18" charset="-127"/>
                      </a:endParaRPr>
                    </a:p>
                  </a:txBody>
                  <a:tcPr marL="90352" marR="90352" marT="45172" marB="4517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4834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713" y="17303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타이틀_주황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79388"/>
            <a:ext cx="9085263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WordArt 4"/>
          <p:cNvSpPr>
            <a:spLocks noChangeArrowheads="1" noChangeShapeType="1" noTextEdit="1"/>
          </p:cNvSpPr>
          <p:nvPr/>
        </p:nvSpPr>
        <p:spPr bwMode="auto">
          <a:xfrm>
            <a:off x="1044575" y="323850"/>
            <a:ext cx="3527425" cy="576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ko-KR" altLang="en-US" sz="28700" kern="10">
                <a:solidFill>
                  <a:schemeClr val="bg1"/>
                </a:solidFill>
                <a:latin typeface="HY견고딕"/>
                <a:ea typeface="HY견고딕"/>
              </a:rPr>
              <a:t>사적계시 식별기준</a:t>
            </a:r>
          </a:p>
        </p:txBody>
      </p:sp>
      <p:sp>
        <p:nvSpPr>
          <p:cNvPr id="35844" name="Rectangle 25"/>
          <p:cNvSpPr>
            <a:spLocks noChangeArrowheads="1"/>
          </p:cNvSpPr>
          <p:nvPr/>
        </p:nvSpPr>
        <p:spPr bwMode="black">
          <a:xfrm>
            <a:off x="3205163" y="2916238"/>
            <a:ext cx="45370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87" tIns="45197" rIns="90387" bIns="45197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3600">
                <a:latin typeface="HY견고딕" pitchFamily="18" charset="-127"/>
                <a:ea typeface="HY견고딕" pitchFamily="18" charset="-127"/>
              </a:rPr>
              <a:t>심리적인 측면</a:t>
            </a:r>
            <a:endParaRPr kumimoji="0" lang="en-US" altLang="ko-KR" sz="36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5845" name="Group 34"/>
          <p:cNvGrpSpPr>
            <a:grpSpLocks/>
          </p:cNvGrpSpPr>
          <p:nvPr/>
        </p:nvGrpSpPr>
        <p:grpSpPr bwMode="auto">
          <a:xfrm rot="19378231" flipV="1">
            <a:off x="2314575" y="4721225"/>
            <a:ext cx="2035175" cy="411163"/>
            <a:chOff x="1565" y="2568"/>
            <a:chExt cx="1118" cy="279"/>
          </a:xfrm>
        </p:grpSpPr>
        <p:sp>
          <p:nvSpPr>
            <p:cNvPr id="35852" name="AutoShape 35"/>
            <p:cNvSpPr>
              <a:spLocks noChangeArrowheads="1"/>
            </p:cNvSpPr>
            <p:nvPr/>
          </p:nvSpPr>
          <p:spPr bwMode="white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  <p:sp>
          <p:nvSpPr>
            <p:cNvPr id="35853" name="AutoShape 36"/>
            <p:cNvSpPr>
              <a:spLocks noChangeArrowheads="1"/>
            </p:cNvSpPr>
            <p:nvPr/>
          </p:nvSpPr>
          <p:spPr bwMode="white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  <p:sp>
          <p:nvSpPr>
            <p:cNvPr id="35854" name="AutoShape 37"/>
            <p:cNvSpPr>
              <a:spLocks noChangeArrowheads="1"/>
            </p:cNvSpPr>
            <p:nvPr/>
          </p:nvSpPr>
          <p:spPr bwMode="white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  <p:sp>
          <p:nvSpPr>
            <p:cNvPr id="35855" name="AutoShape 38"/>
            <p:cNvSpPr>
              <a:spLocks noChangeArrowheads="1"/>
            </p:cNvSpPr>
            <p:nvPr/>
          </p:nvSpPr>
          <p:spPr bwMode="white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588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05" tIns="45205" rIns="90405" bIns="45205" anchor="ctr"/>
            <a:lstStyle>
              <a:lvl1pPr algn="l" defTabSz="901700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1700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1700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1700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1700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17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ko-KR" altLang="ko-KR" sz="1800">
                <a:latin typeface="Arial" charset="0"/>
                <a:ea typeface="굴림" pitchFamily="50" charset="-127"/>
              </a:endParaRPr>
            </a:p>
          </p:txBody>
        </p:sp>
      </p:grpSp>
      <p:sp>
        <p:nvSpPr>
          <p:cNvPr id="35846" name="Rectangle 25"/>
          <p:cNvSpPr>
            <a:spLocks noChangeArrowheads="1"/>
          </p:cNvSpPr>
          <p:nvPr/>
        </p:nvSpPr>
        <p:spPr bwMode="black">
          <a:xfrm>
            <a:off x="3205163" y="1547813"/>
            <a:ext cx="4356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87" tIns="45197" rIns="90387" bIns="45197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3600">
                <a:latin typeface="HY견고딕" pitchFamily="18" charset="-127"/>
                <a:ea typeface="HY견고딕" pitchFamily="18" charset="-127"/>
              </a:rPr>
              <a:t>교리적일 것</a:t>
            </a:r>
          </a:p>
        </p:txBody>
      </p:sp>
      <p:sp>
        <p:nvSpPr>
          <p:cNvPr id="35847" name="Rectangle 26"/>
          <p:cNvSpPr>
            <a:spLocks noChangeArrowheads="1"/>
          </p:cNvSpPr>
          <p:nvPr/>
        </p:nvSpPr>
        <p:spPr bwMode="black">
          <a:xfrm>
            <a:off x="3205163" y="4500563"/>
            <a:ext cx="45370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87" tIns="45197" rIns="90387" bIns="45197">
            <a:spAutoFit/>
          </a:bodyPr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ko-KR" altLang="en-US" sz="3600">
                <a:latin typeface="HY견고딕" pitchFamily="18" charset="-127"/>
                <a:ea typeface="HY견고딕" pitchFamily="18" charset="-127"/>
              </a:rPr>
              <a:t>영적 결실과 그 효과</a:t>
            </a:r>
            <a:endParaRPr kumimoji="0" lang="en-US" altLang="ko-KR" sz="360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84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9" name="Oval 14"/>
          <p:cNvSpPr>
            <a:spLocks noChangeArrowheads="1"/>
          </p:cNvSpPr>
          <p:nvPr/>
        </p:nvSpPr>
        <p:spPr bwMode="auto">
          <a:xfrm>
            <a:off x="1692275" y="1547813"/>
            <a:ext cx="865188" cy="792162"/>
          </a:xfrm>
          <a:prstGeom prst="ellipse">
            <a:avLst/>
          </a:prstGeom>
          <a:gradFill rotWithShape="0">
            <a:gsLst>
              <a:gs pos="0">
                <a:srgbClr val="AFD7FF"/>
              </a:gs>
              <a:gs pos="100000">
                <a:srgbClr val="539ADB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C0C0C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91299" tIns="45652" rIns="91299" bIns="4565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</a:p>
        </p:txBody>
      </p:sp>
      <p:sp>
        <p:nvSpPr>
          <p:cNvPr id="35850" name="Oval 14"/>
          <p:cNvSpPr>
            <a:spLocks noChangeArrowheads="1"/>
          </p:cNvSpPr>
          <p:nvPr/>
        </p:nvSpPr>
        <p:spPr bwMode="auto">
          <a:xfrm>
            <a:off x="1692275" y="2916238"/>
            <a:ext cx="865188" cy="792162"/>
          </a:xfrm>
          <a:prstGeom prst="ellipse">
            <a:avLst/>
          </a:prstGeom>
          <a:gradFill rotWithShape="0">
            <a:gsLst>
              <a:gs pos="0">
                <a:srgbClr val="AFD7FF"/>
              </a:gs>
              <a:gs pos="100000">
                <a:srgbClr val="539ADB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C0C0C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91299" tIns="45652" rIns="91299" bIns="4565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</a:p>
        </p:txBody>
      </p:sp>
      <p:sp>
        <p:nvSpPr>
          <p:cNvPr id="35851" name="Oval 14"/>
          <p:cNvSpPr>
            <a:spLocks noChangeArrowheads="1"/>
          </p:cNvSpPr>
          <p:nvPr/>
        </p:nvSpPr>
        <p:spPr bwMode="auto">
          <a:xfrm>
            <a:off x="1692275" y="4500563"/>
            <a:ext cx="865188" cy="792162"/>
          </a:xfrm>
          <a:prstGeom prst="ellipse">
            <a:avLst/>
          </a:prstGeom>
          <a:gradFill rotWithShape="0">
            <a:gsLst>
              <a:gs pos="0">
                <a:srgbClr val="AFD7FF"/>
              </a:gs>
              <a:gs pos="100000">
                <a:srgbClr val="539ADB"/>
              </a:gs>
            </a:gsLst>
            <a:path path="shape">
              <a:fillToRect l="50000" t="50000" r="50000" b="50000"/>
            </a:path>
          </a:gradFill>
          <a:ln w="38100">
            <a:solidFill>
              <a:srgbClr val="C0C0C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91299" tIns="45652" rIns="91299" bIns="45652" anchor="ctr"/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28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15"/>
          <p:cNvSpPr>
            <a:spLocks noChangeArrowheads="1"/>
          </p:cNvSpPr>
          <p:nvPr/>
        </p:nvSpPr>
        <p:spPr bwMode="auto">
          <a:xfrm>
            <a:off x="-588963" y="420688"/>
            <a:ext cx="6037263" cy="684212"/>
          </a:xfrm>
          <a:prstGeom prst="roundRect">
            <a:avLst>
              <a:gd name="adj" fmla="val 50000"/>
            </a:avLst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498" tIns="45248" rIns="90498" bIns="45248" anchor="ctr"/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grpSp>
        <p:nvGrpSpPr>
          <p:cNvPr id="36867" name="Group 17"/>
          <p:cNvGrpSpPr>
            <a:grpSpLocks/>
          </p:cNvGrpSpPr>
          <p:nvPr/>
        </p:nvGrpSpPr>
        <p:grpSpPr bwMode="auto">
          <a:xfrm>
            <a:off x="0" y="179388"/>
            <a:ext cx="10333038" cy="1223962"/>
            <a:chOff x="11" y="194"/>
            <a:chExt cx="5659" cy="647"/>
          </a:xfrm>
        </p:grpSpPr>
        <p:pic>
          <p:nvPicPr>
            <p:cNvPr id="37899" name="Picture 18" descr="타이틀_남색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11" y="194"/>
              <a:ext cx="5659" cy="6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4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658" y="332"/>
              <a:ext cx="2358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ko-KR" altLang="en-US" sz="3600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ea typeface="HY동녘M"/>
                </a:rPr>
                <a:t>나주 윤율리아와 성모동산</a:t>
              </a:r>
            </a:p>
          </p:txBody>
        </p:sp>
      </p:grpSp>
      <p:sp>
        <p:nvSpPr>
          <p:cNvPr id="36868" name="Rectangle 23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36869" name="Rectangle 25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3687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713" y="17303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7"/>
          <p:cNvSpPr>
            <a:spLocks noChangeArrowheads="1"/>
          </p:cNvSpPr>
          <p:nvPr/>
        </p:nvSpPr>
        <p:spPr bwMode="auto">
          <a:xfrm>
            <a:off x="468313" y="2411413"/>
            <a:ext cx="8115300" cy="2952750"/>
          </a:xfrm>
          <a:prstGeom prst="ellipse">
            <a:avLst/>
          </a:prstGeom>
          <a:solidFill>
            <a:schemeClr val="accent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90360" tIns="45182" rIns="90360" bIns="45182" anchor="ctr"/>
          <a:lstStyle>
            <a:lvl1pPr defTabSz="901700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1pPr>
            <a:lvl2pPr marL="742950" indent="-285750" defTabSz="901700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2pPr>
            <a:lvl3pPr marL="1143000" indent="-228600" defTabSz="901700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3pPr>
            <a:lvl4pPr marL="1600200" indent="-228600" defTabSz="901700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4pPr>
            <a:lvl5pPr marL="2057400" indent="-228600" defTabSz="901700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5pPr>
            <a:lvl6pPr marL="2514600" indent="-228600" algn="ctr" defTabSz="9017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6pPr>
            <a:lvl7pPr marL="2971800" indent="-228600" algn="ctr" defTabSz="9017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7pPr>
            <a:lvl8pPr marL="3429000" indent="-228600" algn="ctr" defTabSz="9017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8pPr>
            <a:lvl9pPr marL="3886200" indent="-228600" algn="ctr" defTabSz="9017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9pPr>
          </a:lstStyle>
          <a:p>
            <a:pPr algn="l" defTabSz="904689">
              <a:defRPr/>
            </a:pPr>
            <a:endParaRPr lang="ko-KR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12775" y="3465513"/>
            <a:ext cx="7970838" cy="7699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 defTabSz="904689">
              <a:defRPr/>
            </a:pPr>
            <a:r>
              <a:rPr lang="ko-KR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가톨릭 신앙행위와는 무관하다</a:t>
            </a:r>
            <a:endParaRPr lang="ko-KR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15"/>
          <p:cNvSpPr>
            <a:spLocks noChangeArrowheads="1"/>
          </p:cNvSpPr>
          <p:nvPr/>
        </p:nvSpPr>
        <p:spPr bwMode="auto">
          <a:xfrm>
            <a:off x="-588963" y="420688"/>
            <a:ext cx="6037263" cy="684212"/>
          </a:xfrm>
          <a:prstGeom prst="roundRect">
            <a:avLst>
              <a:gd name="adj" fmla="val 50000"/>
            </a:avLst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498" tIns="45248" rIns="90498" bIns="45248" anchor="ctr"/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303120" name="Text Box 16"/>
          <p:cNvSpPr txBox="1">
            <a:spLocks noChangeArrowheads="1"/>
          </p:cNvSpPr>
          <p:nvPr/>
        </p:nvSpPr>
        <p:spPr bwMode="auto">
          <a:xfrm>
            <a:off x="436563" y="1501775"/>
            <a:ext cx="8147050" cy="69373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성모발현에서 중요한 것은 </a:t>
            </a:r>
            <a:r>
              <a:rPr lang="ko-KR" altLang="en-US" u="sng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메세지</a:t>
            </a:r>
            <a:endParaRPr lang="ko-KR" altLang="en-US" u="sng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pSp>
        <p:nvGrpSpPr>
          <p:cNvPr id="37892" name="Group 17"/>
          <p:cNvGrpSpPr>
            <a:grpSpLocks/>
          </p:cNvGrpSpPr>
          <p:nvPr/>
        </p:nvGrpSpPr>
        <p:grpSpPr bwMode="auto">
          <a:xfrm>
            <a:off x="17463" y="179388"/>
            <a:ext cx="10244137" cy="1152525"/>
            <a:chOff x="11" y="241"/>
            <a:chExt cx="5659" cy="647"/>
          </a:xfrm>
        </p:grpSpPr>
        <p:pic>
          <p:nvPicPr>
            <p:cNvPr id="38925" name="Picture 18" descr="타이틀_남색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11" y="241"/>
              <a:ext cx="5659" cy="6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3123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658" y="322"/>
              <a:ext cx="2267" cy="37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>
                <a:defRPr/>
              </a:pPr>
              <a:r>
                <a:rPr lang="ko-KR" altLang="en-US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M"/>
                  <a:ea typeface="HY동녘M"/>
                </a:rPr>
                <a:t>인정받지 못하는가</a:t>
              </a:r>
              <a:r>
                <a:rPr lang="en-US" altLang="ko-KR" sz="36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81320" dir="2319588" algn="ctr" rotWithShape="0">
                      <a:srgbClr val="868686">
                        <a:alpha val="50000"/>
                      </a:srgbClr>
                    </a:outerShdw>
                  </a:effectLst>
                  <a:latin typeface="HY동녘M"/>
                  <a:ea typeface="HY동녘M"/>
                </a:rPr>
                <a:t>?</a:t>
              </a:r>
              <a:endParaRPr lang="ko-KR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endParaRPr>
            </a:p>
          </p:txBody>
        </p:sp>
      </p:grpSp>
      <p:sp>
        <p:nvSpPr>
          <p:cNvPr id="37893" name="Rectangle 23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37894" name="Rectangle 25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3789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475" y="179388"/>
            <a:ext cx="50641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427038" y="4356100"/>
            <a:ext cx="8147050" cy="7207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가톨릭 교리의 </a:t>
            </a:r>
            <a:r>
              <a:rPr lang="ko-KR" altLang="en-US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사효성</a:t>
            </a:r>
            <a:r>
              <a:rPr lang="ko-KR" altLang="en-US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에 어긋난다</a:t>
            </a:r>
            <a:r>
              <a:rPr lang="en-US" altLang="ko-KR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.</a:t>
            </a:r>
            <a:endParaRPr lang="ko-KR" altLang="en-US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427038" y="3421063"/>
            <a:ext cx="8147050" cy="71913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성체는</a:t>
            </a:r>
            <a:r>
              <a:rPr lang="ko-KR" altLang="en-US" sz="30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3000" u="sng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성변화</a:t>
            </a:r>
            <a:r>
              <a:rPr lang="ko-KR" altLang="en-US" sz="30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후에도 빵과 포도주여야 한다</a:t>
            </a: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427038" y="2386013"/>
            <a:ext cx="8177212" cy="8255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사적계시는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공적계시를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보충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하거나 </a:t>
            </a:r>
            <a:r>
              <a:rPr lang="ko-KR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보완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하는 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 것  일 수 없다</a:t>
            </a:r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436563" y="5229225"/>
            <a:ext cx="8147050" cy="71913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겸손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이 보이지 않는다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.</a:t>
            </a:r>
            <a:endParaRPr lang="ko-KR" altLang="en-U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0" y="179909"/>
            <a:ext cx="1188194" cy="1015647"/>
          </a:xfrm>
          <a:prstGeom prst="rect">
            <a:avLst/>
          </a:prstGeom>
        </p:spPr>
        <p:txBody>
          <a:bodyPr lIns="91421" tIns="45712" rIns="91421" bIns="45712">
            <a:spAutoFit/>
          </a:bodyPr>
          <a:lstStyle/>
          <a:p>
            <a:pPr>
              <a:defRPr/>
            </a:pPr>
            <a:r>
              <a:rPr lang="ko-KR" altLang="en-US" sz="6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산B" panose="02030600000101010101" pitchFamily="18" charset="-127"/>
                <a:ea typeface="HY산B" panose="02030600000101010101" pitchFamily="18" charset="-127"/>
              </a:rPr>
              <a:t>왜</a:t>
            </a:r>
            <a:endParaRPr lang="ko-KR" altLang="en-US" sz="6000" dirty="0">
              <a:solidFill>
                <a:schemeClr val="tx1"/>
              </a:solidFill>
              <a:latin typeface="HY산B" panose="02030600000101010101" pitchFamily="18" charset="-127"/>
              <a:ea typeface="HY산B" panose="02030600000101010101" pitchFamily="18" charset="-127"/>
            </a:endParaRP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15"/>
          <p:cNvSpPr>
            <a:spLocks noChangeArrowheads="1"/>
          </p:cNvSpPr>
          <p:nvPr/>
        </p:nvSpPr>
        <p:spPr bwMode="auto">
          <a:xfrm>
            <a:off x="-588963" y="420688"/>
            <a:ext cx="6037263" cy="684212"/>
          </a:xfrm>
          <a:prstGeom prst="roundRect">
            <a:avLst>
              <a:gd name="adj" fmla="val 50000"/>
            </a:avLst>
          </a:pr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498" tIns="45248" rIns="90498" bIns="45248" anchor="ctr"/>
          <a:lstStyle>
            <a:lvl1pPr algn="l" defTabSz="901700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defTabSz="90170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defTabSz="9017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defTabSz="901700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defTabSz="901700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defTabSz="9017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303120" name="Text Box 16"/>
          <p:cNvSpPr txBox="1">
            <a:spLocks noChangeArrowheads="1"/>
          </p:cNvSpPr>
          <p:nvPr/>
        </p:nvSpPr>
        <p:spPr bwMode="auto">
          <a:xfrm>
            <a:off x="468313" y="1547813"/>
            <a:ext cx="8208962" cy="982662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하느님 말씀을 듣고 실행한 분</a:t>
            </a:r>
            <a:endParaRPr lang="en-US" altLang="ko-KR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                            -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신앙의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모범</a:t>
            </a:r>
            <a:endParaRPr lang="ko-KR" altLang="en-U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8918" name="Rectangle 23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sp>
        <p:nvSpPr>
          <p:cNvPr id="38919" name="Rectangle 25"/>
          <p:cNvSpPr>
            <a:spLocks noChangeArrowheads="1"/>
          </p:cNvSpPr>
          <p:nvPr/>
        </p:nvSpPr>
        <p:spPr bwMode="auto">
          <a:xfrm>
            <a:off x="4408488" y="-63500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0" tIns="45238" rIns="90480" bIns="45238" anchor="ctr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ko-KR" altLang="en-US" sz="3200">
              <a:solidFill>
                <a:srgbClr val="660033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3892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468313" y="5437188"/>
            <a:ext cx="8167687" cy="1150937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성모님의 승천은 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ko-KR" altLang="en-US" sz="36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   </a:t>
            </a:r>
            <a:r>
              <a:rPr lang="en-US" altLang="ko-KR" sz="36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 </a:t>
            </a:r>
            <a:r>
              <a:rPr lang="ko-KR" altLang="en-US" sz="36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그리스도를</a:t>
            </a:r>
            <a:r>
              <a:rPr lang="ko-KR" altLang="en-US" sz="28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lang="ko-KR" altLang="en-US" sz="36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믿는 이들의 미래</a:t>
            </a:r>
            <a:endParaRPr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468313" y="4068763"/>
            <a:ext cx="8208962" cy="1150937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예수님의  승천 후 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제자들과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함께 하며 </a:t>
            </a:r>
            <a:endParaRPr lang="en-US" altLang="ko-KR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기도에 힘씀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교회의 어머니</a:t>
            </a:r>
            <a:endParaRPr lang="ko-KR" altLang="en-U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468313" y="2771775"/>
            <a:ext cx="8208962" cy="1041400"/>
          </a:xfrm>
          <a:prstGeom prst="rect">
            <a:avLst/>
          </a:prstGeom>
          <a:gradFill rotWithShape="1">
            <a:gsLst>
              <a:gs pos="0">
                <a:srgbClr val="008000">
                  <a:alpha val="89000"/>
                </a:srgbClr>
              </a:gs>
              <a:gs pos="50000">
                <a:srgbClr val="008000">
                  <a:gamma/>
                  <a:shade val="46275"/>
                  <a:invGamma/>
                </a:srgbClr>
              </a:gs>
              <a:gs pos="100000">
                <a:srgbClr val="008000">
                  <a:alpha val="89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90498" tIns="45248" rIns="90498" bIns="45248" anchor="ctr"/>
          <a:lstStyle/>
          <a:p>
            <a:pPr algn="l" defTabSz="904689">
              <a:buFont typeface="Wingdings" pitchFamily="2" charset="2"/>
              <a:buChar char="§"/>
              <a:defRPr/>
            </a:pP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카나의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혼인잔치에서 예수님의 능력을 믿어 </a:t>
            </a:r>
            <a:endParaRPr lang="en-US" altLang="ko-KR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l" defTabSz="904689">
              <a:defRPr/>
            </a:pPr>
            <a:r>
              <a:rPr lang="ko-KR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  포도주의 기적을 얻어냄  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-  </a:t>
            </a:r>
            <a:r>
              <a:rPr lang="ko-KR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울릉도M" pitchFamily="18" charset="-127"/>
                <a:ea typeface="HY울릉도M" pitchFamily="18" charset="-127"/>
              </a:rPr>
              <a:t>순종</a:t>
            </a:r>
            <a:endParaRPr lang="ko-KR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8074" y="251917"/>
            <a:ext cx="936104" cy="923314"/>
          </a:xfrm>
          <a:prstGeom prst="rect">
            <a:avLst/>
          </a:prstGeom>
        </p:spPr>
        <p:txBody>
          <a:bodyPr lIns="91421" tIns="45712" rIns="91421" bIns="45712">
            <a:spAutoFit/>
          </a:bodyPr>
          <a:lstStyle/>
          <a:p>
            <a:pPr>
              <a:defRPr/>
            </a:pPr>
            <a:r>
              <a:rPr lang="ko-KR" altLang="en-US" sz="54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왜</a:t>
            </a:r>
            <a:endParaRPr lang="ko-KR" altLang="en-US" sz="4400" dirty="0">
              <a:solidFill>
                <a:srgbClr val="C00000"/>
              </a:solidFill>
            </a:endParaRPr>
          </a:p>
        </p:txBody>
      </p:sp>
      <p:pic>
        <p:nvPicPr>
          <p:cNvPr id="38931" name="Picture 3" descr="타이틀_주황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388"/>
            <a:ext cx="1040447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WordArt 19"/>
          <p:cNvSpPr>
            <a:spLocks noChangeArrowheads="1" noChangeShapeType="1" noTextEdit="1"/>
          </p:cNvSpPr>
          <p:nvPr/>
        </p:nvSpPr>
        <p:spPr bwMode="auto">
          <a:xfrm>
            <a:off x="1116187" y="323925"/>
            <a:ext cx="4608511" cy="652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성모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마리아를 </a:t>
            </a:r>
            <a:r>
              <a:rPr lang="ko-KR" alt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사랑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하는가</a:t>
            </a:r>
            <a:r>
              <a:rPr lang="en-US" altLang="ko-KR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?</a:t>
            </a:r>
            <a:endParaRPr lang="ko-KR" altLang="en-US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81320" dir="2319588" algn="ctr" rotWithShape="0">
                  <a:srgbClr val="868686">
                    <a:alpha val="50000"/>
                  </a:srgbClr>
                </a:outerShdw>
              </a:effectLst>
              <a:latin typeface="HY동녘M"/>
              <a:ea typeface="HY동녘M"/>
            </a:endParaRPr>
          </a:p>
        </p:txBody>
      </p:sp>
      <p:pic>
        <p:nvPicPr>
          <p:cNvPr id="3893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34" name="직사각형 16"/>
          <p:cNvSpPr>
            <a:spLocks noChangeArrowheads="1"/>
          </p:cNvSpPr>
          <p:nvPr/>
        </p:nvSpPr>
        <p:spPr bwMode="auto">
          <a:xfrm>
            <a:off x="0" y="179388"/>
            <a:ext cx="11160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6600">
                <a:solidFill>
                  <a:srgbClr val="660033"/>
                </a:solidFill>
                <a:latin typeface="HY동녘M" pitchFamily="18" charset="-127"/>
                <a:ea typeface="HY동녘M" pitchFamily="18" charset="-127"/>
              </a:rPr>
              <a:t>왜</a:t>
            </a:r>
            <a:endParaRPr lang="ko-KR" altLang="ko-KR" sz="6600">
              <a:solidFill>
                <a:srgbClr val="660033"/>
              </a:solidFill>
              <a:latin typeface="HY동녘M" pitchFamily="18" charset="-127"/>
              <a:ea typeface="HY동녘M" pitchFamily="18" charset="-127"/>
            </a:endParaRPr>
          </a:p>
        </p:txBody>
      </p:sp>
    </p:spTree>
    <p:custDataLst>
      <p:tags r:id="rId1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3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3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타이틀_주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085263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1044575" y="395288"/>
            <a:ext cx="3311971" cy="576262"/>
          </a:xfrm>
          <a:prstGeom prst="rect">
            <a:avLst/>
          </a:prstGeom>
        </p:spPr>
        <p:txBody>
          <a:bodyPr wrap="none" lIns="91421" tIns="45712" rIns="91421" bIns="45712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ko-KR" altLang="en-US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레지오</a:t>
            </a:r>
            <a:r>
              <a:rPr lang="ko-KR" altLang="en-US" sz="2400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의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</a:t>
            </a:r>
            <a:r>
              <a:rPr lang="ko-KR" altLang="en-US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정신</a:t>
            </a:r>
          </a:p>
        </p:txBody>
      </p:sp>
      <p:sp>
        <p:nvSpPr>
          <p:cNvPr id="81979" name="AutoShape 59"/>
          <p:cNvSpPr>
            <a:spLocks noChangeArrowheads="1"/>
          </p:cNvSpPr>
          <p:nvPr/>
        </p:nvSpPr>
        <p:spPr bwMode="gray">
          <a:xfrm>
            <a:off x="755650" y="1476375"/>
            <a:ext cx="7489825" cy="4608513"/>
          </a:xfrm>
          <a:prstGeom prst="roundRect">
            <a:avLst>
              <a:gd name="adj" fmla="val 16519"/>
            </a:avLst>
          </a:prstGeom>
          <a:gradFill rotWithShape="1">
            <a:gsLst>
              <a:gs pos="0">
                <a:srgbClr val="FFFFCC"/>
              </a:gs>
              <a:gs pos="50000">
                <a:srgbClr val="FFCC66"/>
              </a:gs>
              <a:gs pos="100000">
                <a:srgbClr val="FFFFCC"/>
              </a:gs>
            </a:gsLst>
            <a:lin ang="0" scaled="1"/>
          </a:gradFill>
          <a:ln w="12700" algn="ctr">
            <a:solidFill>
              <a:srgbClr val="FFFF00"/>
            </a:solidFill>
            <a:round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>
            <a:lvl1pPr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1pPr>
            <a:lvl2pPr marL="742950" indent="-28575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2pPr>
            <a:lvl3pPr marL="11430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3pPr>
            <a:lvl4pPr marL="16002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4pPr>
            <a:lvl5pPr marL="20574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5pPr>
            <a:lvl6pPr marL="25146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6pPr>
            <a:lvl7pPr marL="29718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7pPr>
            <a:lvl8pPr marL="34290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8pPr>
            <a:lvl9pPr marL="38862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14342" name="Text Box 63"/>
          <p:cNvSpPr txBox="1">
            <a:spLocks noChangeArrowheads="1"/>
          </p:cNvSpPr>
          <p:nvPr/>
        </p:nvSpPr>
        <p:spPr bwMode="auto">
          <a:xfrm>
            <a:off x="828675" y="1866900"/>
            <a:ext cx="7272338" cy="3844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462" tIns="45229" rIns="90462" bIns="45229" anchor="ctr">
            <a:spAutoFit/>
          </a:bodyPr>
          <a:lstStyle/>
          <a:p>
            <a:pPr defTabSz="904689">
              <a:defRPr/>
            </a:pPr>
            <a:r>
              <a:rPr kumimoji="0" lang="ko-KR" altLang="en-US" dirty="0" err="1">
                <a:solidFill>
                  <a:schemeClr val="tx1"/>
                </a:solidFill>
              </a:rPr>
              <a:t>레지오</a:t>
            </a:r>
            <a:r>
              <a:rPr kumimoji="0" lang="ko-KR" altLang="en-US" dirty="0">
                <a:solidFill>
                  <a:schemeClr val="tx1"/>
                </a:solidFill>
              </a:rPr>
              <a:t> </a:t>
            </a:r>
            <a:r>
              <a:rPr kumimoji="0" lang="ko-KR" altLang="en-US" dirty="0" err="1">
                <a:solidFill>
                  <a:schemeClr val="tx1"/>
                </a:solidFill>
              </a:rPr>
              <a:t>마리애</a:t>
            </a:r>
            <a:r>
              <a:rPr kumimoji="0" lang="ko-KR" altLang="en-US" dirty="0">
                <a:solidFill>
                  <a:schemeClr val="tx1"/>
                </a:solidFill>
              </a:rPr>
              <a:t> 정신은 </a:t>
            </a:r>
            <a:endParaRPr kumimoji="0" lang="en-US" altLang="ko-KR" dirty="0">
              <a:solidFill>
                <a:schemeClr val="tx1"/>
              </a:solidFill>
            </a:endParaRPr>
          </a:p>
          <a:p>
            <a:pPr defTabSz="904689">
              <a:defRPr/>
            </a:pPr>
            <a:r>
              <a:rPr kumimoji="0" lang="ko-KR" altLang="en-US" dirty="0">
                <a:solidFill>
                  <a:srgbClr val="C00000"/>
                </a:solidFill>
              </a:rPr>
              <a:t>성모마리아 정신</a:t>
            </a:r>
            <a:r>
              <a:rPr kumimoji="0" lang="ko-KR" altLang="en-US" dirty="0">
                <a:solidFill>
                  <a:schemeClr val="tx1"/>
                </a:solidFill>
              </a:rPr>
              <a:t>입니다</a:t>
            </a:r>
            <a:r>
              <a:rPr kumimoji="0" lang="en-US" altLang="ko-KR" dirty="0">
                <a:solidFill>
                  <a:srgbClr val="C00000"/>
                </a:solidFill>
              </a:rPr>
              <a:t>.</a:t>
            </a:r>
            <a:r>
              <a:rPr kumimoji="0" lang="ko-KR" altLang="en-US" dirty="0">
                <a:solidFill>
                  <a:schemeClr val="accent1">
                    <a:lumMod val="25000"/>
                  </a:schemeClr>
                </a:solidFill>
              </a:rPr>
              <a:t> 우리는 </a:t>
            </a:r>
            <a:r>
              <a:rPr kumimoji="0" lang="ko-KR" altLang="en-US" sz="2800" dirty="0">
                <a:solidFill>
                  <a:schemeClr val="accent1">
                    <a:lumMod val="25000"/>
                  </a:schemeClr>
                </a:solidFill>
              </a:rPr>
              <a:t>성모님의 깊은 겸손과 온전한 순명</a:t>
            </a:r>
            <a:r>
              <a:rPr kumimoji="0" lang="en-US" altLang="ko-KR" sz="2800" dirty="0">
                <a:solidFill>
                  <a:schemeClr val="accent1">
                    <a:lumMod val="25000"/>
                  </a:schemeClr>
                </a:solidFill>
              </a:rPr>
              <a:t>, </a:t>
            </a:r>
            <a:r>
              <a:rPr kumimoji="0" lang="ko-KR" altLang="en-US" sz="2800" dirty="0">
                <a:solidFill>
                  <a:schemeClr val="accent1">
                    <a:lumMod val="25000"/>
                  </a:schemeClr>
                </a:solidFill>
              </a:rPr>
              <a:t>끊임없는 기도</a:t>
            </a:r>
            <a:r>
              <a:rPr kumimoji="0" lang="en-US" altLang="ko-KR" sz="2800" dirty="0">
                <a:solidFill>
                  <a:schemeClr val="accent1">
                    <a:lumMod val="25000"/>
                  </a:schemeClr>
                </a:solidFill>
              </a:rPr>
              <a:t>, </a:t>
            </a:r>
            <a:r>
              <a:rPr kumimoji="0" lang="ko-KR" altLang="en-US" sz="2800" dirty="0">
                <a:solidFill>
                  <a:schemeClr val="accent1">
                    <a:lumMod val="25000"/>
                  </a:schemeClr>
                </a:solidFill>
              </a:rPr>
              <a:t>갖가지 고행과 영웅적인 인내심</a:t>
            </a:r>
            <a:r>
              <a:rPr kumimoji="0" lang="en-US" altLang="ko-KR" sz="2800" dirty="0">
                <a:solidFill>
                  <a:schemeClr val="accent1">
                    <a:lumMod val="25000"/>
                  </a:schemeClr>
                </a:solidFill>
              </a:rPr>
              <a:t>, </a:t>
            </a:r>
            <a:r>
              <a:rPr kumimoji="0" lang="ko-KR" altLang="en-US" sz="2800" dirty="0">
                <a:solidFill>
                  <a:schemeClr val="accent1">
                    <a:lumMod val="25000"/>
                  </a:schemeClr>
                </a:solidFill>
              </a:rPr>
              <a:t>티없는 순결</a:t>
            </a:r>
            <a:r>
              <a:rPr kumimoji="0" lang="en-US" altLang="ko-KR" sz="2800" dirty="0">
                <a:solidFill>
                  <a:schemeClr val="accent1">
                    <a:lumMod val="25000"/>
                  </a:schemeClr>
                </a:solidFill>
              </a:rPr>
              <a:t>, </a:t>
            </a:r>
            <a:r>
              <a:rPr kumimoji="0" lang="ko-KR" altLang="en-US" sz="2800" dirty="0">
                <a:solidFill>
                  <a:schemeClr val="accent1">
                    <a:lumMod val="25000"/>
                  </a:schemeClr>
                </a:solidFill>
              </a:rPr>
              <a:t>용기와 희생으로 바치는 </a:t>
            </a:r>
            <a:r>
              <a:rPr kumimoji="0" lang="ko-KR" altLang="en-US" sz="2800" dirty="0">
                <a:solidFill>
                  <a:srgbClr val="C00000"/>
                </a:solidFill>
              </a:rPr>
              <a:t>하느님께 대한 사랑을 </a:t>
            </a:r>
            <a:r>
              <a:rPr kumimoji="0" lang="ko-KR" altLang="en-US" sz="2800" dirty="0" err="1">
                <a:solidFill>
                  <a:schemeClr val="accent1">
                    <a:lumMod val="25000"/>
                  </a:schemeClr>
                </a:solidFill>
              </a:rPr>
              <a:t>갗추고자</a:t>
            </a:r>
            <a:r>
              <a:rPr kumimoji="0" lang="ko-KR" altLang="en-US" sz="2800" dirty="0">
                <a:solidFill>
                  <a:schemeClr val="accent1">
                    <a:lumMod val="25000"/>
                  </a:schemeClr>
                </a:solidFill>
              </a:rPr>
              <a:t> 열망해야 하며</a:t>
            </a:r>
            <a:r>
              <a:rPr kumimoji="0" lang="en-US" altLang="ko-KR" sz="2800" dirty="0">
                <a:solidFill>
                  <a:schemeClr val="accent1">
                    <a:lumMod val="25000"/>
                  </a:schemeClr>
                </a:solidFill>
              </a:rPr>
              <a:t>, </a:t>
            </a:r>
            <a:r>
              <a:rPr kumimoji="0" lang="ko-KR" altLang="en-US" sz="2800" dirty="0">
                <a:solidFill>
                  <a:schemeClr val="accent1">
                    <a:lumMod val="25000"/>
                  </a:schemeClr>
                </a:solidFill>
              </a:rPr>
              <a:t>무엇보다도</a:t>
            </a:r>
            <a:r>
              <a:rPr kumimoji="0" lang="ko-KR" altLang="en-US" dirty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kumimoji="0" lang="ko-KR" altLang="en-US" dirty="0">
                <a:solidFill>
                  <a:srgbClr val="C00000"/>
                </a:solidFill>
              </a:rPr>
              <a:t>성모님</a:t>
            </a:r>
            <a:r>
              <a:rPr kumimoji="0" lang="ko-KR" altLang="en-US" dirty="0">
                <a:solidFill>
                  <a:schemeClr val="tx1"/>
                </a:solidFill>
              </a:rPr>
              <a:t>이 지니신</a:t>
            </a:r>
            <a:r>
              <a:rPr kumimoji="0" lang="ko-KR" altLang="en-US" dirty="0">
                <a:solidFill>
                  <a:srgbClr val="C00000"/>
                </a:solidFill>
              </a:rPr>
              <a:t> </a:t>
            </a:r>
            <a:r>
              <a:rPr kumimoji="0" lang="ko-KR" altLang="en-US" dirty="0">
                <a:solidFill>
                  <a:schemeClr val="tx1"/>
                </a:solidFill>
              </a:rPr>
              <a:t>그 높은 </a:t>
            </a:r>
            <a:r>
              <a:rPr kumimoji="0" lang="ko-KR" altLang="en-US" dirty="0">
                <a:solidFill>
                  <a:srgbClr val="C00000"/>
                </a:solidFill>
              </a:rPr>
              <a:t>믿음의 덕</a:t>
            </a:r>
            <a:r>
              <a:rPr kumimoji="0" lang="ko-KR" altLang="en-US" dirty="0">
                <a:solidFill>
                  <a:schemeClr val="tx1"/>
                </a:solidFill>
              </a:rPr>
              <a:t>을</a:t>
            </a:r>
            <a:r>
              <a:rPr kumimoji="0" lang="ko-KR" altLang="en-US" dirty="0">
                <a:solidFill>
                  <a:srgbClr val="C00000"/>
                </a:solidFill>
              </a:rPr>
              <a:t> </a:t>
            </a:r>
            <a:endParaRPr kumimoji="0" lang="en-US" altLang="ko-KR" dirty="0">
              <a:solidFill>
                <a:srgbClr val="C00000"/>
              </a:solidFill>
            </a:endParaRPr>
          </a:p>
          <a:p>
            <a:pPr defTabSz="904689">
              <a:defRPr/>
            </a:pPr>
            <a:r>
              <a:rPr kumimoji="0" lang="ko-KR" altLang="en-US" dirty="0">
                <a:solidFill>
                  <a:srgbClr val="C00000"/>
                </a:solidFill>
              </a:rPr>
              <a:t>따르고자</a:t>
            </a:r>
            <a:r>
              <a:rPr kumimoji="0" lang="ko-KR" altLang="en-US" dirty="0">
                <a:solidFill>
                  <a:schemeClr val="tx1"/>
                </a:solidFill>
              </a:rPr>
              <a:t> 힘써야 합니다</a:t>
            </a:r>
            <a:r>
              <a:rPr kumimoji="0" lang="en-US" altLang="ko-KR" dirty="0">
                <a:solidFill>
                  <a:schemeClr val="tx1"/>
                </a:solidFill>
              </a:rPr>
              <a:t>.</a:t>
            </a:r>
            <a:endParaRPr kumimoji="0" lang="en-US" altLang="ko-KR" sz="3600" dirty="0">
              <a:solidFill>
                <a:schemeClr val="tx1"/>
              </a:solidFill>
            </a:endParaRPr>
          </a:p>
        </p:txBody>
      </p:sp>
      <p:pic>
        <p:nvPicPr>
          <p:cNvPr id="3994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788" y="174625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바닥글 개체 틀 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smtClean="0">
                <a:solidFill>
                  <a:schemeClr val="tx2"/>
                </a:solidFill>
                <a:latin typeface="HY동녘B" pitchFamily="18" charset="-127"/>
                <a:ea typeface="HY동녘B" pitchFamily="18" charset="-127"/>
              </a:rPr>
              <a:t>http://www.baekuyi.es.kr</a:t>
            </a:r>
          </a:p>
        </p:txBody>
      </p:sp>
      <p:sp>
        <p:nvSpPr>
          <p:cNvPr id="37891" name="직사각형 2"/>
          <p:cNvSpPr>
            <a:spLocks noChangeArrowheads="1"/>
          </p:cNvSpPr>
          <p:nvPr/>
        </p:nvSpPr>
        <p:spPr bwMode="auto">
          <a:xfrm>
            <a:off x="0" y="38100"/>
            <a:ext cx="4498975" cy="680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pPr>
              <a:defRPr/>
            </a:pPr>
            <a:r>
              <a:rPr lang="ko-KR" altLang="en-US" sz="2000" dirty="0">
                <a:solidFill>
                  <a:schemeClr val="accent2">
                    <a:lumMod val="50000"/>
                  </a:schemeClr>
                </a:solidFill>
              </a:rPr>
              <a:t>홀로 울게 하소서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                                    </a:t>
            </a:r>
            <a:r>
              <a:rPr lang="ko-KR" altLang="en-US" sz="1600" dirty="0" err="1">
                <a:solidFill>
                  <a:schemeClr val="accent2">
                    <a:lumMod val="50000"/>
                  </a:schemeClr>
                </a:solidFill>
              </a:rPr>
              <a:t>김형명</a:t>
            </a:r>
            <a:endParaRPr lang="ko-KR" alt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먹보요 술꾼이며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죄인들의 친구</a:t>
            </a:r>
            <a:r>
              <a:rPr lang="en-US" altLang="ko-KR" sz="16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가난한 사람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억울한 사람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병든 사람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어린이들과 창녀들과 세리들 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사람대접 못 받는 사람들을 위로하고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하늘의 일이 땅의 일이라고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세상을 외치다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반대 받는 표적이 되어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스스로 십자가를 만들어 지고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외로이 못박혀 죽은 아들</a:t>
            </a:r>
            <a:r>
              <a:rPr lang="en-US" altLang="ko-KR" sz="1600" dirty="0">
                <a:solidFill>
                  <a:schemeClr val="accent2">
                    <a:lumMod val="50000"/>
                  </a:schemeClr>
                </a:solidFill>
              </a:rPr>
              <a:t>,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그가 곧 하느님이라는 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신령한 믿음 때문에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숨어 사랑하고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숨어 기도하고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숨어 기다리고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숨어 눈물 흘리신 어머니</a:t>
            </a:r>
            <a:endParaRPr lang="en-US" altLang="ko-KR" sz="1600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아들의 일이기에</a:t>
            </a:r>
            <a:endParaRPr lang="en-US" altLang="ko-KR" sz="1600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예리한 칼에 찔리는 아픔도 </a:t>
            </a:r>
            <a:endParaRPr lang="en-US" altLang="ko-KR" sz="1600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가슴에 묻고 살았느니 </a:t>
            </a:r>
            <a:endParaRPr lang="en-US" altLang="ko-KR" sz="1600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거짓과 위선으로 캄캄한 이 고통의 바다를</a:t>
            </a:r>
            <a:endParaRPr lang="en-US" altLang="ko-KR" sz="1600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오늘도 땅끝에서 밝히고 있는 바다의 별</a:t>
            </a:r>
            <a:r>
              <a:rPr lang="en-US" altLang="ko-KR" sz="16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사랑의 아들의 어머니여</a:t>
            </a:r>
            <a:endParaRPr lang="en-US" altLang="ko-KR" sz="1600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ko-KR" altLang="en-US" sz="1600" dirty="0">
                <a:solidFill>
                  <a:schemeClr val="accent2">
                    <a:lumMod val="50000"/>
                  </a:schemeClr>
                </a:solidFill>
              </a:rPr>
              <a:t>우리네 어머니의 어머니여</a:t>
            </a:r>
          </a:p>
        </p:txBody>
      </p:sp>
      <p:pic>
        <p:nvPicPr>
          <p:cNvPr id="40964" name="Picture 4" descr="http://pds79.cafe.daum.net/image/14/cafe/2008/05/15/13/58/482bc30da54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23850"/>
            <a:ext cx="4716462" cy="616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바닥글 개체 틀 1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smtClean="0">
                <a:solidFill>
                  <a:schemeClr val="tx2"/>
                </a:solidFill>
                <a:latin typeface="HY동녘B" pitchFamily="18" charset="-127"/>
                <a:ea typeface="HY동녘B" pitchFamily="18" charset="-127"/>
              </a:rPr>
              <a:t>http://www.baekuyi.es.kr</a:t>
            </a:r>
          </a:p>
        </p:txBody>
      </p:sp>
      <p:pic>
        <p:nvPicPr>
          <p:cNvPr id="41987" name="Picture 2" descr="bg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1125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628900"/>
            <a:ext cx="9001125" cy="1200150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defTabSz="904689">
              <a:defRPr/>
            </a:pPr>
            <a:r>
              <a:rPr lang="ko-KR" altLang="en-US" sz="5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감사합니다</a:t>
            </a:r>
            <a:r>
              <a:rPr lang="en-US" altLang="ko-KR" sz="54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en-US" altLang="ko-KR" sz="5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41989" name="Group 8"/>
          <p:cNvGrpSpPr>
            <a:grpSpLocks/>
          </p:cNvGrpSpPr>
          <p:nvPr/>
        </p:nvGrpSpPr>
        <p:grpSpPr bwMode="auto">
          <a:xfrm>
            <a:off x="1979613" y="5003800"/>
            <a:ext cx="5057775" cy="1547813"/>
            <a:chOff x="-216" y="-15"/>
            <a:chExt cx="6512" cy="977"/>
          </a:xfrm>
        </p:grpSpPr>
        <p:pic>
          <p:nvPicPr>
            <p:cNvPr id="41990" name="Picture 9" descr="8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6" y="-15"/>
              <a:ext cx="5662" cy="9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-194" y="134"/>
              <a:ext cx="6490" cy="67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90480" tIns="45238" rIns="90480" bIns="45238">
              <a:spAutoFit/>
            </a:bodyPr>
            <a:lstStyle/>
            <a:p>
              <a:pPr defTabSz="903288" eaLnBrk="0" latinLnBrk="0" hangingPunct="0">
                <a:defRPr/>
              </a:pPr>
              <a:r>
                <a:rPr lang="ko-KR" altLang="en-US" dirty="0">
                  <a:solidFill>
                    <a:schemeClr val="accent5">
                      <a:lumMod val="50000"/>
                    </a:schemeClr>
                  </a:solidFill>
                </a:rPr>
                <a:t>임영미 </a:t>
              </a:r>
              <a:r>
                <a:rPr lang="ko-KR" altLang="en-US" dirty="0" err="1">
                  <a:solidFill>
                    <a:schemeClr val="accent5">
                      <a:lumMod val="50000"/>
                    </a:schemeClr>
                  </a:solidFill>
                </a:rPr>
                <a:t>루치아</a:t>
              </a:r>
              <a:endParaRPr lang="ko-KR" altLang="en-US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defTabSz="903288" eaLnBrk="0" latinLnBrk="0" hangingPunct="0">
                <a:defRPr/>
              </a:pPr>
              <a:r>
                <a:rPr lang="ko-KR" altLang="en-US" dirty="0">
                  <a:solidFill>
                    <a:schemeClr val="accent5">
                      <a:lumMod val="50000"/>
                    </a:schemeClr>
                  </a:solidFill>
                </a:rPr>
                <a:t>서울</a:t>
              </a:r>
              <a:r>
                <a:rPr lang="en-US" altLang="ko-KR" dirty="0">
                  <a:solidFill>
                    <a:schemeClr val="accent5">
                      <a:lumMod val="50000"/>
                    </a:schemeClr>
                  </a:solidFill>
                </a:rPr>
                <a:t>Se.</a:t>
              </a:r>
              <a:r>
                <a:rPr lang="ko-KR" altLang="en-US" dirty="0">
                  <a:solidFill>
                    <a:schemeClr val="accent5">
                      <a:lumMod val="50000"/>
                    </a:schemeClr>
                  </a:solidFill>
                </a:rPr>
                <a:t>교육위원</a:t>
              </a:r>
            </a:p>
          </p:txBody>
        </p:sp>
      </p:grp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3"/>
          <p:cNvGrpSpPr>
            <a:grpSpLocks/>
          </p:cNvGrpSpPr>
          <p:nvPr/>
        </p:nvGrpSpPr>
        <p:grpSpPr bwMode="auto">
          <a:xfrm>
            <a:off x="-468313" y="2628900"/>
            <a:ext cx="9469438" cy="1244600"/>
            <a:chOff x="0" y="1186"/>
            <a:chExt cx="6060" cy="1152"/>
          </a:xfrm>
        </p:grpSpPr>
        <p:sp>
          <p:nvSpPr>
            <p:cNvPr id="43015" name="Rectangle 4"/>
            <p:cNvSpPr>
              <a:spLocks noChangeArrowheads="1"/>
            </p:cNvSpPr>
            <p:nvPr/>
          </p:nvSpPr>
          <p:spPr bwMode="auto">
            <a:xfrm>
              <a:off x="300" y="1186"/>
              <a:ext cx="5760" cy="1111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ko-KR" altLang="en-US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272389" name="Text Box 5"/>
            <p:cNvSpPr txBox="1">
              <a:spLocks noChangeArrowheads="1"/>
            </p:cNvSpPr>
            <p:nvPr/>
          </p:nvSpPr>
          <p:spPr bwMode="auto">
            <a:xfrm>
              <a:off x="0" y="1387"/>
              <a:ext cx="5760" cy="9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0" tIns="45238" rIns="90480" bIns="45238">
              <a:spAutoFit/>
            </a:bodyPr>
            <a:lstStyle/>
            <a:p>
              <a:pPr defTabSz="904689">
                <a:defRPr/>
              </a:pPr>
              <a:r>
                <a:rPr lang="ko-KR" altLang="en-US" sz="60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    감사합니다</a:t>
              </a:r>
              <a:r>
                <a:rPr lang="en-US" altLang="ko-KR" sz="60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.</a:t>
              </a:r>
              <a:endParaRPr lang="en-US" altLang="ko-KR" sz="6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72390" name="Text Box 6"/>
            <p:cNvSpPr txBox="1">
              <a:spLocks noChangeArrowheads="1"/>
            </p:cNvSpPr>
            <p:nvPr/>
          </p:nvSpPr>
          <p:spPr bwMode="auto">
            <a:xfrm>
              <a:off x="1613" y="1386"/>
              <a:ext cx="205" cy="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0" tIns="45238" rIns="90480" bIns="45238">
              <a:spAutoFit/>
            </a:bodyPr>
            <a:lstStyle/>
            <a:p>
              <a:pPr algn="l" defTabSz="904689">
                <a:defRPr/>
              </a:pPr>
              <a:endParaRPr lang="ko-KR" altLang="ko-KR" sz="40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72391" name="Text Box 7"/>
            <p:cNvSpPr txBox="1">
              <a:spLocks noChangeArrowheads="1"/>
            </p:cNvSpPr>
            <p:nvPr/>
          </p:nvSpPr>
          <p:spPr bwMode="auto">
            <a:xfrm>
              <a:off x="4210" y="1298"/>
              <a:ext cx="212" cy="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0" tIns="45238" rIns="90480" bIns="45238">
              <a:spAutoFit/>
            </a:bodyPr>
            <a:lstStyle/>
            <a:p>
              <a:pPr algn="l" defTabSz="904689">
                <a:defRPr/>
              </a:pPr>
              <a:endParaRPr lang="ko-KR" altLang="ko-KR" sz="40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3011" name="Group 8"/>
          <p:cNvGrpSpPr>
            <a:grpSpLocks/>
          </p:cNvGrpSpPr>
          <p:nvPr/>
        </p:nvGrpSpPr>
        <p:grpSpPr bwMode="auto">
          <a:xfrm>
            <a:off x="1979613" y="4932363"/>
            <a:ext cx="4797425" cy="1547812"/>
            <a:chOff x="-216" y="-15"/>
            <a:chExt cx="6177" cy="977"/>
          </a:xfrm>
        </p:grpSpPr>
        <p:pic>
          <p:nvPicPr>
            <p:cNvPr id="43013" name="Picture 9" descr="8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6" y="-15"/>
              <a:ext cx="5662" cy="9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14" name="Text Box 10"/>
            <p:cNvSpPr txBox="1">
              <a:spLocks noChangeArrowheads="1"/>
            </p:cNvSpPr>
            <p:nvPr/>
          </p:nvSpPr>
          <p:spPr bwMode="auto">
            <a:xfrm>
              <a:off x="213" y="134"/>
              <a:ext cx="5748" cy="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0" tIns="45238" rIns="90480" bIns="45238">
              <a:spAutoFit/>
            </a:bodyPr>
            <a:lstStyle>
              <a:lvl1pPr algn="l" defTabSz="903288" eaLnBrk="0" hangingPunct="0">
                <a:spcBef>
                  <a:spcPts val="688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"/>
                <a:defRPr sz="29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1pPr>
              <a:lvl2pPr marL="742950" indent="-285750" algn="l" defTabSz="903288" eaLnBrk="0" hangingPunct="0">
                <a:spcBef>
                  <a:spcPts val="55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"/>
                <a:defRPr sz="26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2pPr>
              <a:lvl3pPr marL="1143000" indent="-228600" algn="l" defTabSz="903288" eaLnBrk="0" hangingPunct="0">
                <a:spcBef>
                  <a:spcPts val="500"/>
                </a:spcBef>
                <a:buClr>
                  <a:schemeClr val="accent2"/>
                </a:buClr>
                <a:buSzPct val="75000"/>
                <a:buFont typeface="Wingdings" pitchFamily="2" charset="2"/>
                <a:buChar char=""/>
                <a:defRPr sz="23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3pPr>
              <a:lvl4pPr marL="1600200" indent="-228600" algn="l" defTabSz="903288" eaLnBrk="0" hangingPunct="0">
                <a:spcBef>
                  <a:spcPts val="400"/>
                </a:spcBef>
                <a:buClr>
                  <a:srgbClr val="A5AB81"/>
                </a:buClr>
                <a:buSzPct val="7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4pPr>
              <a:lvl5pPr marL="2057400" indent="-228600" algn="l" defTabSz="903288" eaLnBrk="0" hangingPunct="0">
                <a:spcBef>
                  <a:spcPts val="400"/>
                </a:spcBef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5pPr>
              <a:lvl6pPr marL="25146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6pPr>
              <a:lvl7pPr marL="29718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7pPr>
              <a:lvl8pPr marL="34290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8pPr>
              <a:lvl9pPr marL="3886200" indent="-228600" defTabSz="903288" eaLnBrk="0" fontAlgn="base" hangingPunct="0">
                <a:spcBef>
                  <a:spcPts val="400"/>
                </a:spcBef>
                <a:spcAft>
                  <a:spcPct val="0"/>
                </a:spcAft>
                <a:buClr>
                  <a:srgbClr val="D8B25C"/>
                </a:buClr>
                <a:buSzPct val="65000"/>
                <a:buFont typeface="Wingdings" pitchFamily="2" charset="2"/>
                <a:buChar char=""/>
                <a:defRPr sz="2000">
                  <a:solidFill>
                    <a:schemeClr val="tx1"/>
                  </a:solidFill>
                  <a:latin typeface="Tw Cen MT" pitchFamily="34" charset="0"/>
                  <a:ea typeface="HY얕은샘물M" pitchFamily="18" charset="-127"/>
                </a:defRPr>
              </a:lvl9pPr>
            </a:lstStyle>
            <a:p>
              <a:pPr algn="ctr" latinLnBrk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3200">
                  <a:solidFill>
                    <a:srgbClr val="000000"/>
                  </a:solidFill>
                  <a:latin typeface="HY동녘B" pitchFamily="18" charset="-127"/>
                  <a:ea typeface="HY동녘B" pitchFamily="18" charset="-127"/>
                </a:rPr>
                <a:t>임영미 루치아</a:t>
              </a:r>
            </a:p>
            <a:p>
              <a:pPr algn="ctr" latinLnBrk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3200">
                  <a:solidFill>
                    <a:srgbClr val="000000"/>
                  </a:solidFill>
                  <a:latin typeface="HY동녘B" pitchFamily="18" charset="-127"/>
                  <a:ea typeface="HY동녘B" pitchFamily="18" charset="-127"/>
                </a:rPr>
                <a:t>서울세나투스교육위원</a:t>
              </a:r>
            </a:p>
          </p:txBody>
        </p:sp>
      </p:grpSp>
      <p:pic>
        <p:nvPicPr>
          <p:cNvPr id="4301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39750"/>
            <a:ext cx="865187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252413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AutoShape 59"/>
          <p:cNvSpPr>
            <a:spLocks noChangeArrowheads="1"/>
          </p:cNvSpPr>
          <p:nvPr/>
        </p:nvSpPr>
        <p:spPr bwMode="gray">
          <a:xfrm>
            <a:off x="612775" y="1476375"/>
            <a:ext cx="7775575" cy="4968875"/>
          </a:xfrm>
          <a:prstGeom prst="roundRect">
            <a:avLst>
              <a:gd name="adj" fmla="val 16519"/>
            </a:avLst>
          </a:prstGeom>
          <a:gradFill rotWithShape="1">
            <a:gsLst>
              <a:gs pos="0">
                <a:srgbClr val="FFFFCC"/>
              </a:gs>
              <a:gs pos="50000">
                <a:srgbClr val="FFCC66"/>
              </a:gs>
              <a:gs pos="100000">
                <a:srgbClr val="FFFFCC"/>
              </a:gs>
            </a:gsLst>
            <a:lin ang="0" scaled="1"/>
          </a:gradFill>
          <a:ln w="12700" algn="ctr">
            <a:solidFill>
              <a:srgbClr val="FFFF00"/>
            </a:solidFill>
            <a:round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endParaRPr lang="en-US" altLang="ko-KR" sz="4400" b="1"/>
          </a:p>
          <a:p>
            <a:r>
              <a:rPr lang="ko-KR" altLang="en-US" sz="4200" b="1">
                <a:solidFill>
                  <a:srgbClr val="002060"/>
                </a:solidFill>
              </a:rPr>
              <a:t>레지오 마리애의 신심은 </a:t>
            </a:r>
            <a:endParaRPr lang="en-US" altLang="ko-KR" sz="4200" b="1">
              <a:solidFill>
                <a:srgbClr val="002060"/>
              </a:solidFill>
            </a:endParaRPr>
          </a:p>
          <a:p>
            <a:r>
              <a:rPr lang="ko-KR" altLang="en-US" sz="4200" b="1">
                <a:solidFill>
                  <a:srgbClr val="C00000"/>
                </a:solidFill>
              </a:rPr>
              <a:t>하느님을 향한 </a:t>
            </a:r>
            <a:endParaRPr lang="en-US" altLang="ko-KR" sz="4200" b="1">
              <a:solidFill>
                <a:srgbClr val="C00000"/>
              </a:solidFill>
            </a:endParaRPr>
          </a:p>
          <a:p>
            <a:r>
              <a:rPr lang="ko-KR" altLang="en-US" sz="4200" b="1">
                <a:solidFill>
                  <a:srgbClr val="002060"/>
                </a:solidFill>
              </a:rPr>
              <a:t>깊은 </a:t>
            </a:r>
            <a:r>
              <a:rPr lang="ko-KR" altLang="en-US" sz="4200" b="1">
                <a:solidFill>
                  <a:srgbClr val="C00000"/>
                </a:solidFill>
              </a:rPr>
              <a:t>믿음</a:t>
            </a:r>
            <a:r>
              <a:rPr lang="ko-KR" altLang="en-US" sz="4200" b="1">
                <a:solidFill>
                  <a:srgbClr val="002060"/>
                </a:solidFill>
              </a:rPr>
              <a:t>과</a:t>
            </a:r>
            <a:endParaRPr lang="en-US" altLang="ko-KR" sz="4200" b="1">
              <a:solidFill>
                <a:srgbClr val="002060"/>
              </a:solidFill>
            </a:endParaRPr>
          </a:p>
          <a:p>
            <a:r>
              <a:rPr lang="ko-KR" altLang="en-US" sz="4200" b="1">
                <a:solidFill>
                  <a:srgbClr val="C00000"/>
                </a:solidFill>
              </a:rPr>
              <a:t>하느님께서</a:t>
            </a:r>
            <a:r>
              <a:rPr lang="ko-KR" altLang="en-US" sz="4200" b="1">
                <a:solidFill>
                  <a:srgbClr val="002060"/>
                </a:solidFill>
              </a:rPr>
              <a:t> </a:t>
            </a:r>
            <a:endParaRPr lang="en-US" altLang="ko-KR" sz="4200" b="1">
              <a:solidFill>
                <a:srgbClr val="002060"/>
              </a:solidFill>
            </a:endParaRPr>
          </a:p>
          <a:p>
            <a:r>
              <a:rPr lang="ko-KR" altLang="en-US" sz="4200" b="1">
                <a:solidFill>
                  <a:srgbClr val="002060"/>
                </a:solidFill>
              </a:rPr>
              <a:t>자녀인 우리에게 </a:t>
            </a:r>
            <a:r>
              <a:rPr lang="ko-KR" altLang="en-US" sz="4200" b="1">
                <a:solidFill>
                  <a:srgbClr val="C00000"/>
                </a:solidFill>
              </a:rPr>
              <a:t>쏟으시는</a:t>
            </a:r>
            <a:endParaRPr lang="en-US" altLang="ko-KR" sz="4200" b="1">
              <a:solidFill>
                <a:srgbClr val="C00000"/>
              </a:solidFill>
            </a:endParaRPr>
          </a:p>
          <a:p>
            <a:r>
              <a:rPr lang="en-US" altLang="ko-KR" sz="4200" b="1">
                <a:solidFill>
                  <a:srgbClr val="002060"/>
                </a:solidFill>
              </a:rPr>
              <a:t> </a:t>
            </a:r>
            <a:r>
              <a:rPr lang="ko-KR" altLang="en-US" sz="4200" b="1">
                <a:solidFill>
                  <a:srgbClr val="C00000"/>
                </a:solidFill>
              </a:rPr>
              <a:t>사랑</a:t>
            </a:r>
            <a:r>
              <a:rPr lang="ko-KR" altLang="en-US" sz="4200" b="1">
                <a:solidFill>
                  <a:srgbClr val="002060"/>
                </a:solidFill>
              </a:rPr>
              <a:t>에 </a:t>
            </a:r>
            <a:endParaRPr lang="en-US" altLang="ko-KR" sz="4200" b="1">
              <a:solidFill>
                <a:srgbClr val="002060"/>
              </a:solidFill>
            </a:endParaRPr>
          </a:p>
          <a:p>
            <a:r>
              <a:rPr lang="ko-KR" altLang="en-US" sz="4200" b="1">
                <a:solidFill>
                  <a:srgbClr val="002060"/>
                </a:solidFill>
              </a:rPr>
              <a:t>바탕을 두고 있다</a:t>
            </a:r>
            <a:endParaRPr lang="ko-KR" altLang="en-US" sz="4200">
              <a:solidFill>
                <a:srgbClr val="002060"/>
              </a:solidFill>
            </a:endParaRPr>
          </a:p>
          <a:p>
            <a:endParaRPr lang="en-US" altLang="ko-KR" sz="2800" b="1"/>
          </a:p>
          <a:p>
            <a:endParaRPr lang="en-US" altLang="ko-KR" sz="2800" b="1"/>
          </a:p>
        </p:txBody>
      </p:sp>
      <p:grpSp>
        <p:nvGrpSpPr>
          <p:cNvPr id="44036" name="Group 17"/>
          <p:cNvGrpSpPr>
            <a:grpSpLocks/>
          </p:cNvGrpSpPr>
          <p:nvPr/>
        </p:nvGrpSpPr>
        <p:grpSpPr bwMode="auto">
          <a:xfrm>
            <a:off x="179388" y="179388"/>
            <a:ext cx="10117137" cy="1223962"/>
            <a:chOff x="112" y="241"/>
            <a:chExt cx="5659" cy="647"/>
          </a:xfrm>
        </p:grpSpPr>
        <p:pic>
          <p:nvPicPr>
            <p:cNvPr id="44039" name="Picture 18" descr="타이틀_남색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" y="241"/>
              <a:ext cx="5659" cy="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040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658" y="436"/>
              <a:ext cx="2358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endParaRPr lang="ko-KR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B"/>
              </a:endParaRPr>
            </a:p>
          </p:txBody>
        </p:sp>
      </p:grpSp>
      <p:sp>
        <p:nvSpPr>
          <p:cNvPr id="44037" name="직사각형 7"/>
          <p:cNvSpPr>
            <a:spLocks noChangeArrowheads="1"/>
          </p:cNvSpPr>
          <p:nvPr/>
        </p:nvSpPr>
        <p:spPr bwMode="auto">
          <a:xfrm>
            <a:off x="1187450" y="252413"/>
            <a:ext cx="44084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ts val="688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9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1pPr>
            <a:lvl2pPr marL="742950" indent="-285750" algn="l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 sz="26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2pPr>
            <a:lvl3pPr marL="1143000" indent="-228600" algn="l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23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3pPr>
            <a:lvl4pPr marL="1600200" indent="-228600" algn="l" eaLnBrk="0" hangingPunct="0">
              <a:spcBef>
                <a:spcPts val="4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HY얕은샘물M" pitchFamily="18" charset="-127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480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rPr>
              <a:t>레지오의</a:t>
            </a:r>
            <a:r>
              <a:rPr lang="ko-KR" altLang="en-US" sz="440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400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rPr>
              <a:t>  </a:t>
            </a:r>
            <a:r>
              <a:rPr lang="ko-KR" altLang="en-US" sz="480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rPr>
              <a:t>신심</a:t>
            </a:r>
            <a:endParaRPr lang="ko-KR" altLang="en-US" sz="5400">
              <a:solidFill>
                <a:schemeClr val="bg1"/>
              </a:solidFill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4403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타이틀_주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7567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WordArt 4"/>
          <p:cNvSpPr>
            <a:spLocks noChangeArrowheads="1" noChangeShapeType="1" noTextEdit="1"/>
          </p:cNvSpPr>
          <p:nvPr/>
        </p:nvSpPr>
        <p:spPr bwMode="auto">
          <a:xfrm>
            <a:off x="1044575" y="395288"/>
            <a:ext cx="33115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ko-KR" altLang="en-US" kern="1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HY동녘B"/>
            </a:endParaRPr>
          </a:p>
        </p:txBody>
      </p:sp>
      <p:sp>
        <p:nvSpPr>
          <p:cNvPr id="81979" name="AutoShape 59"/>
          <p:cNvSpPr>
            <a:spLocks noChangeArrowheads="1"/>
          </p:cNvSpPr>
          <p:nvPr/>
        </p:nvSpPr>
        <p:spPr bwMode="gray">
          <a:xfrm>
            <a:off x="828675" y="1763713"/>
            <a:ext cx="7343775" cy="4248150"/>
          </a:xfrm>
          <a:prstGeom prst="roundRect">
            <a:avLst>
              <a:gd name="adj" fmla="val 16519"/>
            </a:avLst>
          </a:prstGeom>
          <a:gradFill rotWithShape="1">
            <a:gsLst>
              <a:gs pos="0">
                <a:srgbClr val="FFFFCC"/>
              </a:gs>
              <a:gs pos="50000">
                <a:srgbClr val="FFCC66"/>
              </a:gs>
              <a:gs pos="100000">
                <a:srgbClr val="FFFFCC"/>
              </a:gs>
            </a:gsLst>
            <a:lin ang="0" scaled="1"/>
          </a:gradFill>
          <a:ln w="12700" algn="ctr">
            <a:solidFill>
              <a:srgbClr val="FFFF00"/>
            </a:solidFill>
            <a:round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>
            <a:lvl1pPr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1pPr>
            <a:lvl2pPr marL="742950" indent="-28575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2pPr>
            <a:lvl3pPr marL="11430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3pPr>
            <a:lvl4pPr marL="16002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4pPr>
            <a:lvl5pPr marL="2057400" indent="-228600" defTabSz="358775" eaLnBrk="0" hangingPunct="0"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5pPr>
            <a:lvl6pPr marL="25146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6pPr>
            <a:lvl7pPr marL="29718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7pPr>
            <a:lvl8pPr marL="34290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8pPr>
            <a:lvl9pPr marL="3886200" indent="-228600" algn="ctr" defTabSz="358775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660033"/>
                </a:solidFill>
                <a:latin typeface="HY동녘B" pitchFamily="18" charset="-127"/>
                <a:ea typeface="HY동녘B" pitchFamily="18" charset="-127"/>
              </a:defRPr>
            </a:lvl9pPr>
          </a:lstStyle>
          <a:p>
            <a:pPr algn="l" eaLnBrk="1" hangingPunct="1">
              <a:lnSpc>
                <a:spcPct val="130000"/>
              </a:lnSpc>
              <a:spcBef>
                <a:spcPct val="20000"/>
              </a:spcBef>
              <a:defRPr/>
            </a:pP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굴림" pitchFamily="50" charset="-127"/>
                <a:ea typeface="굴림" pitchFamily="50" charset="-127"/>
              </a:rPr>
              <a:t> </a:t>
            </a:r>
          </a:p>
        </p:txBody>
      </p:sp>
      <p:sp>
        <p:nvSpPr>
          <p:cNvPr id="6150" name="Text Box 63"/>
          <p:cNvSpPr txBox="1">
            <a:spLocks noChangeArrowheads="1"/>
          </p:cNvSpPr>
          <p:nvPr/>
        </p:nvSpPr>
        <p:spPr bwMode="auto">
          <a:xfrm>
            <a:off x="684213" y="2014538"/>
            <a:ext cx="7561262" cy="3660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0462" tIns="45229" rIns="90462" bIns="45229" anchor="ctr">
            <a:spAutoFit/>
          </a:bodyPr>
          <a:lstStyle/>
          <a:p>
            <a:pPr defTabSz="904689">
              <a:defRPr/>
            </a:pPr>
            <a:r>
              <a:rPr kumimoji="0"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kumimoji="0" lang="ko-KR" altLang="en-US" b="1" dirty="0">
                <a:solidFill>
                  <a:schemeClr val="tx1"/>
                </a:solidFill>
              </a:rPr>
              <a:t>하느님께서는</a:t>
            </a:r>
            <a:r>
              <a:rPr kumimoji="0"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kumimoji="0" lang="ko-KR" altLang="en-US" b="1" dirty="0">
                <a:solidFill>
                  <a:srgbClr val="C00000"/>
                </a:solidFill>
              </a:rPr>
              <a:t>마리아에게</a:t>
            </a:r>
            <a:r>
              <a:rPr kumimoji="0"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kumimoji="0" lang="en-US" altLang="ko-K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904689">
              <a:defRPr/>
            </a:pPr>
            <a:r>
              <a:rPr kumimoji="0" lang="ko-KR" altLang="en-US" b="1" dirty="0">
                <a:solidFill>
                  <a:schemeClr val="tx1"/>
                </a:solidFill>
              </a:rPr>
              <a:t>뱀의 머리를 바수는</a:t>
            </a:r>
            <a:r>
              <a:rPr kumimoji="0" lang="ko-KR" altLang="en-US" sz="4000" b="1" dirty="0">
                <a:solidFill>
                  <a:schemeClr val="tx1"/>
                </a:solidFill>
              </a:rPr>
              <a:t> </a:t>
            </a:r>
            <a:r>
              <a:rPr kumimoji="0" lang="ko-KR" altLang="en-US" b="1" dirty="0">
                <a:solidFill>
                  <a:schemeClr val="tx1"/>
                </a:solidFill>
              </a:rPr>
              <a:t>힘을 주셨고 </a:t>
            </a:r>
            <a:endParaRPr kumimoji="0" lang="en-US" altLang="ko-KR" b="1" dirty="0">
              <a:solidFill>
                <a:schemeClr val="tx1"/>
              </a:solidFill>
            </a:endParaRPr>
          </a:p>
          <a:p>
            <a:pPr defTabSz="904689">
              <a:defRPr/>
            </a:pPr>
            <a:r>
              <a:rPr kumimoji="0" lang="ko-KR" altLang="en-US" b="1" dirty="0">
                <a:solidFill>
                  <a:schemeClr val="tx1"/>
                </a:solidFill>
              </a:rPr>
              <a:t>그 분과 결합하는 사람들에게는 </a:t>
            </a:r>
            <a:endParaRPr kumimoji="0" lang="en-US" altLang="ko-KR" b="1" dirty="0">
              <a:solidFill>
                <a:schemeClr val="tx1"/>
              </a:solidFill>
            </a:endParaRPr>
          </a:p>
          <a:p>
            <a:pPr defTabSz="904689">
              <a:defRPr/>
            </a:pPr>
            <a:r>
              <a:rPr kumimoji="0" lang="ko-KR" altLang="en-US" b="1" dirty="0">
                <a:solidFill>
                  <a:srgbClr val="C00000"/>
                </a:solidFill>
              </a:rPr>
              <a:t>죄악을 이겨내는 힘을 주셨습니다</a:t>
            </a:r>
            <a:r>
              <a:rPr kumimoji="0" lang="en-US" altLang="ko-KR" b="1" dirty="0">
                <a:solidFill>
                  <a:srgbClr val="C00000"/>
                </a:solidFill>
              </a:rPr>
              <a:t>.  </a:t>
            </a:r>
          </a:p>
          <a:p>
            <a:pPr defTabSz="904689">
              <a:defRPr/>
            </a:pPr>
            <a:r>
              <a:rPr kumimoji="0" lang="ko-KR" altLang="en-US" b="1" dirty="0">
                <a:solidFill>
                  <a:schemeClr val="tx1"/>
                </a:solidFill>
              </a:rPr>
              <a:t>우리는 흔들리지 않는 </a:t>
            </a:r>
            <a:endParaRPr kumimoji="0" lang="en-US" altLang="ko-KR" b="1" dirty="0">
              <a:solidFill>
                <a:schemeClr val="tx1"/>
              </a:solidFill>
            </a:endParaRPr>
          </a:p>
          <a:p>
            <a:pPr defTabSz="904689">
              <a:defRPr/>
            </a:pPr>
            <a:r>
              <a:rPr kumimoji="0" lang="en-US" altLang="ko-KR" b="1" dirty="0">
                <a:solidFill>
                  <a:schemeClr val="tx1"/>
                </a:solidFill>
              </a:rPr>
              <a:t>  </a:t>
            </a:r>
            <a:r>
              <a:rPr kumimoji="0" lang="ko-KR" altLang="en-US" b="1" dirty="0">
                <a:solidFill>
                  <a:schemeClr val="tx1"/>
                </a:solidFill>
              </a:rPr>
              <a:t>믿음과 확고한 희망으로 </a:t>
            </a:r>
            <a:endParaRPr kumimoji="0" lang="en-US" altLang="ko-KR" b="1" dirty="0">
              <a:solidFill>
                <a:schemeClr val="tx1"/>
              </a:solidFill>
            </a:endParaRPr>
          </a:p>
          <a:p>
            <a:pPr defTabSz="904689">
              <a:defRPr/>
            </a:pPr>
            <a:r>
              <a:rPr kumimoji="0" lang="ko-KR" altLang="en-US" b="1" dirty="0">
                <a:solidFill>
                  <a:schemeClr val="tx1"/>
                </a:solidFill>
              </a:rPr>
              <a:t>이를</a:t>
            </a:r>
            <a:r>
              <a:rPr kumimoji="0" lang="ko-KR" altLang="en-US" b="1" dirty="0">
                <a:solidFill>
                  <a:srgbClr val="C00000"/>
                </a:solidFill>
              </a:rPr>
              <a:t> 믿어야 합니다</a:t>
            </a:r>
            <a:r>
              <a:rPr kumimoji="0" lang="en-US" altLang="ko-KR" b="1" dirty="0">
                <a:solidFill>
                  <a:srgbClr val="C00000"/>
                </a:solidFill>
              </a:rPr>
              <a:t>. </a:t>
            </a:r>
            <a:r>
              <a:rPr kumimoji="0"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그라트리</a:t>
            </a:r>
            <a:r>
              <a:rPr kumimoji="0"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교본</a:t>
            </a:r>
            <a:r>
              <a:rPr kumimoji="0"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44P.</a:t>
            </a:r>
            <a:endParaRPr kumimoji="0" lang="ko-KR" altLang="en-US" sz="4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506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79388"/>
            <a:ext cx="4318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468114" y="323925"/>
            <a:ext cx="4968552" cy="769425"/>
          </a:xfrm>
          <a:prstGeom prst="rect">
            <a:avLst/>
          </a:prstGeom>
          <a:ln>
            <a:solidFill>
              <a:srgbClr val="3D69F7"/>
            </a:solidFill>
          </a:ln>
        </p:spPr>
        <p:txBody>
          <a:bodyPr lIns="91421" tIns="45712" rIns="91421" bIns="45712">
            <a:spAutoFit/>
          </a:bodyPr>
          <a:lstStyle/>
          <a:p>
            <a:pPr>
              <a:defRPr/>
            </a:pPr>
            <a:r>
              <a:rPr lang="ko-KR" altLang="en-US" sz="44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 성모님과 </a:t>
            </a:r>
            <a:r>
              <a:rPr lang="ko-KR" altLang="en-US" sz="4400" kern="10" dirty="0" err="1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81320" dir="2319588" algn="ctr" rotWithShape="0">
                    <a:srgbClr val="868686">
                      <a:alpha val="50000"/>
                    </a:srgbClr>
                  </a:outerShdw>
                </a:effectLst>
                <a:latin typeface="HY동녘M"/>
                <a:ea typeface="HY동녘M"/>
              </a:rPr>
              <a:t>레지오</a:t>
            </a:r>
            <a:endParaRPr lang="ko-KR" altLang="en-US" sz="44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81320" dir="2319588" algn="ctr" rotWithShape="0">
                  <a:srgbClr val="868686">
                    <a:alpha val="50000"/>
                  </a:srgbClr>
                </a:outerShdw>
              </a:effectLst>
              <a:latin typeface="HY동녘M"/>
              <a:ea typeface="HY동녘M"/>
            </a:endParaRPr>
          </a:p>
        </p:txBody>
      </p:sp>
    </p:spTree>
    <p:custDataLst>
      <p:tags r:id="rId1"/>
    </p:custDataLst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6.2|4.4|6.7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40.6|2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6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8.1|17.5|191.1|8.1|10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7.5|7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55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6.8|44.8|3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7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9.1|96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|5.8|21.7|42.5|193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5|332.8|137.1|114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1|8|15.5|14.4|12.9|6.4|6.6|5.4|4|4.6|5.5|5.2|5.5|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6141</TotalTime>
  <Words>3479</Words>
  <Application>Microsoft Office PowerPoint</Application>
  <PresentationFormat>사용자 지정</PresentationFormat>
  <Paragraphs>404</Paragraphs>
  <Slides>32</Slides>
  <Notes>32</Notes>
  <HiddenSlides>0</HiddenSlides>
  <MMClips>0</MMClips>
  <ScaleCrop>false</ScaleCrop>
  <HeadingPairs>
    <vt:vector size="8" baseType="variant">
      <vt:variant>
        <vt:lpstr>사용한 글꼴</vt:lpstr>
      </vt:variant>
      <vt:variant>
        <vt:i4>18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  <vt:variant>
        <vt:lpstr>재구성한 쇼</vt:lpstr>
      </vt:variant>
      <vt:variant>
        <vt:i4>1</vt:i4>
      </vt:variant>
    </vt:vector>
  </HeadingPairs>
  <TitlesOfParts>
    <vt:vector size="52" baseType="lpstr">
      <vt:lpstr>HY동녘B</vt:lpstr>
      <vt:lpstr>Arial</vt:lpstr>
      <vt:lpstr>Tw Cen MT</vt:lpstr>
      <vt:lpstr>HY얕은샘물M</vt:lpstr>
      <vt:lpstr>Wingdings</vt:lpstr>
      <vt:lpstr>Wingdings 2</vt:lpstr>
      <vt:lpstr>굴림</vt:lpstr>
      <vt:lpstr>HY울릉도M</vt:lpstr>
      <vt:lpstr>HY동녘M</vt:lpstr>
      <vt:lpstr>HY견고딕</vt:lpstr>
      <vt:lpstr>HY헤드라인M</vt:lpstr>
      <vt:lpstr>Arial Black</vt:lpstr>
      <vt:lpstr>HY목판L</vt:lpstr>
      <vt:lpstr>HY수평선M</vt:lpstr>
      <vt:lpstr>HY울릉도B</vt:lpstr>
      <vt:lpstr>HY수평선B</vt:lpstr>
      <vt:lpstr>MD아트체</vt:lpstr>
      <vt:lpstr>Times New Roman</vt:lpstr>
      <vt:lpstr>가을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재구성한 쇼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이철순</dc:creator>
  <cp:lastModifiedBy>Kyoungho</cp:lastModifiedBy>
  <cp:revision>525</cp:revision>
  <dcterms:created xsi:type="dcterms:W3CDTF">2008-03-17T13:16:51Z</dcterms:created>
  <dcterms:modified xsi:type="dcterms:W3CDTF">2014-06-02T01:10:58Z</dcterms:modified>
</cp:coreProperties>
</file>