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307" r:id="rId2"/>
    <p:sldId id="285" r:id="rId3"/>
    <p:sldId id="257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</p:sldIdLst>
  <p:sldSz cx="9144000" cy="6858000" type="screen4x3"/>
  <p:notesSz cx="6742113" cy="9872663"/>
  <p:embeddedFontLst>
    <p:embeddedFont>
      <p:font typeface="맑은 고딕" pitchFamily="50" charset="-127"/>
      <p:regular r:id="rId25"/>
      <p:bold r:id="rId26"/>
    </p:embeddedFont>
    <p:embeddedFont>
      <p:font typeface="나눔고딕" pitchFamily="50" charset="-127"/>
      <p:regular r:id="rId27"/>
      <p:bold r:id="rId28"/>
    </p:embeddedFont>
    <p:embeddedFont>
      <p:font typeface="나눔명조" pitchFamily="18" charset="-127"/>
      <p:regular r:id="rId29"/>
      <p:bold r:id="rId30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3F793"/>
    <a:srgbClr val="FAC4BE"/>
    <a:srgbClr val="F9B1A9"/>
    <a:srgbClr val="B1F47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60" autoAdjust="0"/>
    <p:restoredTop sz="94660"/>
  </p:normalViewPr>
  <p:slideViewPr>
    <p:cSldViewPr>
      <p:cViewPr varScale="1">
        <p:scale>
          <a:sx n="99" d="100"/>
          <a:sy n="99" d="100"/>
        </p:scale>
        <p:origin x="-3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73A5B4-4175-4428-A254-506A1941ED73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7A37E108-828E-4003-9BE4-A093A6FB632C}">
      <dgm:prSet phldrT="[텍스트]"/>
      <dgm:spPr>
        <a:solidFill>
          <a:srgbClr val="FFC000"/>
        </a:solidFill>
      </dgm:spPr>
      <dgm:t>
        <a:bodyPr/>
        <a:lstStyle/>
        <a:p>
          <a:pPr latinLnBrk="1"/>
          <a:endParaRPr lang="ko-KR" altLang="en-US" dirty="0"/>
        </a:p>
      </dgm:t>
    </dgm:pt>
    <dgm:pt modelId="{409EDFB1-2F83-4AB1-B03C-C5916188EE15}" type="parTrans" cxnId="{E7D2896F-86D6-4927-A36D-5D38F0D6852D}">
      <dgm:prSet/>
      <dgm:spPr/>
      <dgm:t>
        <a:bodyPr/>
        <a:lstStyle/>
        <a:p>
          <a:pPr latinLnBrk="1"/>
          <a:endParaRPr lang="ko-KR" altLang="en-US"/>
        </a:p>
      </dgm:t>
    </dgm:pt>
    <dgm:pt modelId="{F58DEA6C-7FE7-4A14-B0C4-EAB8AD1BC11D}" type="sibTrans" cxnId="{E7D2896F-86D6-4927-A36D-5D38F0D6852D}">
      <dgm:prSet/>
      <dgm:spPr/>
      <dgm:t>
        <a:bodyPr/>
        <a:lstStyle/>
        <a:p>
          <a:pPr latinLnBrk="1"/>
          <a:endParaRPr lang="ko-KR" altLang="en-US"/>
        </a:p>
      </dgm:t>
    </dgm:pt>
    <dgm:pt modelId="{B6C10841-B5E1-478C-90C3-47CBA8619D1E}">
      <dgm:prSet phldrT="[텍스트]" custT="1"/>
      <dgm:spPr>
        <a:solidFill>
          <a:srgbClr val="FFC000"/>
        </a:solidFill>
      </dgm:spPr>
      <dgm:t>
        <a:bodyPr/>
        <a:lstStyle/>
        <a:p>
          <a:pPr latinLnBrk="1"/>
          <a:endParaRPr lang="ko-KR" altLang="en-US" sz="2800" b="1" dirty="0">
            <a:latin typeface="나눔명조" pitchFamily="18" charset="-127"/>
            <a:ea typeface="나눔명조" pitchFamily="18" charset="-127"/>
          </a:endParaRPr>
        </a:p>
      </dgm:t>
    </dgm:pt>
    <dgm:pt modelId="{45AAB64A-AD60-4384-89E9-5FD988F8F88E}" type="parTrans" cxnId="{D0608C5E-9168-42BB-803C-D9B7AB5F163E}">
      <dgm:prSet/>
      <dgm:spPr/>
      <dgm:t>
        <a:bodyPr/>
        <a:lstStyle/>
        <a:p>
          <a:pPr latinLnBrk="1"/>
          <a:endParaRPr lang="ko-KR" altLang="en-US"/>
        </a:p>
      </dgm:t>
    </dgm:pt>
    <dgm:pt modelId="{ED4AE361-77CB-45CB-A349-E84F084A0AAE}" type="sibTrans" cxnId="{D0608C5E-9168-42BB-803C-D9B7AB5F163E}">
      <dgm:prSet/>
      <dgm:spPr/>
      <dgm:t>
        <a:bodyPr/>
        <a:lstStyle/>
        <a:p>
          <a:pPr latinLnBrk="1"/>
          <a:endParaRPr lang="ko-KR" altLang="en-US"/>
        </a:p>
      </dgm:t>
    </dgm:pt>
    <dgm:pt modelId="{C7572A34-1DA8-4837-8E09-90D1961A7D36}">
      <dgm:prSet phldrT="[텍스트]" custT="1"/>
      <dgm:spPr>
        <a:solidFill>
          <a:srgbClr val="FFC000"/>
        </a:solidFill>
      </dgm:spPr>
      <dgm:t>
        <a:bodyPr/>
        <a:lstStyle/>
        <a:p>
          <a:pPr latinLnBrk="1"/>
          <a:r>
            <a:rPr lang="ko-KR" altLang="en-US" sz="2800" b="1" dirty="0" smtClean="0">
              <a:latin typeface="나눔명조" pitchFamily="18" charset="-127"/>
              <a:ea typeface="나눔명조" pitchFamily="18" charset="-127"/>
            </a:rPr>
            <a:t>성경</a:t>
          </a:r>
          <a:endParaRPr lang="ko-KR" altLang="en-US" sz="2800" b="1" dirty="0">
            <a:latin typeface="나눔명조" pitchFamily="18" charset="-127"/>
            <a:ea typeface="나눔명조" pitchFamily="18" charset="-127"/>
          </a:endParaRPr>
        </a:p>
      </dgm:t>
    </dgm:pt>
    <dgm:pt modelId="{F05BAABE-0D2D-43CF-941E-C39498632EF0}" type="parTrans" cxnId="{F832AEC1-C8EB-4994-AB50-D0B8B529F171}">
      <dgm:prSet/>
      <dgm:spPr/>
      <dgm:t>
        <a:bodyPr/>
        <a:lstStyle/>
        <a:p>
          <a:pPr latinLnBrk="1"/>
          <a:endParaRPr lang="ko-KR" altLang="en-US"/>
        </a:p>
      </dgm:t>
    </dgm:pt>
    <dgm:pt modelId="{EC5A0045-5A1B-4349-A981-DFAF3A2CC5C2}" type="sibTrans" cxnId="{F832AEC1-C8EB-4994-AB50-D0B8B529F171}">
      <dgm:prSet/>
      <dgm:spPr/>
      <dgm:t>
        <a:bodyPr/>
        <a:lstStyle/>
        <a:p>
          <a:pPr latinLnBrk="1"/>
          <a:endParaRPr lang="ko-KR" altLang="en-US"/>
        </a:p>
      </dgm:t>
    </dgm:pt>
    <dgm:pt modelId="{2F431752-A2A3-476F-9669-F111D0B5F7AB}">
      <dgm:prSet phldrT="[텍스트]" custT="1"/>
      <dgm:spPr>
        <a:solidFill>
          <a:srgbClr val="FFC000"/>
        </a:solidFill>
      </dgm:spPr>
      <dgm:t>
        <a:bodyPr/>
        <a:lstStyle/>
        <a:p>
          <a:pPr latinLnBrk="1"/>
          <a:r>
            <a:rPr lang="ko-KR" altLang="en-US" sz="2800" b="1" dirty="0" smtClean="0">
              <a:latin typeface="나눔명조" pitchFamily="18" charset="-127"/>
              <a:ea typeface="나눔명조" pitchFamily="18" charset="-127"/>
            </a:rPr>
            <a:t>십계명</a:t>
          </a:r>
          <a:endParaRPr lang="ko-KR" altLang="en-US" sz="2800" b="1" dirty="0">
            <a:latin typeface="나눔명조" pitchFamily="18" charset="-127"/>
            <a:ea typeface="나눔명조" pitchFamily="18" charset="-127"/>
          </a:endParaRPr>
        </a:p>
      </dgm:t>
    </dgm:pt>
    <dgm:pt modelId="{E9E18578-33B4-4F8F-BA63-D7B1308C0786}" type="parTrans" cxnId="{EB6AE704-FD73-4509-9B56-BD7262A94C37}">
      <dgm:prSet/>
      <dgm:spPr/>
      <dgm:t>
        <a:bodyPr/>
        <a:lstStyle/>
        <a:p>
          <a:pPr latinLnBrk="1"/>
          <a:endParaRPr lang="ko-KR" altLang="en-US"/>
        </a:p>
      </dgm:t>
    </dgm:pt>
    <dgm:pt modelId="{C630AFE7-540A-49C2-BF82-EF52C43A3CE8}" type="sibTrans" cxnId="{EB6AE704-FD73-4509-9B56-BD7262A94C37}">
      <dgm:prSet/>
      <dgm:spPr/>
      <dgm:t>
        <a:bodyPr/>
        <a:lstStyle/>
        <a:p>
          <a:pPr latinLnBrk="1"/>
          <a:endParaRPr lang="ko-KR" altLang="en-US"/>
        </a:p>
      </dgm:t>
    </dgm:pt>
    <dgm:pt modelId="{B7588FBA-F749-4DA2-AA8A-3722DF8656F7}">
      <dgm:prSet phldrT="[텍스트]" custT="1"/>
      <dgm:spPr>
        <a:solidFill>
          <a:srgbClr val="FFC000"/>
        </a:solidFill>
      </dgm:spPr>
      <dgm:t>
        <a:bodyPr/>
        <a:lstStyle/>
        <a:p>
          <a:pPr latinLnBrk="1"/>
          <a:endParaRPr lang="ko-KR" altLang="en-US" sz="2800" b="1" dirty="0">
            <a:latin typeface="나눔명조" pitchFamily="18" charset="-127"/>
            <a:ea typeface="나눔명조" pitchFamily="18" charset="-127"/>
          </a:endParaRPr>
        </a:p>
      </dgm:t>
    </dgm:pt>
    <dgm:pt modelId="{D27F4266-F7E1-427B-895E-569EBD0C05D2}" type="parTrans" cxnId="{206A647C-61A1-45B5-B4BA-8F521C854EB6}">
      <dgm:prSet/>
      <dgm:spPr/>
      <dgm:t>
        <a:bodyPr/>
        <a:lstStyle/>
        <a:p>
          <a:pPr latinLnBrk="1"/>
          <a:endParaRPr lang="ko-KR" altLang="en-US"/>
        </a:p>
      </dgm:t>
    </dgm:pt>
    <dgm:pt modelId="{34658D16-EDC2-4E49-90E1-431A55E1A075}" type="sibTrans" cxnId="{206A647C-61A1-45B5-B4BA-8F521C854EB6}">
      <dgm:prSet/>
      <dgm:spPr/>
      <dgm:t>
        <a:bodyPr/>
        <a:lstStyle/>
        <a:p>
          <a:pPr latinLnBrk="1"/>
          <a:endParaRPr lang="ko-KR" altLang="en-US"/>
        </a:p>
      </dgm:t>
    </dgm:pt>
    <dgm:pt modelId="{5769944C-1718-441F-8AD6-52C56ED739AF}">
      <dgm:prSet phldrT="[텍스트]" custT="1"/>
      <dgm:spPr>
        <a:solidFill>
          <a:srgbClr val="FFC000"/>
        </a:solidFill>
      </dgm:spPr>
      <dgm:t>
        <a:bodyPr/>
        <a:lstStyle/>
        <a:p>
          <a:pPr latinLnBrk="1"/>
          <a:r>
            <a:rPr lang="ko-KR" altLang="en-US" sz="2800" b="1" dirty="0" smtClean="0">
              <a:latin typeface="나눔명조" pitchFamily="18" charset="-127"/>
              <a:ea typeface="나눔명조" pitchFamily="18" charset="-127"/>
            </a:rPr>
            <a:t>사도신경</a:t>
          </a:r>
          <a:endParaRPr lang="ko-KR" altLang="en-US" sz="2800" b="1" dirty="0">
            <a:latin typeface="나눔명조" pitchFamily="18" charset="-127"/>
            <a:ea typeface="나눔명조" pitchFamily="18" charset="-127"/>
          </a:endParaRPr>
        </a:p>
      </dgm:t>
    </dgm:pt>
    <dgm:pt modelId="{42F21F90-E67D-46E0-9BE3-0014AF4A4AA3}" type="parTrans" cxnId="{84D78E86-A849-42C7-921E-4F37BF36E8D5}">
      <dgm:prSet/>
      <dgm:spPr/>
      <dgm:t>
        <a:bodyPr/>
        <a:lstStyle/>
        <a:p>
          <a:pPr latinLnBrk="1"/>
          <a:endParaRPr lang="ko-KR" altLang="en-US"/>
        </a:p>
      </dgm:t>
    </dgm:pt>
    <dgm:pt modelId="{B6AB6946-DEA5-4940-8AA6-977776BE6E72}" type="sibTrans" cxnId="{84D78E86-A849-42C7-921E-4F37BF36E8D5}">
      <dgm:prSet/>
      <dgm:spPr/>
      <dgm:t>
        <a:bodyPr/>
        <a:lstStyle/>
        <a:p>
          <a:pPr latinLnBrk="1"/>
          <a:endParaRPr lang="ko-KR" altLang="en-US"/>
        </a:p>
      </dgm:t>
    </dgm:pt>
    <dgm:pt modelId="{1CC943FA-416B-476D-BB66-269737C52BB5}">
      <dgm:prSet phldrT="[텍스트]" custT="1"/>
      <dgm:spPr>
        <a:solidFill>
          <a:srgbClr val="FFC000"/>
        </a:solidFill>
      </dgm:spPr>
      <dgm:t>
        <a:bodyPr/>
        <a:lstStyle/>
        <a:p>
          <a:pPr latinLnBrk="1"/>
          <a:r>
            <a:rPr lang="en-US" altLang="ko-KR" sz="2800" b="1" dirty="0" smtClean="0">
              <a:latin typeface="나눔명조" pitchFamily="18" charset="-127"/>
              <a:ea typeface="나눔명조" pitchFamily="18" charset="-127"/>
            </a:rPr>
            <a:t>‘</a:t>
          </a:r>
          <a:r>
            <a:rPr lang="ko-KR" altLang="en-US" sz="2800" b="1" dirty="0" err="1" smtClean="0">
              <a:latin typeface="나눔명조" pitchFamily="18" charset="-127"/>
              <a:ea typeface="나눔명조" pitchFamily="18" charset="-127"/>
            </a:rPr>
            <a:t>참행복</a:t>
          </a:r>
          <a:r>
            <a:rPr lang="en-US" altLang="ko-KR" sz="2800" b="1" dirty="0" smtClean="0">
              <a:latin typeface="나눔명조" pitchFamily="18" charset="-127"/>
              <a:ea typeface="나눔명조" pitchFamily="18" charset="-127"/>
            </a:rPr>
            <a:t>’</a:t>
          </a:r>
          <a:r>
            <a:rPr lang="en-US" altLang="ko-KR" sz="2000" b="1" dirty="0" smtClean="0">
              <a:latin typeface="나눔명조" pitchFamily="18" charset="-127"/>
              <a:ea typeface="나눔명조" pitchFamily="18" charset="-127"/>
            </a:rPr>
            <a:t>(</a:t>
          </a:r>
          <a:r>
            <a:rPr lang="ko-KR" altLang="en-US" sz="2000" b="1" dirty="0" smtClean="0">
              <a:latin typeface="나눔명조" pitchFamily="18" charset="-127"/>
              <a:ea typeface="나눔명조" pitchFamily="18" charset="-127"/>
            </a:rPr>
            <a:t>진복</a:t>
          </a:r>
          <a:r>
            <a:rPr lang="en-US" altLang="ko-KR" sz="2000" b="1" dirty="0" smtClean="0">
              <a:latin typeface="나눔명조" pitchFamily="18" charset="-127"/>
              <a:ea typeface="나눔명조" pitchFamily="18" charset="-127"/>
            </a:rPr>
            <a:t>8</a:t>
          </a:r>
          <a:r>
            <a:rPr lang="ko-KR" altLang="en-US" sz="2000" b="1" dirty="0" smtClean="0">
              <a:latin typeface="나눔명조" pitchFamily="18" charset="-127"/>
              <a:ea typeface="나눔명조" pitchFamily="18" charset="-127"/>
            </a:rPr>
            <a:t>단</a:t>
          </a:r>
          <a:r>
            <a:rPr lang="en-US" altLang="ko-KR" sz="2000" b="1" dirty="0" smtClean="0">
              <a:latin typeface="나눔명조" pitchFamily="18" charset="-127"/>
              <a:ea typeface="나눔명조" pitchFamily="18" charset="-127"/>
            </a:rPr>
            <a:t>)</a:t>
          </a:r>
          <a:endParaRPr lang="ko-KR" altLang="en-US" sz="2000" b="1" dirty="0">
            <a:latin typeface="나눔명조" pitchFamily="18" charset="-127"/>
            <a:ea typeface="나눔명조" pitchFamily="18" charset="-127"/>
          </a:endParaRPr>
        </a:p>
      </dgm:t>
    </dgm:pt>
    <dgm:pt modelId="{D3A83FA6-A602-4A92-866A-F34DB299FF01}" type="parTrans" cxnId="{9C8E3834-924C-4C54-A099-F6F9697410BC}">
      <dgm:prSet/>
      <dgm:spPr/>
      <dgm:t>
        <a:bodyPr/>
        <a:lstStyle/>
        <a:p>
          <a:pPr latinLnBrk="1"/>
          <a:endParaRPr lang="ko-KR" altLang="en-US"/>
        </a:p>
      </dgm:t>
    </dgm:pt>
    <dgm:pt modelId="{6613E2FC-501B-4B04-8F8C-91316B2856E9}" type="sibTrans" cxnId="{9C8E3834-924C-4C54-A099-F6F9697410BC}">
      <dgm:prSet/>
      <dgm:spPr/>
      <dgm:t>
        <a:bodyPr/>
        <a:lstStyle/>
        <a:p>
          <a:pPr latinLnBrk="1"/>
          <a:endParaRPr lang="ko-KR" altLang="en-US"/>
        </a:p>
      </dgm:t>
    </dgm:pt>
    <dgm:pt modelId="{344FD88C-CD03-4E4F-9887-1EAC14629FC3}">
      <dgm:prSet phldrT="[텍스트]" custT="1"/>
      <dgm:spPr>
        <a:solidFill>
          <a:srgbClr val="FFC000"/>
        </a:solidFill>
      </dgm:spPr>
      <dgm:t>
        <a:bodyPr/>
        <a:lstStyle/>
        <a:p>
          <a:pPr latinLnBrk="1"/>
          <a:endParaRPr lang="ko-KR" altLang="en-US" sz="2800" b="1" dirty="0">
            <a:latin typeface="나눔명조" pitchFamily="18" charset="-127"/>
            <a:ea typeface="나눔명조" pitchFamily="18" charset="-127"/>
          </a:endParaRPr>
        </a:p>
      </dgm:t>
    </dgm:pt>
    <dgm:pt modelId="{504AC07E-05F7-4A53-8B34-7527F1AA6BC8}" type="parTrans" cxnId="{E818A227-4182-4923-B40C-D5378C7635B2}">
      <dgm:prSet/>
      <dgm:spPr/>
      <dgm:t>
        <a:bodyPr/>
        <a:lstStyle/>
        <a:p>
          <a:pPr latinLnBrk="1"/>
          <a:endParaRPr lang="ko-KR" altLang="en-US"/>
        </a:p>
      </dgm:t>
    </dgm:pt>
    <dgm:pt modelId="{47744F94-6464-48AD-8AFD-7FFEA37DB0EB}" type="sibTrans" cxnId="{E818A227-4182-4923-B40C-D5378C7635B2}">
      <dgm:prSet/>
      <dgm:spPr/>
      <dgm:t>
        <a:bodyPr/>
        <a:lstStyle/>
        <a:p>
          <a:pPr latinLnBrk="1"/>
          <a:endParaRPr lang="ko-KR" altLang="en-US"/>
        </a:p>
      </dgm:t>
    </dgm:pt>
    <dgm:pt modelId="{F8A535A9-CE25-4295-8F53-C71ECE96A1EE}" type="pres">
      <dgm:prSet presAssocID="{3373A5B4-4175-4428-A254-506A1941ED73}" presName="Name0" presStyleCnt="0">
        <dgm:presLayoutVars>
          <dgm:dir/>
          <dgm:animLvl val="lvl"/>
          <dgm:resizeHandles val="exact"/>
        </dgm:presLayoutVars>
      </dgm:prSet>
      <dgm:spPr/>
    </dgm:pt>
    <dgm:pt modelId="{8372689A-FA7F-4E5B-863C-9721E9472F25}" type="pres">
      <dgm:prSet presAssocID="{7A37E108-828E-4003-9BE4-A093A6FB632C}" presName="Name8" presStyleCnt="0"/>
      <dgm:spPr/>
    </dgm:pt>
    <dgm:pt modelId="{F7B015E3-0A23-4D05-B675-9A173C5422B6}" type="pres">
      <dgm:prSet presAssocID="{7A37E108-828E-4003-9BE4-A093A6FB632C}" presName="level" presStyleLbl="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EBFA14E-5ADE-4A51-AEF3-1F6500A08754}" type="pres">
      <dgm:prSet presAssocID="{7A37E108-828E-4003-9BE4-A093A6FB632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3D6D36B-BEB4-4B46-AA35-F9A89969E552}" type="pres">
      <dgm:prSet presAssocID="{344FD88C-CD03-4E4F-9887-1EAC14629FC3}" presName="Name8" presStyleCnt="0"/>
      <dgm:spPr/>
    </dgm:pt>
    <dgm:pt modelId="{B3819A5E-B055-4537-B482-BB121B3C4D49}" type="pres">
      <dgm:prSet presAssocID="{344FD88C-CD03-4E4F-9887-1EAC14629FC3}" presName="level" presStyleLbl="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75AAC76-DCF1-48E1-8229-6513FEB546E0}" type="pres">
      <dgm:prSet presAssocID="{344FD88C-CD03-4E4F-9887-1EAC14629FC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DC58D57-F005-4AE7-8CF5-A227ABDE145E}" type="pres">
      <dgm:prSet presAssocID="{B6C10841-B5E1-478C-90C3-47CBA8619D1E}" presName="Name8" presStyleCnt="0"/>
      <dgm:spPr/>
    </dgm:pt>
    <dgm:pt modelId="{E8D5CC53-B5A6-464E-B44B-B5CEC31657D1}" type="pres">
      <dgm:prSet presAssocID="{B6C10841-B5E1-478C-90C3-47CBA8619D1E}" presName="level" presStyleLbl="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37922E1-A491-4B62-B2F5-6A094785EF8B}" type="pres">
      <dgm:prSet presAssocID="{B6C10841-B5E1-478C-90C3-47CBA8619D1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224B96A-B81E-48F0-A47F-AEF5D0C62E23}" type="pres">
      <dgm:prSet presAssocID="{B7588FBA-F749-4DA2-AA8A-3722DF8656F7}" presName="Name8" presStyleCnt="0"/>
      <dgm:spPr/>
    </dgm:pt>
    <dgm:pt modelId="{B3A8242A-5F25-4283-B1D4-C0ABD54EA542}" type="pres">
      <dgm:prSet presAssocID="{B7588FBA-F749-4DA2-AA8A-3722DF8656F7}" presName="level" presStyleLbl="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CF56EE0-35E1-4329-8D02-54055FC71670}" type="pres">
      <dgm:prSet presAssocID="{B7588FBA-F749-4DA2-AA8A-3722DF8656F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6E9CFE-1795-4ABC-8F52-A83D3F8638F4}" type="pres">
      <dgm:prSet presAssocID="{5769944C-1718-441F-8AD6-52C56ED739AF}" presName="Name8" presStyleCnt="0"/>
      <dgm:spPr/>
    </dgm:pt>
    <dgm:pt modelId="{0E7E3BD3-F9F6-4C12-AA31-4901C1A25C8A}" type="pres">
      <dgm:prSet presAssocID="{5769944C-1718-441F-8AD6-52C56ED739AF}" presName="level" presStyleLbl="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A2F13E3-41DE-4F33-B0ED-F426F74B62D9}" type="pres">
      <dgm:prSet presAssocID="{5769944C-1718-441F-8AD6-52C56ED739A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13F6330-6150-42C3-B1B8-2187C5028911}" type="pres">
      <dgm:prSet presAssocID="{1CC943FA-416B-476D-BB66-269737C52BB5}" presName="Name8" presStyleCnt="0"/>
      <dgm:spPr/>
    </dgm:pt>
    <dgm:pt modelId="{3481EC5D-E50A-4DE8-81BB-99F8E722A12C}" type="pres">
      <dgm:prSet presAssocID="{1CC943FA-416B-476D-BB66-269737C52BB5}" presName="level" presStyleLbl="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8EB87BF-28B1-4982-9FFA-FD5852044116}" type="pres">
      <dgm:prSet presAssocID="{1CC943FA-416B-476D-BB66-269737C52BB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2824025-99F1-4DFE-AD50-F40AC3DB6ACF}" type="pres">
      <dgm:prSet presAssocID="{2F431752-A2A3-476F-9669-F111D0B5F7AB}" presName="Name8" presStyleCnt="0"/>
      <dgm:spPr/>
    </dgm:pt>
    <dgm:pt modelId="{1E5EE329-C9A2-4157-BEA0-C093C6131255}" type="pres">
      <dgm:prSet presAssocID="{2F431752-A2A3-476F-9669-F111D0B5F7AB}" presName="level" presStyleLbl="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966CAEC-3077-4E04-B78A-DB88E2C7EE1C}" type="pres">
      <dgm:prSet presAssocID="{2F431752-A2A3-476F-9669-F111D0B5F7A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28F0927-0A11-4F13-80BF-25EF035502F1}" type="pres">
      <dgm:prSet presAssocID="{C7572A34-1DA8-4837-8E09-90D1961A7D36}" presName="Name8" presStyleCnt="0"/>
      <dgm:spPr/>
    </dgm:pt>
    <dgm:pt modelId="{0CE9EA6D-7C18-43F5-92BA-D128EB2B1010}" type="pres">
      <dgm:prSet presAssocID="{C7572A34-1DA8-4837-8E09-90D1961A7D36}" presName="level" presStyleLbl="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7375E1C-43AD-45C1-BA50-08027F50AAD8}" type="pres">
      <dgm:prSet presAssocID="{C7572A34-1DA8-4837-8E09-90D1961A7D3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30E9DBA-72CF-4D4C-9E8F-512A36F92391}" type="presOf" srcId="{344FD88C-CD03-4E4F-9887-1EAC14629FC3}" destId="{475AAC76-DCF1-48E1-8229-6513FEB546E0}" srcOrd="1" destOrd="0" presId="urn:microsoft.com/office/officeart/2005/8/layout/pyramid1"/>
    <dgm:cxn modelId="{B5DFCDC3-0171-41F4-B59F-ECEFDF11D7D0}" type="presOf" srcId="{7A37E108-828E-4003-9BE4-A093A6FB632C}" destId="{F7B015E3-0A23-4D05-B675-9A173C5422B6}" srcOrd="0" destOrd="0" presId="urn:microsoft.com/office/officeart/2005/8/layout/pyramid1"/>
    <dgm:cxn modelId="{EBDDAD2A-A044-4EA9-8D33-FA1C8D796A70}" type="presOf" srcId="{7A37E108-828E-4003-9BE4-A093A6FB632C}" destId="{2EBFA14E-5ADE-4A51-AEF3-1F6500A08754}" srcOrd="1" destOrd="0" presId="urn:microsoft.com/office/officeart/2005/8/layout/pyramid1"/>
    <dgm:cxn modelId="{E7D2896F-86D6-4927-A36D-5D38F0D6852D}" srcId="{3373A5B4-4175-4428-A254-506A1941ED73}" destId="{7A37E108-828E-4003-9BE4-A093A6FB632C}" srcOrd="0" destOrd="0" parTransId="{409EDFB1-2F83-4AB1-B03C-C5916188EE15}" sibTransId="{F58DEA6C-7FE7-4A14-B0C4-EAB8AD1BC11D}"/>
    <dgm:cxn modelId="{8F35988E-2576-4D05-B50E-3885C85B5549}" type="presOf" srcId="{1CC943FA-416B-476D-BB66-269737C52BB5}" destId="{3481EC5D-E50A-4DE8-81BB-99F8E722A12C}" srcOrd="0" destOrd="0" presId="urn:microsoft.com/office/officeart/2005/8/layout/pyramid1"/>
    <dgm:cxn modelId="{9C8E3834-924C-4C54-A099-F6F9697410BC}" srcId="{3373A5B4-4175-4428-A254-506A1941ED73}" destId="{1CC943FA-416B-476D-BB66-269737C52BB5}" srcOrd="5" destOrd="0" parTransId="{D3A83FA6-A602-4A92-866A-F34DB299FF01}" sibTransId="{6613E2FC-501B-4B04-8F8C-91316B2856E9}"/>
    <dgm:cxn modelId="{7ADB0761-0A41-4168-862C-DE61104F047A}" type="presOf" srcId="{5769944C-1718-441F-8AD6-52C56ED739AF}" destId="{0E7E3BD3-F9F6-4C12-AA31-4901C1A25C8A}" srcOrd="0" destOrd="0" presId="urn:microsoft.com/office/officeart/2005/8/layout/pyramid1"/>
    <dgm:cxn modelId="{13DA6E26-66D3-48B7-B944-330EFAE7CABF}" type="presOf" srcId="{B6C10841-B5E1-478C-90C3-47CBA8619D1E}" destId="{737922E1-A491-4B62-B2F5-6A094785EF8B}" srcOrd="1" destOrd="0" presId="urn:microsoft.com/office/officeart/2005/8/layout/pyramid1"/>
    <dgm:cxn modelId="{6EF5B822-BD28-46A2-A099-F9508910490A}" type="presOf" srcId="{5769944C-1718-441F-8AD6-52C56ED739AF}" destId="{2A2F13E3-41DE-4F33-B0ED-F426F74B62D9}" srcOrd="1" destOrd="0" presId="urn:microsoft.com/office/officeart/2005/8/layout/pyramid1"/>
    <dgm:cxn modelId="{D0608C5E-9168-42BB-803C-D9B7AB5F163E}" srcId="{3373A5B4-4175-4428-A254-506A1941ED73}" destId="{B6C10841-B5E1-478C-90C3-47CBA8619D1E}" srcOrd="2" destOrd="0" parTransId="{45AAB64A-AD60-4384-89E9-5FD988F8F88E}" sibTransId="{ED4AE361-77CB-45CB-A349-E84F084A0AAE}"/>
    <dgm:cxn modelId="{77C06A41-0863-4C36-86DC-678348187578}" type="presOf" srcId="{3373A5B4-4175-4428-A254-506A1941ED73}" destId="{F8A535A9-CE25-4295-8F53-C71ECE96A1EE}" srcOrd="0" destOrd="0" presId="urn:microsoft.com/office/officeart/2005/8/layout/pyramid1"/>
    <dgm:cxn modelId="{96C87F8B-D545-48DD-B5D9-DA90FCE3EF62}" type="presOf" srcId="{B7588FBA-F749-4DA2-AA8A-3722DF8656F7}" destId="{B3A8242A-5F25-4283-B1D4-C0ABD54EA542}" srcOrd="0" destOrd="0" presId="urn:microsoft.com/office/officeart/2005/8/layout/pyramid1"/>
    <dgm:cxn modelId="{EE6535CB-9D4A-4D61-BDA8-9ABC1E5BC997}" type="presOf" srcId="{344FD88C-CD03-4E4F-9887-1EAC14629FC3}" destId="{B3819A5E-B055-4537-B482-BB121B3C4D49}" srcOrd="0" destOrd="0" presId="urn:microsoft.com/office/officeart/2005/8/layout/pyramid1"/>
    <dgm:cxn modelId="{84D78E86-A849-42C7-921E-4F37BF36E8D5}" srcId="{3373A5B4-4175-4428-A254-506A1941ED73}" destId="{5769944C-1718-441F-8AD6-52C56ED739AF}" srcOrd="4" destOrd="0" parTransId="{42F21F90-E67D-46E0-9BE3-0014AF4A4AA3}" sibTransId="{B6AB6946-DEA5-4940-8AA6-977776BE6E72}"/>
    <dgm:cxn modelId="{F832AEC1-C8EB-4994-AB50-D0B8B529F171}" srcId="{3373A5B4-4175-4428-A254-506A1941ED73}" destId="{C7572A34-1DA8-4837-8E09-90D1961A7D36}" srcOrd="7" destOrd="0" parTransId="{F05BAABE-0D2D-43CF-941E-C39498632EF0}" sibTransId="{EC5A0045-5A1B-4349-A981-DFAF3A2CC5C2}"/>
    <dgm:cxn modelId="{B1BD7678-CF8F-44FB-B9FB-19A38F2B73CE}" type="presOf" srcId="{B7588FBA-F749-4DA2-AA8A-3722DF8656F7}" destId="{1CF56EE0-35E1-4329-8D02-54055FC71670}" srcOrd="1" destOrd="0" presId="urn:microsoft.com/office/officeart/2005/8/layout/pyramid1"/>
    <dgm:cxn modelId="{EB6AE704-FD73-4509-9B56-BD7262A94C37}" srcId="{3373A5B4-4175-4428-A254-506A1941ED73}" destId="{2F431752-A2A3-476F-9669-F111D0B5F7AB}" srcOrd="6" destOrd="0" parTransId="{E9E18578-33B4-4F8F-BA63-D7B1308C0786}" sibTransId="{C630AFE7-540A-49C2-BF82-EF52C43A3CE8}"/>
    <dgm:cxn modelId="{ED74AC07-FA28-4606-9DCF-4F9A99535D67}" type="presOf" srcId="{B6C10841-B5E1-478C-90C3-47CBA8619D1E}" destId="{E8D5CC53-B5A6-464E-B44B-B5CEC31657D1}" srcOrd="0" destOrd="0" presId="urn:microsoft.com/office/officeart/2005/8/layout/pyramid1"/>
    <dgm:cxn modelId="{8BCABEBF-FC33-4641-BCB1-5E59CFA6EF92}" type="presOf" srcId="{2F431752-A2A3-476F-9669-F111D0B5F7AB}" destId="{1E5EE329-C9A2-4157-BEA0-C093C6131255}" srcOrd="0" destOrd="0" presId="urn:microsoft.com/office/officeart/2005/8/layout/pyramid1"/>
    <dgm:cxn modelId="{206A647C-61A1-45B5-B4BA-8F521C854EB6}" srcId="{3373A5B4-4175-4428-A254-506A1941ED73}" destId="{B7588FBA-F749-4DA2-AA8A-3722DF8656F7}" srcOrd="3" destOrd="0" parTransId="{D27F4266-F7E1-427B-895E-569EBD0C05D2}" sibTransId="{34658D16-EDC2-4E49-90E1-431A55E1A075}"/>
    <dgm:cxn modelId="{82541ABD-8C4C-43BD-8972-ACA36FA307EE}" type="presOf" srcId="{C7572A34-1DA8-4837-8E09-90D1961A7D36}" destId="{D7375E1C-43AD-45C1-BA50-08027F50AAD8}" srcOrd="1" destOrd="0" presId="urn:microsoft.com/office/officeart/2005/8/layout/pyramid1"/>
    <dgm:cxn modelId="{4968C97D-5BD1-4F6E-B3C5-5AFA1C31226C}" type="presOf" srcId="{C7572A34-1DA8-4837-8E09-90D1961A7D36}" destId="{0CE9EA6D-7C18-43F5-92BA-D128EB2B1010}" srcOrd="0" destOrd="0" presId="urn:microsoft.com/office/officeart/2005/8/layout/pyramid1"/>
    <dgm:cxn modelId="{9A90F031-433A-4DFD-BA6B-1EA4483A0C5F}" type="presOf" srcId="{2F431752-A2A3-476F-9669-F111D0B5F7AB}" destId="{E966CAEC-3077-4E04-B78A-DB88E2C7EE1C}" srcOrd="1" destOrd="0" presId="urn:microsoft.com/office/officeart/2005/8/layout/pyramid1"/>
    <dgm:cxn modelId="{E818A227-4182-4923-B40C-D5378C7635B2}" srcId="{3373A5B4-4175-4428-A254-506A1941ED73}" destId="{344FD88C-CD03-4E4F-9887-1EAC14629FC3}" srcOrd="1" destOrd="0" parTransId="{504AC07E-05F7-4A53-8B34-7527F1AA6BC8}" sibTransId="{47744F94-6464-48AD-8AFD-7FFEA37DB0EB}"/>
    <dgm:cxn modelId="{BF409881-0ED3-4622-A215-BC35C506D9D8}" type="presOf" srcId="{1CC943FA-416B-476D-BB66-269737C52BB5}" destId="{18EB87BF-28B1-4982-9FFA-FD5852044116}" srcOrd="1" destOrd="0" presId="urn:microsoft.com/office/officeart/2005/8/layout/pyramid1"/>
    <dgm:cxn modelId="{EC348199-B954-4F46-9C86-285CE064BFB9}" type="presParOf" srcId="{F8A535A9-CE25-4295-8F53-C71ECE96A1EE}" destId="{8372689A-FA7F-4E5B-863C-9721E9472F25}" srcOrd="0" destOrd="0" presId="urn:microsoft.com/office/officeart/2005/8/layout/pyramid1"/>
    <dgm:cxn modelId="{B8B7877F-2515-4424-A611-8247A38A88FF}" type="presParOf" srcId="{8372689A-FA7F-4E5B-863C-9721E9472F25}" destId="{F7B015E3-0A23-4D05-B675-9A173C5422B6}" srcOrd="0" destOrd="0" presId="urn:microsoft.com/office/officeart/2005/8/layout/pyramid1"/>
    <dgm:cxn modelId="{20CFA08D-7280-4A80-91B7-C63AAB6DF382}" type="presParOf" srcId="{8372689A-FA7F-4E5B-863C-9721E9472F25}" destId="{2EBFA14E-5ADE-4A51-AEF3-1F6500A08754}" srcOrd="1" destOrd="0" presId="urn:microsoft.com/office/officeart/2005/8/layout/pyramid1"/>
    <dgm:cxn modelId="{C0ECEA26-A17A-4833-9311-B4BB11B76F1C}" type="presParOf" srcId="{F8A535A9-CE25-4295-8F53-C71ECE96A1EE}" destId="{13D6D36B-BEB4-4B46-AA35-F9A89969E552}" srcOrd="1" destOrd="0" presId="urn:microsoft.com/office/officeart/2005/8/layout/pyramid1"/>
    <dgm:cxn modelId="{F739756F-5D1B-442B-8E9C-54DD83F734D6}" type="presParOf" srcId="{13D6D36B-BEB4-4B46-AA35-F9A89969E552}" destId="{B3819A5E-B055-4537-B482-BB121B3C4D49}" srcOrd="0" destOrd="0" presId="urn:microsoft.com/office/officeart/2005/8/layout/pyramid1"/>
    <dgm:cxn modelId="{EEFBF44B-433A-446C-8DA4-DEE05BEFF100}" type="presParOf" srcId="{13D6D36B-BEB4-4B46-AA35-F9A89969E552}" destId="{475AAC76-DCF1-48E1-8229-6513FEB546E0}" srcOrd="1" destOrd="0" presId="urn:microsoft.com/office/officeart/2005/8/layout/pyramid1"/>
    <dgm:cxn modelId="{6BA7C1C7-79A5-4B50-A9B3-FE6D493186D1}" type="presParOf" srcId="{F8A535A9-CE25-4295-8F53-C71ECE96A1EE}" destId="{1DC58D57-F005-4AE7-8CF5-A227ABDE145E}" srcOrd="2" destOrd="0" presId="urn:microsoft.com/office/officeart/2005/8/layout/pyramid1"/>
    <dgm:cxn modelId="{3EAB90DF-D444-4D41-8CC7-B05BD8639A7E}" type="presParOf" srcId="{1DC58D57-F005-4AE7-8CF5-A227ABDE145E}" destId="{E8D5CC53-B5A6-464E-B44B-B5CEC31657D1}" srcOrd="0" destOrd="0" presId="urn:microsoft.com/office/officeart/2005/8/layout/pyramid1"/>
    <dgm:cxn modelId="{A52AA586-6A23-4F22-AF6D-334EE18623D8}" type="presParOf" srcId="{1DC58D57-F005-4AE7-8CF5-A227ABDE145E}" destId="{737922E1-A491-4B62-B2F5-6A094785EF8B}" srcOrd="1" destOrd="0" presId="urn:microsoft.com/office/officeart/2005/8/layout/pyramid1"/>
    <dgm:cxn modelId="{41F47084-939C-423B-90B6-74FAE4E2E573}" type="presParOf" srcId="{F8A535A9-CE25-4295-8F53-C71ECE96A1EE}" destId="{C224B96A-B81E-48F0-A47F-AEF5D0C62E23}" srcOrd="3" destOrd="0" presId="urn:microsoft.com/office/officeart/2005/8/layout/pyramid1"/>
    <dgm:cxn modelId="{BA3E09E4-EA09-46BB-A12E-DF516B815809}" type="presParOf" srcId="{C224B96A-B81E-48F0-A47F-AEF5D0C62E23}" destId="{B3A8242A-5F25-4283-B1D4-C0ABD54EA542}" srcOrd="0" destOrd="0" presId="urn:microsoft.com/office/officeart/2005/8/layout/pyramid1"/>
    <dgm:cxn modelId="{159022F3-ABCC-4193-A5DB-E5E66566E703}" type="presParOf" srcId="{C224B96A-B81E-48F0-A47F-AEF5D0C62E23}" destId="{1CF56EE0-35E1-4329-8D02-54055FC71670}" srcOrd="1" destOrd="0" presId="urn:microsoft.com/office/officeart/2005/8/layout/pyramid1"/>
    <dgm:cxn modelId="{861537A5-314C-46FD-B506-6D1076BBA643}" type="presParOf" srcId="{F8A535A9-CE25-4295-8F53-C71ECE96A1EE}" destId="{9D6E9CFE-1795-4ABC-8F52-A83D3F8638F4}" srcOrd="4" destOrd="0" presId="urn:microsoft.com/office/officeart/2005/8/layout/pyramid1"/>
    <dgm:cxn modelId="{7755A1E5-E2FE-449C-B769-90F8FD823C5D}" type="presParOf" srcId="{9D6E9CFE-1795-4ABC-8F52-A83D3F8638F4}" destId="{0E7E3BD3-F9F6-4C12-AA31-4901C1A25C8A}" srcOrd="0" destOrd="0" presId="urn:microsoft.com/office/officeart/2005/8/layout/pyramid1"/>
    <dgm:cxn modelId="{6C0F06BA-AFB3-425A-8173-165F21E5CDEC}" type="presParOf" srcId="{9D6E9CFE-1795-4ABC-8F52-A83D3F8638F4}" destId="{2A2F13E3-41DE-4F33-B0ED-F426F74B62D9}" srcOrd="1" destOrd="0" presId="urn:microsoft.com/office/officeart/2005/8/layout/pyramid1"/>
    <dgm:cxn modelId="{F7332416-AD5C-4A9F-BF7E-80934EA1305C}" type="presParOf" srcId="{F8A535A9-CE25-4295-8F53-C71ECE96A1EE}" destId="{713F6330-6150-42C3-B1B8-2187C5028911}" srcOrd="5" destOrd="0" presId="urn:microsoft.com/office/officeart/2005/8/layout/pyramid1"/>
    <dgm:cxn modelId="{14B71113-0D1B-4633-9B7C-48E9985A564F}" type="presParOf" srcId="{713F6330-6150-42C3-B1B8-2187C5028911}" destId="{3481EC5D-E50A-4DE8-81BB-99F8E722A12C}" srcOrd="0" destOrd="0" presId="urn:microsoft.com/office/officeart/2005/8/layout/pyramid1"/>
    <dgm:cxn modelId="{BCC4A977-36D9-4C3D-8167-1EF9FFF97C83}" type="presParOf" srcId="{713F6330-6150-42C3-B1B8-2187C5028911}" destId="{18EB87BF-28B1-4982-9FFA-FD5852044116}" srcOrd="1" destOrd="0" presId="urn:microsoft.com/office/officeart/2005/8/layout/pyramid1"/>
    <dgm:cxn modelId="{C2E14DA0-8736-4BEF-B851-383C44E41316}" type="presParOf" srcId="{F8A535A9-CE25-4295-8F53-C71ECE96A1EE}" destId="{92824025-99F1-4DFE-AD50-F40AC3DB6ACF}" srcOrd="6" destOrd="0" presId="urn:microsoft.com/office/officeart/2005/8/layout/pyramid1"/>
    <dgm:cxn modelId="{A1121656-CF68-46BC-84C6-BF7F55A7E3E3}" type="presParOf" srcId="{92824025-99F1-4DFE-AD50-F40AC3DB6ACF}" destId="{1E5EE329-C9A2-4157-BEA0-C093C6131255}" srcOrd="0" destOrd="0" presId="urn:microsoft.com/office/officeart/2005/8/layout/pyramid1"/>
    <dgm:cxn modelId="{441E6110-99E7-499A-B667-67F40EFABB1E}" type="presParOf" srcId="{92824025-99F1-4DFE-AD50-F40AC3DB6ACF}" destId="{E966CAEC-3077-4E04-B78A-DB88E2C7EE1C}" srcOrd="1" destOrd="0" presId="urn:microsoft.com/office/officeart/2005/8/layout/pyramid1"/>
    <dgm:cxn modelId="{7B0F457E-BBF0-46C7-AE51-845F4D595626}" type="presParOf" srcId="{F8A535A9-CE25-4295-8F53-C71ECE96A1EE}" destId="{F28F0927-0A11-4F13-80BF-25EF035502F1}" srcOrd="7" destOrd="0" presId="urn:microsoft.com/office/officeart/2005/8/layout/pyramid1"/>
    <dgm:cxn modelId="{EE9792BE-2917-4888-972D-8732493667F8}" type="presParOf" srcId="{F28F0927-0A11-4F13-80BF-25EF035502F1}" destId="{0CE9EA6D-7C18-43F5-92BA-D128EB2B1010}" srcOrd="0" destOrd="0" presId="urn:microsoft.com/office/officeart/2005/8/layout/pyramid1"/>
    <dgm:cxn modelId="{8BD6D581-6906-4D38-A5F9-1C2459D8E255}" type="presParOf" srcId="{F28F0927-0A11-4F13-80BF-25EF035502F1}" destId="{D7375E1C-43AD-45C1-BA50-08027F50AAD8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7B015E3-0A23-4D05-B675-9A173C5422B6}">
      <dsp:nvSpPr>
        <dsp:cNvPr id="0" name=""/>
        <dsp:cNvSpPr/>
      </dsp:nvSpPr>
      <dsp:spPr>
        <a:xfrm>
          <a:off x="2406551" y="0"/>
          <a:ext cx="687586" cy="616148"/>
        </a:xfrm>
        <a:prstGeom prst="trapezoid">
          <a:avLst>
            <a:gd name="adj" fmla="val 55797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600" kern="1200" dirty="0"/>
        </a:p>
      </dsp:txBody>
      <dsp:txXfrm>
        <a:off x="2406551" y="0"/>
        <a:ext cx="687586" cy="616148"/>
      </dsp:txXfrm>
    </dsp:sp>
    <dsp:sp modelId="{B3819A5E-B055-4537-B482-BB121B3C4D49}">
      <dsp:nvSpPr>
        <dsp:cNvPr id="0" name=""/>
        <dsp:cNvSpPr/>
      </dsp:nvSpPr>
      <dsp:spPr>
        <a:xfrm>
          <a:off x="2062758" y="616148"/>
          <a:ext cx="1375172" cy="616148"/>
        </a:xfrm>
        <a:prstGeom prst="trapezoid">
          <a:avLst>
            <a:gd name="adj" fmla="val 55797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800" b="1" kern="1200" dirty="0">
            <a:latin typeface="나눔명조" pitchFamily="18" charset="-127"/>
            <a:ea typeface="나눔명조" pitchFamily="18" charset="-127"/>
          </a:endParaRPr>
        </a:p>
      </dsp:txBody>
      <dsp:txXfrm>
        <a:off x="2303413" y="616148"/>
        <a:ext cx="893861" cy="616148"/>
      </dsp:txXfrm>
    </dsp:sp>
    <dsp:sp modelId="{E8D5CC53-B5A6-464E-B44B-B5CEC31657D1}">
      <dsp:nvSpPr>
        <dsp:cNvPr id="0" name=""/>
        <dsp:cNvSpPr/>
      </dsp:nvSpPr>
      <dsp:spPr>
        <a:xfrm>
          <a:off x="1718965" y="1232296"/>
          <a:ext cx="2062758" cy="616148"/>
        </a:xfrm>
        <a:prstGeom prst="trapezoid">
          <a:avLst>
            <a:gd name="adj" fmla="val 55797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800" b="1" kern="1200" dirty="0">
            <a:latin typeface="나눔명조" pitchFamily="18" charset="-127"/>
            <a:ea typeface="나눔명조" pitchFamily="18" charset="-127"/>
          </a:endParaRPr>
        </a:p>
      </dsp:txBody>
      <dsp:txXfrm>
        <a:off x="2079947" y="1232296"/>
        <a:ext cx="1340792" cy="616148"/>
      </dsp:txXfrm>
    </dsp:sp>
    <dsp:sp modelId="{B3A8242A-5F25-4283-B1D4-C0ABD54EA542}">
      <dsp:nvSpPr>
        <dsp:cNvPr id="0" name=""/>
        <dsp:cNvSpPr/>
      </dsp:nvSpPr>
      <dsp:spPr>
        <a:xfrm>
          <a:off x="1375172" y="1848445"/>
          <a:ext cx="2750344" cy="616148"/>
        </a:xfrm>
        <a:prstGeom prst="trapezoid">
          <a:avLst>
            <a:gd name="adj" fmla="val 55797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800" b="1" kern="1200" dirty="0">
            <a:latin typeface="나눔명조" pitchFamily="18" charset="-127"/>
            <a:ea typeface="나눔명조" pitchFamily="18" charset="-127"/>
          </a:endParaRPr>
        </a:p>
      </dsp:txBody>
      <dsp:txXfrm>
        <a:off x="1856482" y="1848445"/>
        <a:ext cx="1787723" cy="616148"/>
      </dsp:txXfrm>
    </dsp:sp>
    <dsp:sp modelId="{0E7E3BD3-F9F6-4C12-AA31-4901C1A25C8A}">
      <dsp:nvSpPr>
        <dsp:cNvPr id="0" name=""/>
        <dsp:cNvSpPr/>
      </dsp:nvSpPr>
      <dsp:spPr>
        <a:xfrm>
          <a:off x="1031379" y="2464593"/>
          <a:ext cx="3437930" cy="616148"/>
        </a:xfrm>
        <a:prstGeom prst="trapezoid">
          <a:avLst>
            <a:gd name="adj" fmla="val 55797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>
              <a:latin typeface="나눔명조" pitchFamily="18" charset="-127"/>
              <a:ea typeface="나눔명조" pitchFamily="18" charset="-127"/>
            </a:rPr>
            <a:t>사도신경</a:t>
          </a:r>
          <a:endParaRPr lang="ko-KR" altLang="en-US" sz="2800" b="1" kern="1200" dirty="0">
            <a:latin typeface="나눔명조" pitchFamily="18" charset="-127"/>
            <a:ea typeface="나눔명조" pitchFamily="18" charset="-127"/>
          </a:endParaRPr>
        </a:p>
      </dsp:txBody>
      <dsp:txXfrm>
        <a:off x="1633016" y="2464593"/>
        <a:ext cx="2234654" cy="616148"/>
      </dsp:txXfrm>
    </dsp:sp>
    <dsp:sp modelId="{3481EC5D-E50A-4DE8-81BB-99F8E722A12C}">
      <dsp:nvSpPr>
        <dsp:cNvPr id="0" name=""/>
        <dsp:cNvSpPr/>
      </dsp:nvSpPr>
      <dsp:spPr>
        <a:xfrm>
          <a:off x="687586" y="3080741"/>
          <a:ext cx="4125516" cy="616148"/>
        </a:xfrm>
        <a:prstGeom prst="trapezoid">
          <a:avLst>
            <a:gd name="adj" fmla="val 55797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800" b="1" kern="1200" dirty="0" smtClean="0">
              <a:latin typeface="나눔명조" pitchFamily="18" charset="-127"/>
              <a:ea typeface="나눔명조" pitchFamily="18" charset="-127"/>
            </a:rPr>
            <a:t>‘</a:t>
          </a:r>
          <a:r>
            <a:rPr lang="ko-KR" altLang="en-US" sz="2800" b="1" kern="1200" dirty="0" err="1" smtClean="0">
              <a:latin typeface="나눔명조" pitchFamily="18" charset="-127"/>
              <a:ea typeface="나눔명조" pitchFamily="18" charset="-127"/>
            </a:rPr>
            <a:t>참행복</a:t>
          </a:r>
          <a:r>
            <a:rPr lang="en-US" altLang="ko-KR" sz="2800" b="1" kern="1200" dirty="0" smtClean="0">
              <a:latin typeface="나눔명조" pitchFamily="18" charset="-127"/>
              <a:ea typeface="나눔명조" pitchFamily="18" charset="-127"/>
            </a:rPr>
            <a:t>’</a:t>
          </a:r>
          <a:r>
            <a:rPr lang="en-US" altLang="ko-KR" sz="2000" b="1" kern="1200" dirty="0" smtClean="0">
              <a:latin typeface="나눔명조" pitchFamily="18" charset="-127"/>
              <a:ea typeface="나눔명조" pitchFamily="18" charset="-127"/>
            </a:rPr>
            <a:t>(</a:t>
          </a:r>
          <a:r>
            <a:rPr lang="ko-KR" altLang="en-US" sz="2000" b="1" kern="1200" dirty="0" smtClean="0">
              <a:latin typeface="나눔명조" pitchFamily="18" charset="-127"/>
              <a:ea typeface="나눔명조" pitchFamily="18" charset="-127"/>
            </a:rPr>
            <a:t>진복</a:t>
          </a:r>
          <a:r>
            <a:rPr lang="en-US" altLang="ko-KR" sz="2000" b="1" kern="1200" dirty="0" smtClean="0">
              <a:latin typeface="나눔명조" pitchFamily="18" charset="-127"/>
              <a:ea typeface="나눔명조" pitchFamily="18" charset="-127"/>
            </a:rPr>
            <a:t>8</a:t>
          </a:r>
          <a:r>
            <a:rPr lang="ko-KR" altLang="en-US" sz="2000" b="1" kern="1200" dirty="0" smtClean="0">
              <a:latin typeface="나눔명조" pitchFamily="18" charset="-127"/>
              <a:ea typeface="나눔명조" pitchFamily="18" charset="-127"/>
            </a:rPr>
            <a:t>단</a:t>
          </a:r>
          <a:r>
            <a:rPr lang="en-US" altLang="ko-KR" sz="2000" b="1" kern="1200" dirty="0" smtClean="0">
              <a:latin typeface="나눔명조" pitchFamily="18" charset="-127"/>
              <a:ea typeface="나눔명조" pitchFamily="18" charset="-127"/>
            </a:rPr>
            <a:t>)</a:t>
          </a:r>
          <a:endParaRPr lang="ko-KR" altLang="en-US" sz="2000" b="1" kern="1200" dirty="0">
            <a:latin typeface="나눔명조" pitchFamily="18" charset="-127"/>
            <a:ea typeface="나눔명조" pitchFamily="18" charset="-127"/>
          </a:endParaRPr>
        </a:p>
      </dsp:txBody>
      <dsp:txXfrm>
        <a:off x="1409551" y="3080741"/>
        <a:ext cx="2681585" cy="616148"/>
      </dsp:txXfrm>
    </dsp:sp>
    <dsp:sp modelId="{1E5EE329-C9A2-4157-BEA0-C093C6131255}">
      <dsp:nvSpPr>
        <dsp:cNvPr id="0" name=""/>
        <dsp:cNvSpPr/>
      </dsp:nvSpPr>
      <dsp:spPr>
        <a:xfrm>
          <a:off x="343793" y="3696890"/>
          <a:ext cx="4813102" cy="616148"/>
        </a:xfrm>
        <a:prstGeom prst="trapezoid">
          <a:avLst>
            <a:gd name="adj" fmla="val 55797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>
              <a:latin typeface="나눔명조" pitchFamily="18" charset="-127"/>
              <a:ea typeface="나눔명조" pitchFamily="18" charset="-127"/>
            </a:rPr>
            <a:t>십계명</a:t>
          </a:r>
          <a:endParaRPr lang="ko-KR" altLang="en-US" sz="2800" b="1" kern="1200" dirty="0">
            <a:latin typeface="나눔명조" pitchFamily="18" charset="-127"/>
            <a:ea typeface="나눔명조" pitchFamily="18" charset="-127"/>
          </a:endParaRPr>
        </a:p>
      </dsp:txBody>
      <dsp:txXfrm>
        <a:off x="1186085" y="3696890"/>
        <a:ext cx="3128516" cy="616148"/>
      </dsp:txXfrm>
    </dsp:sp>
    <dsp:sp modelId="{0CE9EA6D-7C18-43F5-92BA-D128EB2B1010}">
      <dsp:nvSpPr>
        <dsp:cNvPr id="0" name=""/>
        <dsp:cNvSpPr/>
      </dsp:nvSpPr>
      <dsp:spPr>
        <a:xfrm>
          <a:off x="0" y="4313038"/>
          <a:ext cx="5500688" cy="616148"/>
        </a:xfrm>
        <a:prstGeom prst="trapezoid">
          <a:avLst>
            <a:gd name="adj" fmla="val 55797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>
              <a:latin typeface="나눔명조" pitchFamily="18" charset="-127"/>
              <a:ea typeface="나눔명조" pitchFamily="18" charset="-127"/>
            </a:rPr>
            <a:t>성경</a:t>
          </a:r>
          <a:endParaRPr lang="ko-KR" altLang="en-US" sz="2800" b="1" kern="1200" dirty="0">
            <a:latin typeface="나눔명조" pitchFamily="18" charset="-127"/>
            <a:ea typeface="나눔명조" pitchFamily="18" charset="-127"/>
          </a:endParaRPr>
        </a:p>
      </dsp:txBody>
      <dsp:txXfrm>
        <a:off x="962620" y="4313038"/>
        <a:ext cx="3575447" cy="616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43FD9-F482-485B-9447-9EED41C77F22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0555B-1B3B-4DB0-9F3A-49B5E12F33A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AFAB9-00D8-4E36-9123-581A8D00CFB7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9D174-B9FF-496F-9CCF-668626BA3FC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45E76-F883-4D54-8798-2D18BDAE5335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2D2EA-BC3C-4C28-9A39-CB0D8702DAB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161AA-918D-4F8A-BDC1-117CBAAB81BD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EFAC8-34F1-4027-BFF9-AF36AE00420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BD647-9F0C-4176-A1A9-9B0C72936335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41A5D-B0F4-4EA2-BE4F-7AE00CADD87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052E9-E4D7-4703-8E51-04DB7016E3E7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65046-13F9-4328-87B1-DB015B3EF18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73D51-C925-4BA5-8426-0916B70074F8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4FFB1-477D-44E5-B28A-FD1D46EB550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63C71-C3A7-4877-9723-A1B2A7CD0157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89F66-6D76-4274-92F5-0E25B744210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AD78D-05C6-4E2B-9341-17388ED0DEDC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85443-0B54-4353-9E49-BBF38C36033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017B4-3F3A-4F93-B4AC-08F01BC738D1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FFF93-3939-47E3-8AFB-979392DBD4C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8FF02-C09A-41AA-8DC3-9E3FE5EC95CB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48406-C1D4-4F89-940E-863200B953A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1650BAC-E861-4512-9E76-9847146B6C24}" type="datetimeFigureOut">
              <a:rPr lang="ko-KR" altLang="en-US"/>
              <a:pPr>
                <a:defRPr/>
              </a:pPr>
              <a:t>2013-01-25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FB6F8AF-DF93-402A-A79C-5CD65212FF0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OWNER\바탕 화면\사도신경표지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3563" y="381000"/>
            <a:ext cx="5476875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부제목 2"/>
          <p:cNvSpPr txBox="1">
            <a:spLocks/>
          </p:cNvSpPr>
          <p:nvPr/>
        </p:nvSpPr>
        <p:spPr bwMode="auto">
          <a:xfrm>
            <a:off x="1300163" y="5072063"/>
            <a:ext cx="6557962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kumimoji="0" lang="ko-KR" altLang="en-US" sz="2800" b="1">
                <a:latin typeface="나눔고딕" pitchFamily="50" charset="-127"/>
                <a:ea typeface="나눔고딕" pitchFamily="50" charset="-127"/>
              </a:rPr>
              <a:t>차동엽 신부</a:t>
            </a:r>
          </a:p>
        </p:txBody>
      </p:sp>
      <p:sp>
        <p:nvSpPr>
          <p:cNvPr id="7" name="제목 1"/>
          <p:cNvSpPr txBox="1">
            <a:spLocks/>
          </p:cNvSpPr>
          <p:nvPr/>
        </p:nvSpPr>
        <p:spPr bwMode="auto">
          <a:xfrm>
            <a:off x="142875" y="1816100"/>
            <a:ext cx="885825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kumimoji="0" lang="ko-KR" altLang="en-US" sz="8000" b="1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  <a:cs typeface="+mj-cs"/>
              </a:rPr>
              <a:t>나는 믿나이다</a:t>
            </a:r>
          </a:p>
        </p:txBody>
      </p:sp>
      <p:sp>
        <p:nvSpPr>
          <p:cNvPr id="3076" name="부제목 2"/>
          <p:cNvSpPr txBox="1">
            <a:spLocks/>
          </p:cNvSpPr>
          <p:nvPr/>
        </p:nvSpPr>
        <p:spPr bwMode="auto">
          <a:xfrm>
            <a:off x="1187450" y="1000125"/>
            <a:ext cx="6557963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ko-KR" altLang="en-US" sz="4000" b="1">
                <a:latin typeface="나눔고딕" pitchFamily="50" charset="-127"/>
                <a:ea typeface="나눔고딕" pitchFamily="50" charset="-127"/>
              </a:rPr>
              <a:t>사도신경</a:t>
            </a:r>
          </a:p>
        </p:txBody>
      </p:sp>
      <p:sp>
        <p:nvSpPr>
          <p:cNvPr id="10" name="제목 1"/>
          <p:cNvSpPr txBox="1">
            <a:spLocks/>
          </p:cNvSpPr>
          <p:nvPr/>
        </p:nvSpPr>
        <p:spPr bwMode="auto">
          <a:xfrm>
            <a:off x="142875" y="2714625"/>
            <a:ext cx="885825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kumimoji="0" lang="en-US" altLang="ko-KR" sz="7200" b="1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  <a:cs typeface="+mj-cs"/>
              </a:rPr>
              <a:t>Credo</a:t>
            </a:r>
            <a:endParaRPr kumimoji="0" lang="ko-KR" altLang="en-US" sz="7200" b="1" dirty="0">
              <a:solidFill>
                <a:srgbClr val="C00000"/>
              </a:solidFill>
              <a:latin typeface="나눔명조" pitchFamily="18" charset="-127"/>
              <a:ea typeface="나눔명조" pitchFamily="18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제목 1"/>
          <p:cNvSpPr>
            <a:spLocks noGrp="1"/>
          </p:cNvSpPr>
          <p:nvPr>
            <p:ph type="title"/>
          </p:nvPr>
        </p:nvSpPr>
        <p:spPr>
          <a:xfrm>
            <a:off x="158750" y="357188"/>
            <a:ext cx="8229600" cy="1143000"/>
          </a:xfrm>
        </p:spPr>
        <p:txBody>
          <a:bodyPr/>
          <a:lstStyle/>
          <a:p>
            <a:pPr algn="l" eaLnBrk="1" hangingPunct="1"/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그리스도교 신앙의 중심</a:t>
            </a:r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mtClean="0">
                <a:latin typeface="나눔고딕" pitchFamily="50" charset="-127"/>
                <a:ea typeface="나눔고딕" pitchFamily="50" charset="-127"/>
              </a:rPr>
            </a:br>
            <a:endParaRPr lang="ko-KR" altLang="en-US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내용 개체 틀 2"/>
          <p:cNvSpPr txBox="1">
            <a:spLocks/>
          </p:cNvSpPr>
          <p:nvPr/>
        </p:nvSpPr>
        <p:spPr bwMode="auto">
          <a:xfrm>
            <a:off x="500063" y="1657350"/>
            <a:ext cx="6429375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kumimoji="0" lang="ko-KR" altLang="en-US" sz="9600" b="1" dirty="0">
                <a:latin typeface="+mn-lt"/>
                <a:ea typeface="+mn-ea"/>
              </a:rPr>
              <a:t>中</a:t>
            </a:r>
            <a:r>
              <a:rPr kumimoji="0" lang="en-US" altLang="ko-KR" sz="9600" b="1" dirty="0">
                <a:latin typeface="+mn-lt"/>
                <a:ea typeface="+mn-ea"/>
              </a:rPr>
              <a:t>+</a:t>
            </a:r>
            <a:r>
              <a:rPr kumimoji="0" lang="ko-KR" altLang="en-US" sz="9600" b="1" dirty="0">
                <a:latin typeface="+mn-lt"/>
                <a:ea typeface="+mn-ea"/>
              </a:rPr>
              <a:t>心 </a:t>
            </a:r>
            <a:r>
              <a:rPr kumimoji="0" lang="en-US" altLang="ko-KR" sz="9600" b="1" dirty="0">
                <a:latin typeface="+mn-lt"/>
                <a:ea typeface="+mn-ea"/>
              </a:rPr>
              <a:t>=</a:t>
            </a:r>
          </a:p>
        </p:txBody>
      </p:sp>
      <p:sp>
        <p:nvSpPr>
          <p:cNvPr id="8" name="내용 개체 틀 2"/>
          <p:cNvSpPr txBox="1">
            <a:spLocks/>
          </p:cNvSpPr>
          <p:nvPr/>
        </p:nvSpPr>
        <p:spPr>
          <a:xfrm>
            <a:off x="5643563" y="1657350"/>
            <a:ext cx="3357562" cy="2928938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ko-KR" altLang="en-US" sz="9600" b="1" dirty="0">
                <a:latin typeface="+mn-lt"/>
                <a:ea typeface="+mn-ea"/>
              </a:rPr>
              <a:t>忠</a:t>
            </a:r>
            <a:r>
              <a:rPr kumimoji="0" lang="en-US" altLang="ko-KR" sz="8000" dirty="0">
                <a:latin typeface="+mn-lt"/>
                <a:ea typeface="+mn-ea"/>
              </a:rPr>
              <a:t>(</a:t>
            </a:r>
            <a:r>
              <a:rPr kumimoji="0" lang="ko-KR" altLang="en-US" sz="8000" dirty="0">
                <a:latin typeface="+mn-lt"/>
                <a:ea typeface="+mn-ea"/>
              </a:rPr>
              <a:t>충</a:t>
            </a:r>
            <a:r>
              <a:rPr kumimoji="0" lang="en-US" altLang="ko-KR" sz="8000" dirty="0">
                <a:latin typeface="+mn-lt"/>
                <a:ea typeface="+mn-ea"/>
              </a:rPr>
              <a:t>)</a:t>
            </a:r>
          </a:p>
        </p:txBody>
      </p:sp>
      <p:pic>
        <p:nvPicPr>
          <p:cNvPr id="3078" name="Picture 6" descr="C:\Documents and Settings\OWNER\바탕 화면\엘_그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1208" y="3313988"/>
            <a:ext cx="2806676" cy="3377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1143000" y="2505075"/>
            <a:ext cx="6000750" cy="1423988"/>
          </a:xfrm>
        </p:spPr>
        <p:txBody>
          <a:bodyPr/>
          <a:lstStyle/>
          <a:p>
            <a:pPr>
              <a:buFont typeface="Wingdings" pitchFamily="2" charset="2"/>
              <a:buChar char="§"/>
              <a:defRPr/>
            </a:pPr>
            <a:r>
              <a:rPr lang="ko-KR" altLang="en-US" sz="2800" b="1" dirty="0" smtClean="0">
                <a:latin typeface="나눔명조" pitchFamily="18" charset="-127"/>
                <a:ea typeface="나눔명조" pitchFamily="18" charset="-127"/>
              </a:rPr>
              <a:t>심볼룸</a:t>
            </a:r>
            <a:r>
              <a:rPr lang="en-US" altLang="ko-KR" sz="2800" b="1" dirty="0" err="1" smtClean="0">
                <a:latin typeface="나눔명조" pitchFamily="18" charset="-127"/>
                <a:ea typeface="나눔명조" pitchFamily="18" charset="-127"/>
              </a:rPr>
              <a:t>symbolum</a:t>
            </a:r>
            <a:r>
              <a:rPr lang="en-US" altLang="ko-KR" sz="2800" b="1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800" b="1" dirty="0" smtClean="0">
                <a:latin typeface="나눔명조" pitchFamily="18" charset="-127"/>
                <a:ea typeface="나눔명조" pitchFamily="18" charset="-127"/>
              </a:rPr>
              <a:t>그</a:t>
            </a:r>
            <a:r>
              <a:rPr lang="en-US" altLang="ko-KR" sz="2800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en-US" altLang="ko-KR" sz="2800" b="1" dirty="0" err="1" smtClean="0">
                <a:latin typeface="나눔명조" pitchFamily="18" charset="-127"/>
                <a:ea typeface="나눔명조" pitchFamily="18" charset="-127"/>
              </a:rPr>
              <a:t>symbolon</a:t>
            </a:r>
            <a:r>
              <a:rPr lang="en-US" altLang="ko-KR" sz="2800" b="1" dirty="0" smtClean="0">
                <a:latin typeface="나눔명조" pitchFamily="18" charset="-127"/>
                <a:ea typeface="나눔명조" pitchFamily="18" charset="-127"/>
              </a:rPr>
              <a:t>)</a:t>
            </a:r>
          </a:p>
          <a:p>
            <a:pPr marL="252000" indent="0">
              <a:buFont typeface="Arial" charset="0"/>
              <a:buNone/>
              <a:defRPr/>
            </a:pPr>
            <a:r>
              <a:rPr lang="en-US" altLang="ko-KR" sz="2800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2800" dirty="0" smtClean="0">
                <a:latin typeface="나눔명조" pitchFamily="18" charset="-127"/>
                <a:ea typeface="나눔명조" pitchFamily="18" charset="-127"/>
              </a:rPr>
              <a:t>깨뜨린 </a:t>
            </a:r>
            <a:r>
              <a:rPr lang="ko-KR" altLang="en-US" sz="2800" dirty="0">
                <a:latin typeface="나눔명조" pitchFamily="18" charset="-127"/>
                <a:ea typeface="나눔명조" pitchFamily="18" charset="-127"/>
              </a:rPr>
              <a:t>또는 쪼개진 물건의 ‘반쪽’</a:t>
            </a:r>
          </a:p>
          <a:p>
            <a:pPr>
              <a:defRPr/>
            </a:pPr>
            <a:endParaRPr lang="en-US" altLang="ko-KR" sz="2800" dirty="0" smtClean="0"/>
          </a:p>
          <a:p>
            <a:pPr>
              <a:defRPr/>
            </a:pPr>
            <a:endParaRPr lang="en-US" altLang="ko-KR" sz="2800" dirty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0" y="4143375"/>
            <a:ext cx="2373313" cy="237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3" descr="C:\Users\cmdcom\Desktop\HL11RL~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63" y="3967163"/>
            <a:ext cx="2657475" cy="260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1"/>
          <p:cNvSpPr txBox="1">
            <a:spLocks/>
          </p:cNvSpPr>
          <p:nvPr/>
        </p:nvSpPr>
        <p:spPr bwMode="auto">
          <a:xfrm>
            <a:off x="1143000" y="1717675"/>
            <a:ext cx="671512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kumimoji="0" lang="en-US" altLang="ko-KR" sz="4400" b="1" dirty="0" err="1">
                <a:latin typeface="+mj-lt"/>
                <a:ea typeface="+mj-ea"/>
                <a:cs typeface="+mj-cs"/>
              </a:rPr>
              <a:t>Symbolum</a:t>
            </a:r>
            <a:r>
              <a:rPr kumimoji="0" lang="en-US" altLang="ko-KR" sz="4400" b="1" dirty="0"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4400" b="1" dirty="0" err="1">
                <a:latin typeface="+mj-lt"/>
                <a:ea typeface="+mj-ea"/>
                <a:cs typeface="+mj-cs"/>
              </a:rPr>
              <a:t>Apostolorum</a:t>
            </a:r>
            <a:endParaRPr kumimoji="0" lang="ko-KR" altLang="en-US" sz="4400" dirty="0"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sp>
        <p:nvSpPr>
          <p:cNvPr id="5126" name="제목 1"/>
          <p:cNvSpPr txBox="1">
            <a:spLocks/>
          </p:cNvSpPr>
          <p:nvPr/>
        </p:nvSpPr>
        <p:spPr bwMode="auto">
          <a:xfrm>
            <a:off x="158750" y="3571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kumimoji="0" lang="en-US" altLang="ko-KR" sz="4400" b="1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kumimoji="0" lang="ko-KR" altLang="en-US" sz="4400" b="1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사도신경</a:t>
            </a:r>
            <a:r>
              <a:rPr kumimoji="0" lang="en-US" altLang="ko-KR" sz="4400" b="1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’</a:t>
            </a:r>
            <a:r>
              <a:rPr kumimoji="0" lang="ko-KR" altLang="en-US" sz="4400" b="1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의 라틴어 명칭</a:t>
            </a:r>
            <a:r>
              <a:rPr kumimoji="0" lang="ko-KR" altLang="en-US" sz="4400">
                <a:latin typeface="나눔고딕" pitchFamily="50" charset="-127"/>
                <a:ea typeface="나눔고딕" pitchFamily="50" charset="-127"/>
              </a:rPr>
              <a:t/>
            </a:r>
            <a:br>
              <a:rPr kumimoji="0" lang="ko-KR" altLang="en-US" sz="4400">
                <a:latin typeface="나눔고딕" pitchFamily="50" charset="-127"/>
                <a:ea typeface="나눔고딕" pitchFamily="50" charset="-127"/>
              </a:rPr>
            </a:br>
            <a:endParaRPr kumimoji="0" lang="ko-KR" altLang="en-US" sz="440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제목 1"/>
          <p:cNvSpPr>
            <a:spLocks noGrp="1"/>
          </p:cNvSpPr>
          <p:nvPr>
            <p:ph type="title"/>
          </p:nvPr>
        </p:nvSpPr>
        <p:spPr>
          <a:xfrm>
            <a:off x="158750" y="357188"/>
            <a:ext cx="8229600" cy="1143000"/>
          </a:xfrm>
        </p:spPr>
        <p:txBody>
          <a:bodyPr/>
          <a:lstStyle/>
          <a:p>
            <a:pPr algn="l" eaLnBrk="1" hangingPunct="1"/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사도신경</a:t>
            </a:r>
            <a:r>
              <a:rPr lang="en-US" altLang="ko-KR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올바로 고백하기</a:t>
            </a:r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mtClean="0">
                <a:latin typeface="나눔고딕" pitchFamily="50" charset="-127"/>
                <a:ea typeface="나눔고딕" pitchFamily="50" charset="-127"/>
              </a:rPr>
            </a:br>
            <a:endParaRPr lang="ko-KR" altLang="en-US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142875" y="1285875"/>
            <a:ext cx="8858250" cy="5095875"/>
          </a:xfrm>
        </p:spPr>
        <p:txBody>
          <a:bodyPr/>
          <a:lstStyle/>
          <a:p>
            <a:pPr>
              <a:buFont typeface="Wingdings" pitchFamily="2" charset="2"/>
              <a:buChar char="§"/>
              <a:defRPr/>
            </a:pPr>
            <a:r>
              <a:rPr lang="ko-KR" altLang="en-US" sz="3600" b="1" dirty="0">
                <a:latin typeface="나눔명조" pitchFamily="18" charset="-127"/>
                <a:ea typeface="나눔명조" pitchFamily="18" charset="-127"/>
              </a:rPr>
              <a:t>전 존재를 실어 </a:t>
            </a:r>
            <a:r>
              <a:rPr lang="ko-KR" altLang="en-US" sz="3600" b="1" dirty="0" smtClean="0">
                <a:latin typeface="나눔명조" pitchFamily="18" charset="-127"/>
                <a:ea typeface="나눔명조" pitchFamily="18" charset="-127"/>
              </a:rPr>
              <a:t>고백한다</a:t>
            </a:r>
            <a:endParaRPr lang="en-US" altLang="ko-KR" sz="3600" b="1" dirty="0" smtClean="0">
              <a:latin typeface="나눔명조" pitchFamily="18" charset="-127"/>
              <a:ea typeface="나눔명조" pitchFamily="18" charset="-127"/>
            </a:endParaRPr>
          </a:p>
          <a:p>
            <a:pPr marL="252000" indent="0" algn="just">
              <a:buFont typeface="Arial" charset="0"/>
              <a:buNone/>
              <a:defRPr/>
            </a:pP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b="1" dirty="0" smtClean="0">
                <a:latin typeface="나눔명조" pitchFamily="18" charset="-127"/>
                <a:ea typeface="나눔명조" pitchFamily="18" charset="-127"/>
              </a:rPr>
              <a:t>세례예식에서 </a:t>
            </a: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‘</a:t>
            </a:r>
            <a:r>
              <a:rPr lang="ko-KR" altLang="en-US" b="1" dirty="0" smtClean="0">
                <a:latin typeface="나눔명조" pitchFamily="18" charset="-127"/>
                <a:ea typeface="나눔명조" pitchFamily="18" charset="-127"/>
              </a:rPr>
              <a:t>끊어버림</a:t>
            </a: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’</a:t>
            </a:r>
            <a:r>
              <a:rPr lang="ko-KR" altLang="en-US" b="1" dirty="0" smtClean="0">
                <a:latin typeface="나눔명조" pitchFamily="18" charset="-127"/>
                <a:ea typeface="나눔명조" pitchFamily="18" charset="-127"/>
              </a:rPr>
              <a:t>과 </a:t>
            </a: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‘</a:t>
            </a:r>
            <a:r>
              <a:rPr lang="ko-KR" altLang="en-US" b="1" dirty="0" smtClean="0">
                <a:latin typeface="나눔명조" pitchFamily="18" charset="-127"/>
                <a:ea typeface="나눔명조" pitchFamily="18" charset="-127"/>
              </a:rPr>
              <a:t>신앙고백</a:t>
            </a: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’</a:t>
            </a:r>
            <a:r>
              <a:rPr lang="ko-KR" altLang="en-US" b="1" dirty="0" smtClean="0">
                <a:latin typeface="나눔명조" pitchFamily="18" charset="-127"/>
                <a:ea typeface="나눔명조" pitchFamily="18" charset="-127"/>
              </a:rPr>
              <a:t>이 하나를 이룸</a:t>
            </a: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.</a:t>
            </a:r>
          </a:p>
          <a:p>
            <a:pPr marL="0" indent="0">
              <a:buFont typeface="Arial" charset="0"/>
              <a:buNone/>
              <a:defRPr/>
            </a:pPr>
            <a:endParaRPr lang="ko-KR" altLang="en-US" sz="800" spc="-150" dirty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Wingdings" pitchFamily="2" charset="2"/>
              <a:buChar char="§"/>
              <a:defRPr/>
            </a:pPr>
            <a:r>
              <a:rPr lang="ko-KR" altLang="en-US" sz="3600" b="1" dirty="0">
                <a:latin typeface="나눔명조" pitchFamily="18" charset="-127"/>
                <a:ea typeface="나눔명조" pitchFamily="18" charset="-127"/>
              </a:rPr>
              <a:t>나의 결단을 </a:t>
            </a:r>
            <a:r>
              <a:rPr lang="ko-KR" altLang="en-US" sz="3600" b="1" dirty="0" smtClean="0">
                <a:latin typeface="나눔명조" pitchFamily="18" charset="-127"/>
                <a:ea typeface="나눔명조" pitchFamily="18" charset="-127"/>
              </a:rPr>
              <a:t>고백한다</a:t>
            </a:r>
            <a:endParaRPr lang="en-US" altLang="ko-KR" sz="3600" b="1" dirty="0" smtClean="0">
              <a:latin typeface="나눔명조" pitchFamily="18" charset="-127"/>
              <a:ea typeface="나눔명조" pitchFamily="18" charset="-127"/>
            </a:endParaRPr>
          </a:p>
          <a:p>
            <a:pPr marL="252000" indent="0">
              <a:buFont typeface="Arial" charset="0"/>
              <a:buNone/>
              <a:defRPr/>
            </a:pP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b="1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b="1" dirty="0">
                <a:latin typeface="나눔명조" pitchFamily="18" charset="-127"/>
                <a:ea typeface="나눔명조" pitchFamily="18" charset="-127"/>
              </a:rPr>
              <a:t>나는 믿나이다</a:t>
            </a:r>
            <a:r>
              <a:rPr lang="en-US" altLang="ko-KR" sz="2800" b="1" dirty="0">
                <a:latin typeface="나눔명조" pitchFamily="18" charset="-127"/>
                <a:ea typeface="나눔명조" pitchFamily="18" charset="-127"/>
              </a:rPr>
              <a:t>(Credo)</a:t>
            </a:r>
            <a:r>
              <a:rPr lang="en-US" altLang="ko-KR" b="1" dirty="0">
                <a:latin typeface="나눔명조" pitchFamily="18" charset="-127"/>
                <a:ea typeface="나눔명조" pitchFamily="18" charset="-127"/>
              </a:rPr>
              <a:t>.”</a:t>
            </a:r>
            <a:endParaRPr lang="ko-KR" altLang="en-US" b="1" dirty="0">
              <a:latin typeface="나눔명조" pitchFamily="18" charset="-127"/>
              <a:ea typeface="나눔명조" pitchFamily="18" charset="-127"/>
            </a:endParaRPr>
          </a:p>
          <a:p>
            <a:pPr marL="0" indent="0">
              <a:buFont typeface="Arial" charset="0"/>
              <a:buNone/>
              <a:defRPr/>
            </a:pPr>
            <a:endParaRPr lang="ko-KR" altLang="en-US" sz="800" dirty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Wingdings" pitchFamily="2" charset="2"/>
              <a:buChar char="§"/>
              <a:defRPr/>
            </a:pPr>
            <a:r>
              <a:rPr lang="ko-KR" altLang="en-US" sz="3600" b="1" dirty="0">
                <a:latin typeface="나눔명조" pitchFamily="18" charset="-127"/>
                <a:ea typeface="나눔명조" pitchFamily="18" charset="-127"/>
              </a:rPr>
              <a:t>성서적 권위로 </a:t>
            </a:r>
            <a:r>
              <a:rPr lang="ko-KR" altLang="en-US" sz="3600" b="1" dirty="0" smtClean="0">
                <a:latin typeface="나눔명조" pitchFamily="18" charset="-127"/>
                <a:ea typeface="나눔명조" pitchFamily="18" charset="-127"/>
              </a:rPr>
              <a:t>고백한다</a:t>
            </a:r>
            <a:endParaRPr lang="en-US" altLang="ko-KR" sz="3600" b="1" dirty="0" smtClean="0">
              <a:latin typeface="나눔명조" pitchFamily="18" charset="-127"/>
              <a:ea typeface="나눔명조" pitchFamily="18" charset="-127"/>
            </a:endParaRPr>
          </a:p>
          <a:p>
            <a:pPr marL="252000" indent="0" algn="just">
              <a:buFont typeface="Arial" charset="0"/>
              <a:buNone/>
              <a:defRPr/>
            </a:pP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b="1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b="1" dirty="0">
                <a:latin typeface="나눔명조" pitchFamily="18" charset="-127"/>
                <a:ea typeface="나눔명조" pitchFamily="18" charset="-127"/>
              </a:rPr>
              <a:t>하늘과 땅이 없어지기 전에는</a:t>
            </a:r>
            <a:r>
              <a:rPr lang="en-US" altLang="ko-KR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b="1" dirty="0">
                <a:latin typeface="나눔명조" pitchFamily="18" charset="-127"/>
                <a:ea typeface="나눔명조" pitchFamily="18" charset="-127"/>
              </a:rPr>
              <a:t>모든 것이 이루어질 때까지 율법에서 한 자 한 획도 없어지지 않을 것이다”</a:t>
            </a:r>
            <a:r>
              <a:rPr lang="en-US" altLang="ko-KR" sz="2800" b="1" dirty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800" b="1" dirty="0">
                <a:latin typeface="나눔명조" pitchFamily="18" charset="-127"/>
                <a:ea typeface="나눔명조" pitchFamily="18" charset="-127"/>
              </a:rPr>
              <a:t>마태 </a:t>
            </a:r>
            <a:r>
              <a:rPr lang="en-US" altLang="ko-KR" sz="2800" b="1" dirty="0">
                <a:latin typeface="나눔명조" pitchFamily="18" charset="-127"/>
                <a:ea typeface="나눔명조" pitchFamily="18" charset="-127"/>
              </a:rPr>
              <a:t>5,18)</a:t>
            </a:r>
            <a:r>
              <a:rPr lang="en-US" altLang="ko-KR" b="1" dirty="0">
                <a:latin typeface="나눔명조" pitchFamily="18" charset="-127"/>
                <a:ea typeface="나눔명조" pitchFamily="18" charset="-127"/>
              </a:rPr>
              <a:t>.</a:t>
            </a:r>
            <a:endParaRPr lang="ko-KR" altLang="en-US" b="1" dirty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endParaRPr lang="ko-KR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제목 1"/>
          <p:cNvSpPr>
            <a:spLocks noGrp="1"/>
          </p:cNvSpPr>
          <p:nvPr>
            <p:ph type="title"/>
          </p:nvPr>
        </p:nvSpPr>
        <p:spPr>
          <a:xfrm>
            <a:off x="158750" y="71438"/>
            <a:ext cx="8229600" cy="1143000"/>
          </a:xfrm>
        </p:spPr>
        <p:txBody>
          <a:bodyPr/>
          <a:lstStyle/>
          <a:p>
            <a:pPr algn="l" eaLnBrk="1" hangingPunct="1"/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원고백의 속뜻</a:t>
            </a:r>
            <a:endParaRPr lang="ko-KR" altLang="en-US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75" name="내용 개체 틀 2"/>
          <p:cNvSpPr>
            <a:spLocks noGrp="1"/>
          </p:cNvSpPr>
          <p:nvPr>
            <p:ph idx="1"/>
          </p:nvPr>
        </p:nvSpPr>
        <p:spPr>
          <a:xfrm>
            <a:off x="71438" y="1571625"/>
            <a:ext cx="8429625" cy="1857375"/>
          </a:xfrm>
        </p:spPr>
        <p:txBody>
          <a:bodyPr/>
          <a:lstStyle/>
          <a:p>
            <a:pPr marL="72000" indent="0" algn="just">
              <a:lnSpc>
                <a:spcPct val="80000"/>
              </a:lnSpc>
              <a:buFont typeface="Arial" charset="0"/>
              <a:buNone/>
              <a:defRPr/>
            </a:pPr>
            <a:r>
              <a:rPr lang="en-US" altLang="ko-KR" sz="5400" dirty="0" smtClean="0"/>
              <a:t>Credo</a:t>
            </a:r>
            <a:r>
              <a:rPr lang="en-US" altLang="ko-KR" sz="5400" b="1" dirty="0" smtClean="0">
                <a:solidFill>
                  <a:srgbClr val="C00000"/>
                </a:solidFill>
              </a:rPr>
              <a:t> in </a:t>
            </a:r>
            <a:r>
              <a:rPr lang="en-US" altLang="ko-KR" sz="5400" dirty="0" smtClean="0"/>
              <a:t>Deum: </a:t>
            </a:r>
            <a:r>
              <a:rPr lang="ko-KR" altLang="en-US" sz="4400" dirty="0" smtClean="0">
                <a:latin typeface="나눔명조" pitchFamily="18" charset="-127"/>
                <a:ea typeface="나눔명조" pitchFamily="18" charset="-127"/>
              </a:rPr>
              <a:t>의탁</a:t>
            </a:r>
            <a:endParaRPr lang="en-US" altLang="ko-KR" sz="440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Arial" charset="0"/>
              <a:buNone/>
              <a:defRPr/>
            </a:pPr>
            <a:r>
              <a:rPr lang="en-US" altLang="ko-KR" sz="5400" dirty="0" smtClean="0"/>
              <a:t>    </a:t>
            </a:r>
          </a:p>
          <a:p>
            <a:pPr>
              <a:buFont typeface="Arial" charset="0"/>
              <a:buNone/>
              <a:defRPr/>
            </a:pPr>
            <a:endParaRPr lang="ko-KR" altLang="en-US" sz="5400" dirty="0" smtClean="0"/>
          </a:p>
        </p:txBody>
      </p:sp>
      <p:sp>
        <p:nvSpPr>
          <p:cNvPr id="7" name="부등호 6"/>
          <p:cNvSpPr/>
          <p:nvPr/>
        </p:nvSpPr>
        <p:spPr>
          <a:xfrm>
            <a:off x="285750" y="2357438"/>
            <a:ext cx="714375" cy="428625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endParaRPr lang="ko-KR" altLang="en-US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내용 개체 틀 2"/>
          <p:cNvSpPr txBox="1">
            <a:spLocks/>
          </p:cNvSpPr>
          <p:nvPr/>
        </p:nvSpPr>
        <p:spPr bwMode="auto">
          <a:xfrm>
            <a:off x="928688" y="2214563"/>
            <a:ext cx="8429625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2000" algn="just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kumimoji="0" lang="en-US" altLang="ko-KR" sz="5400" dirty="0">
                <a:latin typeface="+mn-lt"/>
                <a:ea typeface="+mn-ea"/>
              </a:rPr>
              <a:t>Credo</a:t>
            </a:r>
            <a:r>
              <a:rPr kumimoji="0" lang="en-US" altLang="ko-KR" sz="5400" b="1" dirty="0">
                <a:solidFill>
                  <a:srgbClr val="C00000"/>
                </a:solidFill>
                <a:latin typeface="+mn-lt"/>
                <a:ea typeface="+mn-ea"/>
              </a:rPr>
              <a:t> </a:t>
            </a:r>
            <a:r>
              <a:rPr kumimoji="0" lang="en-US" altLang="ko-KR" sz="5400" dirty="0">
                <a:latin typeface="+mn-lt"/>
                <a:ea typeface="+mn-ea"/>
              </a:rPr>
              <a:t>Deum: </a:t>
            </a:r>
            <a:r>
              <a:rPr kumimoji="0" lang="ko-KR" altLang="en-US" sz="4400" spc="-500" dirty="0">
                <a:latin typeface="나눔명조" pitchFamily="18" charset="-127"/>
                <a:ea typeface="나눔명조" pitchFamily="18" charset="-127"/>
              </a:rPr>
              <a:t>천주 존재를 믿음</a:t>
            </a:r>
            <a:endParaRPr kumimoji="0" lang="en-US" altLang="ko-KR" sz="4400" spc="-500" dirty="0">
              <a:latin typeface="나눔명조" pitchFamily="18" charset="-127"/>
              <a:ea typeface="나눔명조" pitchFamily="18" charset="-127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endParaRPr kumimoji="0" lang="ko-KR" altLang="en-US" sz="5400" dirty="0">
              <a:latin typeface="+mn-lt"/>
              <a:ea typeface="+mn-ea"/>
            </a:endParaRPr>
          </a:p>
        </p:txBody>
      </p:sp>
      <p:sp>
        <p:nvSpPr>
          <p:cNvPr id="10" name="내용 개체 틀 2"/>
          <p:cNvSpPr txBox="1">
            <a:spLocks/>
          </p:cNvSpPr>
          <p:nvPr/>
        </p:nvSpPr>
        <p:spPr bwMode="auto">
          <a:xfrm>
            <a:off x="142875" y="3362325"/>
            <a:ext cx="8715375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3000" b="1" spc="-150" dirty="0">
                <a:latin typeface="나눔명조" pitchFamily="18" charset="-127"/>
                <a:ea typeface="나눔명조" pitchFamily="18" charset="-127"/>
              </a:rPr>
              <a:t>“주님은 나의 힘</a:t>
            </a:r>
            <a:r>
              <a:rPr lang="en-US" altLang="ko-KR" sz="3000" b="1" spc="-150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3000" b="1" spc="-150" dirty="0">
                <a:latin typeface="나눔명조" pitchFamily="18" charset="-127"/>
                <a:ea typeface="나눔명조" pitchFamily="18" charset="-127"/>
              </a:rPr>
              <a:t>나의 방패</a:t>
            </a:r>
            <a:r>
              <a:rPr lang="en-US" altLang="ko-KR" sz="3000" b="1" spc="-150" dirty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3000" b="1" spc="-150" dirty="0">
                <a:latin typeface="나눔명조" pitchFamily="18" charset="-127"/>
                <a:ea typeface="나눔명조" pitchFamily="18" charset="-127"/>
              </a:rPr>
              <a:t>내 마음 그분께 </a:t>
            </a:r>
            <a:r>
              <a:rPr lang="ko-KR" altLang="en-US" sz="30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의지하여</a:t>
            </a:r>
            <a:r>
              <a:rPr lang="ko-KR" altLang="en-US" sz="3000" b="1" spc="-150" dirty="0">
                <a:latin typeface="나눔명조" pitchFamily="18" charset="-127"/>
                <a:ea typeface="나눔명조" pitchFamily="18" charset="-127"/>
              </a:rPr>
              <a:t> 도움을 받았으니 내 마음 기뻐 뛰놀며 나의 노래로 그분을 찬송하리라”</a:t>
            </a:r>
            <a:r>
              <a:rPr lang="en-US" altLang="ko-KR" sz="2800" b="1" spc="-150" dirty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800" b="1" spc="-150" dirty="0">
                <a:latin typeface="나눔명조" pitchFamily="18" charset="-127"/>
                <a:ea typeface="나눔명조" pitchFamily="18" charset="-127"/>
              </a:rPr>
              <a:t>시편 </a:t>
            </a:r>
            <a:r>
              <a:rPr lang="en-US" altLang="ko-KR" sz="2800" b="1" spc="-150" dirty="0">
                <a:latin typeface="나눔명조" pitchFamily="18" charset="-127"/>
                <a:ea typeface="나눔명조" pitchFamily="18" charset="-127"/>
              </a:rPr>
              <a:t>28,7).</a:t>
            </a:r>
          </a:p>
          <a:p>
            <a:pPr marL="342900" indent="-342900" algn="just" eaLnBrk="0" hangingPunct="0">
              <a:spcBef>
                <a:spcPct val="20000"/>
              </a:spcBef>
              <a:buFont typeface="Wingdings" pitchFamily="2" charset="2"/>
              <a:buChar char="§"/>
              <a:defRPr/>
            </a:pPr>
            <a:endParaRPr lang="en-US" altLang="ko-KR" sz="1200" b="1" spc="-150" dirty="0">
              <a:latin typeface="나눔명조" pitchFamily="18" charset="-127"/>
              <a:ea typeface="나눔명조" pitchFamily="18" charset="-127"/>
            </a:endParaRPr>
          </a:p>
          <a:p>
            <a:pPr marL="342900" indent="-342900" algn="just" eaLnBrk="0" hangingPunct="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3000" b="1" spc="-150" dirty="0">
                <a:latin typeface="나눔명조" pitchFamily="18" charset="-127"/>
                <a:ea typeface="나눔명조" pitchFamily="18" charset="-127"/>
              </a:rPr>
              <a:t>“보라</a:t>
            </a:r>
            <a:r>
              <a:rPr lang="en-US" altLang="ko-KR" sz="3000" b="1" spc="-150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3000" b="1" spc="-150" dirty="0">
                <a:latin typeface="나눔명조" pitchFamily="18" charset="-127"/>
                <a:ea typeface="나눔명조" pitchFamily="18" charset="-127"/>
              </a:rPr>
              <a:t>하느님은 나의 구원</a:t>
            </a:r>
            <a:r>
              <a:rPr lang="en-US" altLang="ko-KR" sz="3000" b="1" spc="-150" dirty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30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신뢰하기에</a:t>
            </a:r>
            <a:r>
              <a:rPr lang="ko-KR" altLang="en-US" sz="3000" b="1" spc="-150" dirty="0">
                <a:latin typeface="나눔명조" pitchFamily="18" charset="-127"/>
                <a:ea typeface="나눔명조" pitchFamily="18" charset="-127"/>
              </a:rPr>
              <a:t> 나는 두려워하지 않는다</a:t>
            </a:r>
            <a:r>
              <a:rPr lang="en-US" altLang="ko-KR" sz="3000" b="1" spc="-150" dirty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3000" b="1" spc="-150" dirty="0">
                <a:latin typeface="나눔명조" pitchFamily="18" charset="-127"/>
                <a:ea typeface="나눔명조" pitchFamily="18" charset="-127"/>
              </a:rPr>
              <a:t>주님은 나의 힘</a:t>
            </a:r>
            <a:r>
              <a:rPr lang="en-US" altLang="ko-KR" sz="3000" b="1" spc="-150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3000" b="1" spc="-150" dirty="0">
                <a:latin typeface="나눔명조" pitchFamily="18" charset="-127"/>
                <a:ea typeface="나눔명조" pitchFamily="18" charset="-127"/>
              </a:rPr>
              <a:t>나의 굳셈</a:t>
            </a:r>
            <a:r>
              <a:rPr lang="en-US" altLang="ko-KR" sz="3000" b="1" spc="-150" dirty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3000" b="1" spc="-150" dirty="0">
                <a:latin typeface="나눔명조" pitchFamily="18" charset="-127"/>
                <a:ea typeface="나눔명조" pitchFamily="18" charset="-127"/>
              </a:rPr>
              <a:t>나에게 구원이 되어 주셨다”</a:t>
            </a:r>
            <a:r>
              <a:rPr lang="en-US" altLang="ko-KR" sz="2800" b="1" spc="-150" dirty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800" b="1" spc="-150" dirty="0">
                <a:latin typeface="나눔명조" pitchFamily="18" charset="-127"/>
                <a:ea typeface="나눔명조" pitchFamily="18" charset="-127"/>
              </a:rPr>
              <a:t>이사 </a:t>
            </a:r>
            <a:r>
              <a:rPr lang="en-US" altLang="ko-KR" sz="2800" b="1" spc="-150" dirty="0">
                <a:latin typeface="나눔명조" pitchFamily="18" charset="-127"/>
                <a:ea typeface="나눔명조" pitchFamily="18" charset="-127"/>
              </a:rPr>
              <a:t>12,2).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Documents and Settings\OWNER\바탕 화면\그림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3851275"/>
            <a:ext cx="2786063" cy="279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 descr="C:\Documents and Settings\OWNER\바탕 화면\그림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0" y="1143000"/>
            <a:ext cx="3500438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제목 1"/>
          <p:cNvSpPr txBox="1">
            <a:spLocks/>
          </p:cNvSpPr>
          <p:nvPr/>
        </p:nvSpPr>
        <p:spPr bwMode="auto">
          <a:xfrm>
            <a:off x="158750" y="714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ko-KR" altLang="en-US" sz="4400" b="1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믿음의 두 가지</a:t>
            </a:r>
            <a:endParaRPr lang="ko-KR" altLang="en-US" sz="440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01" name="내용 개체 틀 2"/>
          <p:cNvSpPr txBox="1">
            <a:spLocks/>
          </p:cNvSpPr>
          <p:nvPr/>
        </p:nvSpPr>
        <p:spPr bwMode="auto">
          <a:xfrm>
            <a:off x="190500" y="1714500"/>
            <a:ext cx="5595938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3600" b="1" dirty="0" err="1">
                <a:latin typeface="나눔명조" pitchFamily="18" charset="-127"/>
                <a:ea typeface="나눔명조" pitchFamily="18" charset="-127"/>
              </a:rPr>
              <a:t>바타흐</a:t>
            </a:r>
            <a:r>
              <a:rPr lang="en-US" altLang="ko-KR" sz="3600" b="1" dirty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en-US" altLang="ko-KR" sz="3600" b="1" dirty="0" err="1">
                <a:latin typeface="나눔명조" pitchFamily="18" charset="-127"/>
                <a:ea typeface="나눔명조" pitchFamily="18" charset="-127"/>
              </a:rPr>
              <a:t>batach</a:t>
            </a:r>
            <a:r>
              <a:rPr lang="en-US" altLang="ko-KR" sz="3600" b="1" dirty="0">
                <a:latin typeface="나눔명조" pitchFamily="18" charset="-127"/>
                <a:ea typeface="나눔명조" pitchFamily="18" charset="-127"/>
              </a:rPr>
              <a:t>): </a:t>
            </a:r>
            <a:r>
              <a:rPr lang="ko-KR" altLang="en-US" sz="3200" dirty="0">
                <a:latin typeface="나눔명조" pitchFamily="18" charset="-127"/>
                <a:ea typeface="나눔명조" pitchFamily="18" charset="-127"/>
              </a:rPr>
              <a:t>자신을 </a:t>
            </a:r>
            <a:r>
              <a:rPr lang="ko-KR" altLang="en-US" sz="3200" spc="-150" dirty="0">
                <a:latin typeface="나눔명조" pitchFamily="18" charset="-127"/>
                <a:ea typeface="나눔명조" pitchFamily="18" charset="-127"/>
              </a:rPr>
              <a:t>내맡기기 위해 얼굴을 숙이는 것</a:t>
            </a:r>
            <a:endParaRPr lang="en-US" altLang="ko-KR" sz="3200" spc="-150" dirty="0">
              <a:latin typeface="나눔명조" pitchFamily="18" charset="-127"/>
              <a:ea typeface="나눔명조" pitchFamily="18" charset="-127"/>
            </a:endParaRPr>
          </a:p>
          <a:p>
            <a:pPr marL="342900" indent="-342900" algn="just" eaLnBrk="0" hangingPunct="0">
              <a:spcBef>
                <a:spcPct val="20000"/>
              </a:spcBef>
              <a:buFont typeface="Wingdings" pitchFamily="2" charset="2"/>
              <a:buChar char="§"/>
              <a:defRPr/>
            </a:pPr>
            <a:endParaRPr lang="en-US" altLang="ko-KR" sz="1000" dirty="0">
              <a:latin typeface="나눔명조" pitchFamily="18" charset="-127"/>
              <a:ea typeface="나눔명조" pitchFamily="18" charset="-127"/>
            </a:endParaRPr>
          </a:p>
          <a:p>
            <a:pPr marL="342900" indent="-342900" algn="just" eaLnBrk="0" hangingPunct="0">
              <a:spcBef>
                <a:spcPct val="20000"/>
              </a:spcBef>
              <a:buFont typeface="Wingdings" pitchFamily="2" charset="2"/>
              <a:buChar char="§"/>
              <a:defRPr/>
            </a:pPr>
            <a:endParaRPr lang="en-US" altLang="ko-KR" sz="5400" dirty="0">
              <a:latin typeface="나눔명조" pitchFamily="18" charset="-127"/>
              <a:ea typeface="나눔명조" pitchFamily="18" charset="-127"/>
            </a:endParaRPr>
          </a:p>
          <a:p>
            <a:pPr marL="342900" indent="-342900" algn="just" eaLnBrk="0" hangingPunct="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3600" b="1" dirty="0">
                <a:latin typeface="나눔명조" pitchFamily="18" charset="-127"/>
                <a:ea typeface="나눔명조" pitchFamily="18" charset="-127"/>
              </a:rPr>
              <a:t>아만</a:t>
            </a:r>
            <a:r>
              <a:rPr lang="en-US" altLang="ko-KR" sz="3600" b="1" dirty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en-US" altLang="ko-KR" sz="3600" b="1" dirty="0" err="1">
                <a:latin typeface="나눔명조" pitchFamily="18" charset="-127"/>
                <a:ea typeface="나눔명조" pitchFamily="18" charset="-127"/>
              </a:rPr>
              <a:t>Aman</a:t>
            </a:r>
            <a:r>
              <a:rPr lang="en-US" altLang="ko-KR" sz="3600" b="1" dirty="0">
                <a:latin typeface="나눔명조" pitchFamily="18" charset="-127"/>
                <a:ea typeface="나눔명조" pitchFamily="18" charset="-127"/>
              </a:rPr>
              <a:t>): </a:t>
            </a:r>
            <a:r>
              <a:rPr lang="ko-KR" altLang="en-US" sz="3200" dirty="0">
                <a:latin typeface="나눔명조" pitchFamily="18" charset="-127"/>
                <a:ea typeface="나눔명조" pitchFamily="18" charset="-127"/>
              </a:rPr>
              <a:t>어떤 객관적 지식을 진리로 받아들일 때</a:t>
            </a:r>
            <a:r>
              <a:rPr lang="en-US" altLang="ko-KR" sz="3200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3200" dirty="0">
                <a:latin typeface="나눔명조" pitchFamily="18" charset="-127"/>
                <a:ea typeface="나눔명조" pitchFamily="18" charset="-127"/>
              </a:rPr>
              <a:t>마음에서 갖는 태도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158750" y="357188"/>
            <a:ext cx="8229600" cy="1143000"/>
          </a:xfrm>
        </p:spPr>
        <p:txBody>
          <a:bodyPr/>
          <a:lstStyle/>
          <a:p>
            <a:pPr algn="l" eaLnBrk="1" hangingPunct="1"/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믿음이 성장하려면</a:t>
            </a:r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mtClean="0">
                <a:latin typeface="나눔고딕" pitchFamily="50" charset="-127"/>
                <a:ea typeface="나눔고딕" pitchFamily="50" charset="-127"/>
              </a:rPr>
            </a:br>
            <a:endParaRPr lang="ko-KR" altLang="en-US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142875" y="1357313"/>
            <a:ext cx="8858250" cy="5143500"/>
          </a:xfrm>
        </p:spPr>
        <p:txBody>
          <a:bodyPr/>
          <a:lstStyle/>
          <a:p>
            <a:pPr algn="just">
              <a:buFont typeface="Wingdings" pitchFamily="2" charset="2"/>
              <a:buChar char="§"/>
              <a:defRPr/>
            </a:pPr>
            <a:r>
              <a:rPr lang="ko-KR" altLang="en-US" sz="3600" b="1" dirty="0" smtClean="0">
                <a:latin typeface="나눔명조" pitchFamily="18" charset="-127"/>
                <a:ea typeface="나눔명조" pitchFamily="18" charset="-127"/>
              </a:rPr>
              <a:t>기억하라</a:t>
            </a:r>
            <a:endParaRPr lang="en-US" altLang="ko-KR" sz="3600" b="1" dirty="0" smtClean="0">
              <a:latin typeface="나눔명조" pitchFamily="18" charset="-127"/>
              <a:ea typeface="나눔명조" pitchFamily="18" charset="-127"/>
            </a:endParaRPr>
          </a:p>
          <a:p>
            <a:pPr marL="252000" indent="0" algn="just">
              <a:buFont typeface="Arial" charset="0"/>
              <a:buNone/>
              <a:defRPr/>
            </a:pPr>
            <a:r>
              <a:rPr lang="en-US" altLang="ko-KR" sz="2800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2800" b="1" dirty="0">
                <a:latin typeface="나눔명조" pitchFamily="18" charset="-127"/>
                <a:ea typeface="나눔명조" pitchFamily="18" charset="-127"/>
              </a:rPr>
              <a:t>“아</a:t>
            </a:r>
            <a:r>
              <a:rPr lang="en-US" altLang="ko-KR" sz="2800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800" b="1" dirty="0">
                <a:latin typeface="나눔명조" pitchFamily="18" charset="-127"/>
                <a:ea typeface="나눔명조" pitchFamily="18" charset="-127"/>
              </a:rPr>
              <a:t>그때 그러셨지</a:t>
            </a:r>
            <a:r>
              <a:rPr lang="en-US" altLang="ko-KR" sz="2800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800" b="1" dirty="0">
                <a:latin typeface="나눔명조" pitchFamily="18" charset="-127"/>
                <a:ea typeface="나눔명조" pitchFamily="18" charset="-127"/>
              </a:rPr>
              <a:t>죽는다고 </a:t>
            </a:r>
            <a:r>
              <a:rPr lang="ko-KR" altLang="en-US" sz="2800" b="1" dirty="0" err="1" smtClean="0">
                <a:latin typeface="나눔명조" pitchFamily="18" charset="-127"/>
                <a:ea typeface="나눔명조" pitchFamily="18" charset="-127"/>
              </a:rPr>
              <a:t>난리쳤었는데</a:t>
            </a:r>
            <a:r>
              <a:rPr lang="ko-KR" altLang="en-US" sz="2800" b="1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2800" b="1" dirty="0">
                <a:latin typeface="나눔명조" pitchFamily="18" charset="-127"/>
                <a:ea typeface="나눔명조" pitchFamily="18" charset="-127"/>
              </a:rPr>
              <a:t>살려주셨지</a:t>
            </a:r>
            <a:r>
              <a:rPr lang="en-US" altLang="ko-KR" sz="2800" b="1" dirty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2800" b="1" dirty="0">
                <a:latin typeface="나눔명조" pitchFamily="18" charset="-127"/>
                <a:ea typeface="나눔명조" pitchFamily="18" charset="-127"/>
              </a:rPr>
              <a:t>돈 없어 아등바등 할 때 주님께서 돈도 꿔주셨지</a:t>
            </a:r>
            <a:r>
              <a:rPr lang="en-US" altLang="ko-KR" sz="2800" b="1" dirty="0">
                <a:latin typeface="나눔명조" pitchFamily="18" charset="-127"/>
                <a:ea typeface="나눔명조" pitchFamily="18" charset="-127"/>
              </a:rPr>
              <a:t>.”</a:t>
            </a:r>
            <a:endParaRPr lang="ko-KR" altLang="en-US" sz="2800" b="1" dirty="0">
              <a:latin typeface="나눔명조" pitchFamily="18" charset="-127"/>
              <a:ea typeface="나눔명조" pitchFamily="18" charset="-127"/>
            </a:endParaRPr>
          </a:p>
          <a:p>
            <a:pPr marL="0" indent="0" algn="just">
              <a:buFont typeface="Arial" charset="0"/>
              <a:buNone/>
              <a:defRPr/>
            </a:pPr>
            <a:endParaRPr lang="ko-KR" altLang="en-US" sz="1000" dirty="0">
              <a:latin typeface="나눔명조" pitchFamily="18" charset="-127"/>
              <a:ea typeface="나눔명조" pitchFamily="18" charset="-127"/>
            </a:endParaRPr>
          </a:p>
          <a:p>
            <a:pPr algn="just">
              <a:buFont typeface="Wingdings" pitchFamily="2" charset="2"/>
              <a:buChar char="§"/>
              <a:defRPr/>
            </a:pPr>
            <a:r>
              <a:rPr lang="ko-KR" altLang="en-US" sz="3600" b="1" dirty="0">
                <a:latin typeface="나눔명조" pitchFamily="18" charset="-127"/>
                <a:ea typeface="나눔명조" pitchFamily="18" charset="-127"/>
              </a:rPr>
              <a:t>들어라 </a:t>
            </a:r>
          </a:p>
          <a:p>
            <a:pPr marL="252000" indent="0" algn="just">
              <a:buFont typeface="Arial" charset="0"/>
              <a:buNone/>
              <a:defRPr/>
            </a:pPr>
            <a:r>
              <a:rPr lang="en-US" altLang="ko-KR" sz="2800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2800" b="1" dirty="0">
                <a:latin typeface="나눔명조" pitchFamily="18" charset="-127"/>
                <a:ea typeface="나눔명조" pitchFamily="18" charset="-127"/>
              </a:rPr>
              <a:t>“믿음은 들음에서 오고 들음은 그리스도의 말씀으로 이루어집니다”</a:t>
            </a:r>
            <a:r>
              <a:rPr lang="en-US" altLang="ko-KR" sz="2400" b="1" dirty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400" b="1" dirty="0">
                <a:latin typeface="나눔명조" pitchFamily="18" charset="-127"/>
                <a:ea typeface="나눔명조" pitchFamily="18" charset="-127"/>
              </a:rPr>
              <a:t>로마 </a:t>
            </a:r>
            <a:r>
              <a:rPr lang="en-US" altLang="ko-KR" sz="2400" b="1" dirty="0">
                <a:latin typeface="나눔명조" pitchFamily="18" charset="-127"/>
                <a:ea typeface="나눔명조" pitchFamily="18" charset="-127"/>
              </a:rPr>
              <a:t>10,17). </a:t>
            </a:r>
            <a:endParaRPr lang="en-US" altLang="ko-KR" sz="2400" b="1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buFont typeface="Arial" charset="0"/>
              <a:buNone/>
              <a:defRPr/>
            </a:pPr>
            <a:endParaRPr lang="ko-KR" altLang="en-US" sz="1000" dirty="0">
              <a:latin typeface="나눔명조" pitchFamily="18" charset="-127"/>
              <a:ea typeface="나눔명조" pitchFamily="18" charset="-127"/>
            </a:endParaRPr>
          </a:p>
          <a:p>
            <a:pPr algn="just">
              <a:buFont typeface="Wingdings" pitchFamily="2" charset="2"/>
              <a:buChar char="§"/>
              <a:defRPr/>
            </a:pPr>
            <a:r>
              <a:rPr lang="en-US" altLang="ko-KR" sz="3600" b="1" dirty="0">
                <a:latin typeface="나눔명조" pitchFamily="18" charset="-127"/>
                <a:ea typeface="나눔명조" pitchFamily="18" charset="-127"/>
              </a:rPr>
              <a:t>‘</a:t>
            </a:r>
            <a:r>
              <a:rPr lang="en-US" altLang="ko-KR" sz="3600" b="1" dirty="0" err="1">
                <a:latin typeface="나눔명조" pitchFamily="18" charset="-127"/>
                <a:ea typeface="나눔명조" pitchFamily="18" charset="-127"/>
              </a:rPr>
              <a:t>믿는</a:t>
            </a:r>
            <a:r>
              <a:rPr lang="en-US" altLang="ko-KR" sz="3600" b="1" dirty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3600" b="1" dirty="0" err="1">
                <a:latin typeface="나눔명조" pitchFamily="18" charset="-127"/>
                <a:ea typeface="나눔명조" pitchFamily="18" charset="-127"/>
              </a:rPr>
              <a:t>이’가</a:t>
            </a:r>
            <a:r>
              <a:rPr lang="en-US" altLang="ko-KR" sz="3600" b="1" dirty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3600" b="1" dirty="0" err="1">
                <a:latin typeface="나눔명조" pitchFamily="18" charset="-127"/>
                <a:ea typeface="나눔명조" pitchFamily="18" charset="-127"/>
              </a:rPr>
              <a:t>되라</a:t>
            </a:r>
            <a:endParaRPr lang="en-US" altLang="ko-KR" sz="3600" b="1" dirty="0">
              <a:latin typeface="나눔명조" pitchFamily="18" charset="-127"/>
              <a:ea typeface="나눔명조" pitchFamily="18" charset="-127"/>
            </a:endParaRPr>
          </a:p>
          <a:p>
            <a:pPr marL="252000" indent="0" algn="just">
              <a:buFont typeface="Arial" charset="0"/>
              <a:buNone/>
              <a:defRPr/>
            </a:pPr>
            <a:r>
              <a:rPr lang="en-US" altLang="ko-KR" sz="2800" b="1" dirty="0" smtClean="0">
                <a:latin typeface="나눔명조" pitchFamily="18" charset="-127"/>
                <a:ea typeface="나눔명조" pitchFamily="18" charset="-127"/>
              </a:rPr>
              <a:t>: </a:t>
            </a:r>
            <a:r>
              <a:rPr lang="ko-KR" altLang="en-US" sz="2800" b="1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2800" b="1" dirty="0" err="1">
                <a:latin typeface="나눔명조" pitchFamily="18" charset="-127"/>
                <a:ea typeface="나눔명조" pitchFamily="18" charset="-127"/>
              </a:rPr>
              <a:t>토마스야</a:t>
            </a:r>
            <a:r>
              <a:rPr lang="en-US" altLang="ko-KR" sz="2800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800" b="1" dirty="0" err="1" smtClean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아피스토스</a:t>
            </a:r>
            <a:r>
              <a:rPr lang="en-US" altLang="ko-KR" sz="2400" b="1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en-US" altLang="ko-KR" sz="2400" b="1" dirty="0" err="1" smtClean="0">
                <a:latin typeface="나눔명조" pitchFamily="18" charset="-127"/>
                <a:ea typeface="나눔명조" pitchFamily="18" charset="-127"/>
              </a:rPr>
              <a:t>apistos</a:t>
            </a:r>
            <a:r>
              <a:rPr lang="en-US" altLang="ko-KR" sz="2400" b="1" dirty="0" smtClean="0">
                <a:latin typeface="나눔명조" pitchFamily="18" charset="-127"/>
                <a:ea typeface="나눔명조" pitchFamily="18" charset="-127"/>
              </a:rPr>
              <a:t>)</a:t>
            </a:r>
            <a:r>
              <a:rPr lang="ko-KR" altLang="en-US" sz="2800" b="1" dirty="0" smtClean="0">
                <a:latin typeface="나눔명조" pitchFamily="18" charset="-127"/>
                <a:ea typeface="나눔명조" pitchFamily="18" charset="-127"/>
              </a:rPr>
              <a:t>가 </a:t>
            </a:r>
            <a:r>
              <a:rPr lang="ko-KR" altLang="en-US" sz="2800" b="1" dirty="0">
                <a:latin typeface="나눔명조" pitchFamily="18" charset="-127"/>
                <a:ea typeface="나눔명조" pitchFamily="18" charset="-127"/>
              </a:rPr>
              <a:t>되지 말고 </a:t>
            </a:r>
            <a:r>
              <a:rPr lang="ko-KR" altLang="en-US" sz="2800" b="1" dirty="0" smtClean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피스토스</a:t>
            </a:r>
            <a:r>
              <a:rPr lang="en-US" altLang="ko-KR" sz="2400" b="1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en-US" altLang="ko-KR" sz="2400" b="1" dirty="0" err="1" smtClean="0">
                <a:latin typeface="나눔명조" pitchFamily="18" charset="-127"/>
                <a:ea typeface="나눔명조" pitchFamily="18" charset="-127"/>
              </a:rPr>
              <a:t>pistos</a:t>
            </a:r>
            <a:r>
              <a:rPr lang="en-US" altLang="ko-KR" sz="2400" b="1" dirty="0" smtClean="0">
                <a:latin typeface="나눔명조" pitchFamily="18" charset="-127"/>
                <a:ea typeface="나눔명조" pitchFamily="18" charset="-127"/>
              </a:rPr>
              <a:t>)</a:t>
            </a:r>
            <a:r>
              <a:rPr lang="ko-KR" altLang="en-US" sz="2800" b="1" dirty="0" smtClean="0">
                <a:latin typeface="나눔명조" pitchFamily="18" charset="-127"/>
                <a:ea typeface="나눔명조" pitchFamily="18" charset="-127"/>
              </a:rPr>
              <a:t>가 </a:t>
            </a:r>
            <a:r>
              <a:rPr lang="ko-KR" altLang="en-US" sz="2800" b="1" dirty="0">
                <a:latin typeface="나눔명조" pitchFamily="18" charset="-127"/>
                <a:ea typeface="나눔명조" pitchFamily="18" charset="-127"/>
              </a:rPr>
              <a:t>되어라</a:t>
            </a:r>
            <a:r>
              <a:rPr lang="en-US" altLang="ko-KR" sz="2800" b="1" dirty="0">
                <a:latin typeface="나눔명조" pitchFamily="18" charset="-127"/>
                <a:ea typeface="나눔명조" pitchFamily="18" charset="-127"/>
              </a:rPr>
              <a:t>.”</a:t>
            </a:r>
            <a:endParaRPr lang="ko-KR" altLang="en-US" sz="2800" b="1" dirty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endParaRPr lang="ko-KR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C:\Documents and Settings\OWNER\바탕 화면\%BE%C6%C0%CC%C0%C7%20%B9%CF%C0%BD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75" y="3571875"/>
            <a:ext cx="328612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제목 1"/>
          <p:cNvSpPr>
            <a:spLocks noGrp="1"/>
          </p:cNvSpPr>
          <p:nvPr>
            <p:ph type="title"/>
          </p:nvPr>
        </p:nvSpPr>
        <p:spPr>
          <a:xfrm>
            <a:off x="158750" y="357188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altLang="ko-KR" b="1" smtClean="0">
                <a:solidFill>
                  <a:srgbClr val="C00000"/>
                </a:solidFill>
                <a:latin typeface="Arial" charset="0"/>
                <a:ea typeface="나눔고딕" pitchFamily="50" charset="-127"/>
              </a:rPr>
              <a:t>‘</a:t>
            </a:r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믿는 이</a:t>
            </a:r>
            <a:r>
              <a:rPr lang="en-US" altLang="ko-KR" b="1" smtClean="0">
                <a:solidFill>
                  <a:srgbClr val="C00000"/>
                </a:solidFill>
                <a:latin typeface="Arial" charset="0"/>
                <a:ea typeface="나눔고딕" pitchFamily="50" charset="-127"/>
              </a:rPr>
              <a:t>’</a:t>
            </a:r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가 되기</a:t>
            </a:r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mtClean="0">
                <a:latin typeface="나눔고딕" pitchFamily="50" charset="-127"/>
                <a:ea typeface="나눔고딕" pitchFamily="50" charset="-127"/>
              </a:rPr>
            </a:br>
            <a:endParaRPr lang="ko-KR" altLang="en-US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44" name="내용 개체 틀 2"/>
          <p:cNvSpPr>
            <a:spLocks noGrp="1"/>
          </p:cNvSpPr>
          <p:nvPr>
            <p:ph idx="1"/>
          </p:nvPr>
        </p:nvSpPr>
        <p:spPr>
          <a:xfrm>
            <a:off x="142875" y="1571625"/>
            <a:ext cx="8858250" cy="4429125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ko-KR" altLang="en-US" sz="3600" b="1" smtClean="0">
                <a:latin typeface="나눔명조" pitchFamily="18" charset="-127"/>
                <a:ea typeface="나눔명조" pitchFamily="18" charset="-127"/>
              </a:rPr>
              <a:t>‘믿는 이’는 믿음의 선언을 한다</a:t>
            </a:r>
            <a:r>
              <a:rPr lang="en-US" altLang="ko-KR" sz="3600" b="1" smtClean="0">
                <a:latin typeface="나눔명조" pitchFamily="18" charset="-127"/>
                <a:ea typeface="나눔명조" pitchFamily="18" charset="-127"/>
              </a:rPr>
              <a:t>.</a:t>
            </a:r>
            <a:r>
              <a:rPr lang="ko-KR" altLang="en-US" sz="3600" b="1" smtClean="0">
                <a:latin typeface="나눔명조" pitchFamily="18" charset="-127"/>
                <a:ea typeface="나눔명조" pitchFamily="18" charset="-127"/>
              </a:rPr>
              <a:t> </a:t>
            </a:r>
          </a:p>
          <a:p>
            <a:endParaRPr lang="en-US" altLang="ko-KR" sz="1200" b="1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Wingdings" pitchFamily="2" charset="2"/>
              <a:buChar char="§"/>
            </a:pPr>
            <a:r>
              <a:rPr lang="ko-KR" altLang="en-US" sz="3600" b="1" smtClean="0">
                <a:latin typeface="나눔명조" pitchFamily="18" charset="-127"/>
                <a:ea typeface="나눔명조" pitchFamily="18" charset="-127"/>
              </a:rPr>
              <a:t>믿는 이는 항상 감사 드린다</a:t>
            </a:r>
            <a:r>
              <a:rPr lang="en-US" altLang="ko-KR" sz="3600" b="1" smtClean="0">
                <a:latin typeface="나눔명조" pitchFamily="18" charset="-127"/>
                <a:ea typeface="나눔명조" pitchFamily="18" charset="-127"/>
              </a:rPr>
              <a:t>. </a:t>
            </a:r>
            <a:endParaRPr lang="ko-KR" altLang="en-US" sz="3600" b="1" smtClean="0">
              <a:latin typeface="나눔명조" pitchFamily="18" charset="-127"/>
              <a:ea typeface="나눔명조" pitchFamily="18" charset="-127"/>
            </a:endParaRPr>
          </a:p>
          <a:p>
            <a:endParaRPr lang="ko-KR" altLang="en-US" sz="1200" b="1" smtClean="0">
              <a:latin typeface="나눔명조" pitchFamily="18" charset="-127"/>
              <a:ea typeface="나눔명조" pitchFamily="18" charset="-127"/>
            </a:endParaRPr>
          </a:p>
          <a:p>
            <a:pPr>
              <a:buFont typeface="Wingdings" pitchFamily="2" charset="2"/>
              <a:buChar char="§"/>
            </a:pPr>
            <a:r>
              <a:rPr lang="ko-KR" altLang="en-US" sz="3600" b="1" smtClean="0">
                <a:latin typeface="나눔명조" pitchFamily="18" charset="-127"/>
                <a:ea typeface="나눔명조" pitchFamily="18" charset="-127"/>
              </a:rPr>
              <a:t>믿는 이는 스스로 청한 것을 들어준다</a:t>
            </a:r>
            <a:r>
              <a:rPr lang="en-US" altLang="ko-KR" sz="3600" b="1" smtClean="0">
                <a:latin typeface="나눔명조" pitchFamily="18" charset="-127"/>
                <a:ea typeface="나눔명조" pitchFamily="18" charset="-127"/>
              </a:rPr>
              <a:t>.</a:t>
            </a:r>
            <a:endParaRPr lang="ko-KR" altLang="en-US" sz="3600" b="1" smtClean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내용 개체 틀 2"/>
          <p:cNvSpPr>
            <a:spLocks noGrp="1"/>
          </p:cNvSpPr>
          <p:nvPr>
            <p:ph idx="1"/>
          </p:nvPr>
        </p:nvSpPr>
        <p:spPr>
          <a:xfrm>
            <a:off x="142875" y="2005013"/>
            <a:ext cx="8715375" cy="2209800"/>
          </a:xfrm>
        </p:spPr>
        <p:txBody>
          <a:bodyPr/>
          <a:lstStyle/>
          <a:p>
            <a:pPr marL="0" indent="0" algn="just">
              <a:buFont typeface="Arial" charset="0"/>
              <a:buNone/>
              <a:defRPr/>
            </a:pPr>
            <a:r>
              <a:rPr lang="ko-KR" altLang="en-US" sz="4000" b="1" spc="-160" dirty="0" smtClean="0">
                <a:latin typeface="나눔명조" pitchFamily="18" charset="-127"/>
                <a:ea typeface="나눔명조" pitchFamily="18" charset="-127"/>
              </a:rPr>
              <a:t>“나는 너를 큰 민족이 되게 하고</a:t>
            </a:r>
            <a:r>
              <a:rPr lang="en-US" altLang="ko-KR" sz="4000" b="1" spc="-16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4000" b="1" spc="-160" dirty="0" smtClean="0">
                <a:latin typeface="나눔명조" pitchFamily="18" charset="-127"/>
                <a:ea typeface="나눔명조" pitchFamily="18" charset="-127"/>
              </a:rPr>
              <a:t>너에게 복을 내리며</a:t>
            </a:r>
            <a:r>
              <a:rPr lang="en-US" altLang="ko-KR" sz="4000" b="1" spc="-16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4000" b="1" spc="-150" dirty="0" smtClean="0">
                <a:latin typeface="나눔명조" pitchFamily="18" charset="-127"/>
                <a:ea typeface="나눔명조" pitchFamily="18" charset="-127"/>
              </a:rPr>
              <a:t>너의 이름을 떨치게 하겠다” </a:t>
            </a:r>
            <a:r>
              <a:rPr lang="en-US" altLang="ko-KR" b="1" spc="-15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b="1" spc="-150" dirty="0" smtClean="0">
                <a:latin typeface="나눔명조" pitchFamily="18" charset="-127"/>
                <a:ea typeface="나눔명조" pitchFamily="18" charset="-127"/>
              </a:rPr>
              <a:t>창세 </a:t>
            </a:r>
            <a:r>
              <a:rPr lang="en-US" altLang="ko-KR" b="1" spc="-150" dirty="0" smtClean="0">
                <a:latin typeface="나눔명조" pitchFamily="18" charset="-127"/>
                <a:ea typeface="나눔명조" pitchFamily="18" charset="-127"/>
              </a:rPr>
              <a:t>12,2).</a:t>
            </a:r>
            <a:endParaRPr lang="ko-KR" altLang="en-US" b="1" spc="-15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endParaRPr lang="en-US" altLang="ko-KR" sz="4000" b="1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endParaRPr lang="en-US" altLang="ko-KR" sz="4000" b="1" dirty="0" smtClean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 bwMode="auto">
          <a:xfrm>
            <a:off x="158750" y="3571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kumimoji="0" lang="ko-KR" altLang="en-US" sz="4400" b="1" dirty="0">
                <a:solidFill>
                  <a:srgbClr val="C00000"/>
                </a:solidFill>
                <a:latin typeface="Arial" charset="0"/>
                <a:ea typeface="나눔고딕" pitchFamily="50" charset="-127"/>
                <a:cs typeface="+mj-cs"/>
              </a:rPr>
              <a:t>말씀을 붙잡고 시련을 견디는 신앙</a:t>
            </a:r>
            <a:r>
              <a:rPr kumimoji="0" lang="ko-KR" altLang="en-US" sz="4400" dirty="0">
                <a:latin typeface="나눔고딕" pitchFamily="50" charset="-127"/>
                <a:ea typeface="나눔고딕" pitchFamily="50" charset="-127"/>
                <a:cs typeface="+mj-cs"/>
              </a:rPr>
              <a:t/>
            </a:r>
            <a:br>
              <a:rPr kumimoji="0" lang="ko-KR" altLang="en-US" sz="4400" dirty="0">
                <a:latin typeface="나눔고딕" pitchFamily="50" charset="-127"/>
                <a:ea typeface="나눔고딕" pitchFamily="50" charset="-127"/>
                <a:cs typeface="+mj-cs"/>
              </a:rPr>
            </a:br>
            <a:endParaRPr kumimoji="0" lang="ko-KR" altLang="en-US" sz="4400" dirty="0"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pic>
        <p:nvPicPr>
          <p:cNvPr id="7172" name="Picture 4" descr="C:\Documents and Settings\OWNER\바탕 화면\reading-bible_2316_1024x8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3877760"/>
            <a:ext cx="3549653" cy="2791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내용 개체 틀 2"/>
          <p:cNvSpPr>
            <a:spLocks noGrp="1"/>
          </p:cNvSpPr>
          <p:nvPr>
            <p:ph idx="1"/>
          </p:nvPr>
        </p:nvSpPr>
        <p:spPr>
          <a:xfrm>
            <a:off x="142875" y="2005013"/>
            <a:ext cx="8715375" cy="2209800"/>
          </a:xfrm>
        </p:spPr>
        <p:txBody>
          <a:bodyPr/>
          <a:lstStyle/>
          <a:p>
            <a:pPr marL="0" indent="0" algn="just">
              <a:buFont typeface="Arial" charset="0"/>
              <a:buNone/>
              <a:defRPr/>
            </a:pPr>
            <a:r>
              <a:rPr lang="ko-KR" altLang="en-US" sz="4000" b="1" spc="-16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나를 불러라</a:t>
            </a: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그러면 내가 너에게 대답해 주고</a:t>
            </a: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네가 몰랐던 큰일과 숨겨진 일들을 너에게 알려 주겠다”</a:t>
            </a: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b="1" dirty="0" err="1" smtClean="0">
                <a:latin typeface="나눔명조" pitchFamily="18" charset="-127"/>
                <a:ea typeface="나눔명조" pitchFamily="18" charset="-127"/>
              </a:rPr>
              <a:t>예레</a:t>
            </a:r>
            <a:r>
              <a:rPr lang="ko-KR" altLang="en-US" b="1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33,3).</a:t>
            </a:r>
            <a:endParaRPr lang="ko-KR" altLang="en-US" b="1" dirty="0" smtClean="0">
              <a:latin typeface="나눔명조" pitchFamily="18" charset="-127"/>
              <a:ea typeface="나눔명조" pitchFamily="18" charset="-127"/>
            </a:endParaRPr>
          </a:p>
          <a:p>
            <a:pPr marL="0" indent="0" algn="just">
              <a:buFont typeface="Arial" charset="0"/>
              <a:buNone/>
              <a:defRPr/>
            </a:pPr>
            <a:endParaRPr lang="ko-KR" altLang="en-US" b="1" spc="-15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endParaRPr lang="en-US" altLang="ko-KR" sz="4000" b="1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endParaRPr lang="en-US" altLang="ko-KR" sz="4000" b="1" dirty="0" smtClean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 bwMode="auto">
          <a:xfrm>
            <a:off x="158750" y="3571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kumimoji="0" lang="ko-KR" altLang="en-US" sz="4400" b="1" dirty="0">
                <a:solidFill>
                  <a:srgbClr val="C00000"/>
                </a:solidFill>
                <a:latin typeface="Arial" charset="0"/>
                <a:ea typeface="나눔고딕" pitchFamily="50" charset="-127"/>
                <a:cs typeface="+mj-cs"/>
              </a:rPr>
              <a:t>말씀을 붙잡고 시련을 견디는 신앙</a:t>
            </a:r>
            <a:r>
              <a:rPr kumimoji="0" lang="ko-KR" altLang="en-US" sz="4400" dirty="0">
                <a:latin typeface="나눔고딕" pitchFamily="50" charset="-127"/>
                <a:ea typeface="나눔고딕" pitchFamily="50" charset="-127"/>
                <a:cs typeface="+mj-cs"/>
              </a:rPr>
              <a:t/>
            </a:r>
            <a:br>
              <a:rPr kumimoji="0" lang="ko-KR" altLang="en-US" sz="4400" dirty="0">
                <a:latin typeface="나눔고딕" pitchFamily="50" charset="-127"/>
                <a:ea typeface="나눔고딕" pitchFamily="50" charset="-127"/>
                <a:cs typeface="+mj-cs"/>
              </a:rPr>
            </a:br>
            <a:endParaRPr kumimoji="0" lang="ko-KR" altLang="en-US" sz="4400" dirty="0"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내용 개체 틀 2"/>
          <p:cNvSpPr>
            <a:spLocks noGrp="1"/>
          </p:cNvSpPr>
          <p:nvPr>
            <p:ph idx="1"/>
          </p:nvPr>
        </p:nvSpPr>
        <p:spPr>
          <a:xfrm>
            <a:off x="142875" y="2005013"/>
            <a:ext cx="8715375" cy="2209800"/>
          </a:xfrm>
        </p:spPr>
        <p:txBody>
          <a:bodyPr/>
          <a:lstStyle/>
          <a:p>
            <a:pPr marL="0" indent="0" algn="just">
              <a:buFont typeface="Arial" charset="0"/>
              <a:buNone/>
              <a:defRPr/>
            </a:pP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청하여라</a:t>
            </a: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너희에게 주실 것이다</a:t>
            </a: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찾아라</a:t>
            </a: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너희가 얻을 것이다</a:t>
            </a: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문을 두드려라</a:t>
            </a: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너희에게 열릴 것이다</a:t>
            </a: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누구든지 청하는 이는 받고</a:t>
            </a: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찾는 이는 얻고</a:t>
            </a:r>
            <a:r>
              <a:rPr lang="en-US" altLang="ko-KR" sz="4000" b="1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4000" b="1" dirty="0" smtClean="0">
                <a:latin typeface="나눔명조" pitchFamily="18" charset="-127"/>
                <a:ea typeface="나눔명조" pitchFamily="18" charset="-127"/>
              </a:rPr>
              <a:t>문을 두드리는 이에게는 열릴 것이다”</a:t>
            </a: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b="1" dirty="0" err="1" smtClean="0">
                <a:latin typeface="나눔명조" pitchFamily="18" charset="-127"/>
                <a:ea typeface="나눔명조" pitchFamily="18" charset="-127"/>
              </a:rPr>
              <a:t>루카</a:t>
            </a:r>
            <a:r>
              <a:rPr lang="ko-KR" altLang="en-US" b="1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b="1" dirty="0" smtClean="0">
                <a:latin typeface="나눔명조" pitchFamily="18" charset="-127"/>
                <a:ea typeface="나눔명조" pitchFamily="18" charset="-127"/>
              </a:rPr>
              <a:t>11,9-10).</a:t>
            </a:r>
            <a:endParaRPr lang="ko-KR" altLang="en-US" b="1" spc="-15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endParaRPr lang="en-US" altLang="ko-KR" sz="4000" b="1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endParaRPr lang="en-US" altLang="ko-KR" sz="4000" b="1" dirty="0" smtClean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 bwMode="auto">
          <a:xfrm>
            <a:off x="158750" y="3571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kumimoji="0" lang="ko-KR" altLang="en-US" sz="4400" b="1" dirty="0">
                <a:solidFill>
                  <a:srgbClr val="C00000"/>
                </a:solidFill>
                <a:latin typeface="Arial" charset="0"/>
                <a:ea typeface="나눔고딕" pitchFamily="50" charset="-127"/>
                <a:cs typeface="+mj-cs"/>
              </a:rPr>
              <a:t>말씀을 붙잡고 시련을 견디는 신앙</a:t>
            </a:r>
            <a:r>
              <a:rPr kumimoji="0" lang="ko-KR" altLang="en-US" sz="4400" dirty="0">
                <a:latin typeface="나눔고딕" pitchFamily="50" charset="-127"/>
                <a:ea typeface="나눔고딕" pitchFamily="50" charset="-127"/>
                <a:cs typeface="+mj-cs"/>
              </a:rPr>
              <a:t/>
            </a:r>
            <a:br>
              <a:rPr kumimoji="0" lang="ko-KR" altLang="en-US" sz="4400" dirty="0">
                <a:latin typeface="나눔고딕" pitchFamily="50" charset="-127"/>
                <a:ea typeface="나눔고딕" pitchFamily="50" charset="-127"/>
                <a:cs typeface="+mj-cs"/>
              </a:rPr>
            </a:br>
            <a:endParaRPr kumimoji="0" lang="ko-KR" altLang="en-US" sz="4400" dirty="0"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내용 개체 틀 2"/>
          <p:cNvSpPr>
            <a:spLocks noGrp="1"/>
          </p:cNvSpPr>
          <p:nvPr>
            <p:ph idx="1"/>
          </p:nvPr>
        </p:nvSpPr>
        <p:spPr>
          <a:xfrm>
            <a:off x="71438" y="2005013"/>
            <a:ext cx="8715375" cy="2209800"/>
          </a:xfrm>
        </p:spPr>
        <p:txBody>
          <a:bodyPr/>
          <a:lstStyle/>
          <a:p>
            <a:pPr marL="72000" indent="0" algn="just">
              <a:buFont typeface="Arial" charset="0"/>
              <a:buNone/>
              <a:defRPr/>
            </a:pPr>
            <a:r>
              <a:rPr lang="ko-KR" altLang="en-US" sz="4000" b="1" spc="-150" dirty="0" smtClean="0">
                <a:latin typeface="나눔명조" pitchFamily="18" charset="-127"/>
                <a:ea typeface="나눔명조" pitchFamily="18" charset="-127"/>
              </a:rPr>
              <a:t>“내 입에서 나가는 나의 말도 나에게 헛되이 돌아오지 않고 반드시 내가 뜻하는 바를 이루며 내가 내린 사명을 완수하고야 만다”</a:t>
            </a:r>
            <a:r>
              <a:rPr lang="en-US" altLang="ko-KR" b="1" spc="-150" dirty="0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b="1" spc="-150" dirty="0" smtClean="0">
                <a:latin typeface="나눔명조" pitchFamily="18" charset="-127"/>
                <a:ea typeface="나눔명조" pitchFamily="18" charset="-127"/>
              </a:rPr>
              <a:t>이사 </a:t>
            </a:r>
            <a:r>
              <a:rPr lang="en-US" altLang="ko-KR" b="1" spc="-150" dirty="0" smtClean="0">
                <a:latin typeface="나눔명조" pitchFamily="18" charset="-127"/>
                <a:ea typeface="나눔명조" pitchFamily="18" charset="-127"/>
              </a:rPr>
              <a:t>55,11).</a:t>
            </a:r>
            <a:endParaRPr lang="ko-KR" altLang="en-US" b="1" spc="-150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endParaRPr lang="en-US" altLang="ko-KR" sz="4000" b="1" dirty="0" smtClean="0">
              <a:latin typeface="나눔명조" pitchFamily="18" charset="-127"/>
              <a:ea typeface="나눔명조" pitchFamily="18" charset="-127"/>
            </a:endParaRPr>
          </a:p>
          <a:p>
            <a:pPr>
              <a:defRPr/>
            </a:pPr>
            <a:endParaRPr lang="en-US" altLang="ko-KR" sz="4000" b="1" dirty="0" smtClean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 bwMode="auto">
          <a:xfrm>
            <a:off x="158750" y="3571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kumimoji="0" lang="ko-KR" altLang="en-US" sz="4400" b="1" dirty="0">
                <a:solidFill>
                  <a:srgbClr val="C00000"/>
                </a:solidFill>
                <a:latin typeface="Arial" charset="0"/>
                <a:ea typeface="나눔고딕" pitchFamily="50" charset="-127"/>
                <a:cs typeface="+mj-cs"/>
              </a:rPr>
              <a:t>말씀을 붙잡고 시련을 견디는 신앙</a:t>
            </a:r>
            <a:r>
              <a:rPr kumimoji="0" lang="ko-KR" altLang="en-US" sz="4400" dirty="0">
                <a:latin typeface="나눔고딕" pitchFamily="50" charset="-127"/>
                <a:ea typeface="나눔고딕" pitchFamily="50" charset="-127"/>
                <a:cs typeface="+mj-cs"/>
              </a:rPr>
              <a:t/>
            </a:r>
            <a:br>
              <a:rPr kumimoji="0" lang="ko-KR" altLang="en-US" sz="4400" dirty="0">
                <a:latin typeface="나눔고딕" pitchFamily="50" charset="-127"/>
                <a:ea typeface="나눔고딕" pitchFamily="50" charset="-127"/>
                <a:cs typeface="+mj-cs"/>
              </a:rPr>
            </a:br>
            <a:endParaRPr kumimoji="0" lang="ko-KR" altLang="en-US" sz="4400" dirty="0"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제목 1"/>
          <p:cNvSpPr>
            <a:spLocks noGrp="1"/>
          </p:cNvSpPr>
          <p:nvPr>
            <p:ph type="title"/>
          </p:nvPr>
        </p:nvSpPr>
        <p:spPr>
          <a:xfrm>
            <a:off x="158750" y="71438"/>
            <a:ext cx="8229600" cy="1143000"/>
          </a:xfrm>
        </p:spPr>
        <p:txBody>
          <a:bodyPr/>
          <a:lstStyle/>
          <a:p>
            <a:pPr algn="just" eaLnBrk="1" hangingPunct="1"/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통째로 </a:t>
            </a:r>
            <a:r>
              <a:rPr lang="en-US" altLang="ko-KR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아멘</a:t>
            </a:r>
            <a:r>
              <a:rPr lang="en-US" altLang="ko-KR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’!</a:t>
            </a:r>
            <a:endParaRPr lang="ko-KR" altLang="en-US" smtClean="0">
              <a:solidFill>
                <a:srgbClr val="C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123" name="내용 개체 틀 2"/>
          <p:cNvSpPr txBox="1">
            <a:spLocks/>
          </p:cNvSpPr>
          <p:nvPr/>
        </p:nvSpPr>
        <p:spPr bwMode="auto">
          <a:xfrm>
            <a:off x="142875" y="2033588"/>
            <a:ext cx="8786813" cy="4395787"/>
          </a:xfrm>
          <a:prstGeom prst="rect">
            <a:avLst/>
          </a:prstGeom>
        </p:spPr>
        <p:txBody>
          <a:bodyPr/>
          <a:lstStyle/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ko-KR" altLang="en-US" sz="3600" b="1" dirty="0">
                <a:latin typeface="나눔명조" pitchFamily="18" charset="-127"/>
                <a:ea typeface="나눔명조" pitchFamily="18" charset="-127"/>
              </a:rPr>
              <a:t>“진리에 있어서 전체</a:t>
            </a:r>
            <a:r>
              <a:rPr lang="en-US" altLang="ko-KR" sz="3200" b="1" dirty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3200" b="1" dirty="0">
                <a:latin typeface="나눔명조" pitchFamily="18" charset="-127"/>
                <a:ea typeface="나눔명조" pitchFamily="18" charset="-127"/>
              </a:rPr>
              <a:t>全體</a:t>
            </a:r>
            <a:r>
              <a:rPr lang="en-US" altLang="ko-KR" sz="3200" b="1" dirty="0">
                <a:latin typeface="나눔명조" pitchFamily="18" charset="-127"/>
                <a:ea typeface="나눔명조" pitchFamily="18" charset="-127"/>
              </a:rPr>
              <a:t>)</a:t>
            </a:r>
            <a:r>
              <a:rPr lang="ko-KR" altLang="en-US" sz="3600" b="1" dirty="0">
                <a:latin typeface="나눔명조" pitchFamily="18" charset="-127"/>
                <a:ea typeface="나눔명조" pitchFamily="18" charset="-127"/>
              </a:rPr>
              <a:t>를 받아들이지 않고 부분</a:t>
            </a:r>
            <a:r>
              <a:rPr lang="en-US" altLang="ko-KR" sz="3200" b="1" dirty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3200" b="1" dirty="0">
                <a:latin typeface="나눔명조" pitchFamily="18" charset="-127"/>
                <a:ea typeface="나눔명조" pitchFamily="18" charset="-127"/>
              </a:rPr>
              <a:t>部分</a:t>
            </a:r>
            <a:r>
              <a:rPr lang="en-US" altLang="ko-KR" sz="3200" b="1" dirty="0">
                <a:latin typeface="나눔명조" pitchFamily="18" charset="-127"/>
                <a:ea typeface="나눔명조" pitchFamily="18" charset="-127"/>
              </a:rPr>
              <a:t>)</a:t>
            </a:r>
            <a:r>
              <a:rPr lang="ko-KR" altLang="en-US" sz="3600" b="1" dirty="0">
                <a:latin typeface="나눔명조" pitchFamily="18" charset="-127"/>
                <a:ea typeface="나눔명조" pitchFamily="18" charset="-127"/>
              </a:rPr>
              <a:t>만 받아들이는 것은 결국   ‘거짓’에 빠지게 된다” </a:t>
            </a:r>
            <a:r>
              <a:rPr lang="en-US" altLang="ko-KR" sz="2800" b="1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– </a:t>
            </a:r>
            <a:r>
              <a:rPr lang="ko-KR" altLang="en-US" sz="2800" b="1" dirty="0" err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뉴만</a:t>
            </a:r>
            <a:r>
              <a:rPr lang="ko-KR" altLang="en-US" sz="2800" b="1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 추기경</a:t>
            </a:r>
            <a:r>
              <a:rPr lang="en-US" altLang="ko-KR" sz="24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(1801-1890)</a:t>
            </a: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  <a:defRPr/>
            </a:pPr>
            <a:endParaRPr lang="en-US" altLang="ko-KR" sz="2400" b="1" spc="-150" dirty="0">
              <a:solidFill>
                <a:srgbClr val="C00000"/>
              </a:solidFill>
              <a:latin typeface="나눔명조" pitchFamily="18" charset="-127"/>
              <a:ea typeface="나눔명조" pitchFamily="18" charset="-127"/>
            </a:endParaRP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altLang="ko-KR" sz="3600" b="1" dirty="0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3600" b="1" dirty="0">
                <a:latin typeface="나눔명조" pitchFamily="18" charset="-127"/>
                <a:ea typeface="나눔명조" pitchFamily="18" charset="-127"/>
              </a:rPr>
              <a:t>하늘과 땅이 없어지기 전에는</a:t>
            </a:r>
            <a:r>
              <a:rPr lang="en-US" altLang="ko-KR" sz="3600" b="1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3600" b="1" dirty="0">
                <a:latin typeface="나눔명조" pitchFamily="18" charset="-127"/>
                <a:ea typeface="나눔명조" pitchFamily="18" charset="-127"/>
              </a:rPr>
              <a:t>모든 것이 이루어질 때까지 율법에서 한 자 한 획도 없어지지 않을 것이다</a:t>
            </a:r>
            <a:r>
              <a:rPr lang="en-US" altLang="ko-KR" sz="3600" b="1" dirty="0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3200" b="1" dirty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3200" b="1" dirty="0">
                <a:latin typeface="나눔명조" pitchFamily="18" charset="-127"/>
                <a:ea typeface="나눔명조" pitchFamily="18" charset="-127"/>
              </a:rPr>
              <a:t>마태 </a:t>
            </a:r>
            <a:r>
              <a:rPr lang="en-US" altLang="ko-KR" sz="3200" b="1" dirty="0">
                <a:latin typeface="나눔명조" pitchFamily="18" charset="-127"/>
                <a:ea typeface="나눔명조" pitchFamily="18" charset="-127"/>
              </a:rPr>
              <a:t>5,18).</a:t>
            </a:r>
            <a:endParaRPr lang="ko-KR" altLang="en-US" sz="3200" b="1" dirty="0">
              <a:latin typeface="나눔명조" pitchFamily="18" charset="-127"/>
              <a:ea typeface="나눔명조" pitchFamily="18" charset="-127"/>
            </a:endParaRPr>
          </a:p>
          <a:p>
            <a:pPr marL="342900" indent="-342900" algn="just" eaLnBrk="0" hangingPunct="0">
              <a:spcBef>
                <a:spcPct val="20000"/>
              </a:spcBef>
              <a:defRPr/>
            </a:pPr>
            <a:endParaRPr lang="en-US" altLang="ko-KR" sz="3600" b="1" dirty="0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내용 개체 틀 2"/>
          <p:cNvSpPr>
            <a:spLocks noGrp="1"/>
          </p:cNvSpPr>
          <p:nvPr>
            <p:ph idx="1"/>
          </p:nvPr>
        </p:nvSpPr>
        <p:spPr>
          <a:xfrm>
            <a:off x="214313" y="2286000"/>
            <a:ext cx="8750300" cy="3000375"/>
          </a:xfrm>
        </p:spPr>
        <p:txBody>
          <a:bodyPr/>
          <a:lstStyle/>
          <a:p>
            <a:pPr marL="72000" indent="0" algn="just">
              <a:buFont typeface="Arial" charset="0"/>
              <a:buNone/>
              <a:defRPr/>
            </a:pPr>
            <a:r>
              <a:rPr kumimoji="1" lang="ko-KR" altLang="en-US" sz="3600" b="1" dirty="0" smtClean="0">
                <a:latin typeface="나눔명조" pitchFamily="18" charset="-127"/>
                <a:ea typeface="나눔명조" pitchFamily="18" charset="-127"/>
              </a:rPr>
              <a:t>“믿음은 우리의 온몸으로 하는 ‘실재 동의’이지 머리로만 하는 ‘개념 동의’가 아니다</a:t>
            </a:r>
            <a:r>
              <a:rPr kumimoji="1" lang="en-US" altLang="ko-KR" sz="3600" b="1" dirty="0" smtClean="0">
                <a:latin typeface="나눔명조" pitchFamily="18" charset="-127"/>
                <a:ea typeface="나눔명조" pitchFamily="18" charset="-127"/>
              </a:rPr>
              <a:t>.” </a:t>
            </a:r>
            <a:r>
              <a:rPr kumimoji="1" lang="en-US" altLang="ko-KR" sz="2800" b="1" dirty="0" smtClean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– </a:t>
            </a:r>
            <a:r>
              <a:rPr kumimoji="1" lang="ko-KR" altLang="en-US" sz="2800" b="1" dirty="0" err="1" smtClean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뉴만</a:t>
            </a:r>
            <a:r>
              <a:rPr kumimoji="1" lang="ko-KR" altLang="en-US" sz="2800" b="1" dirty="0" smtClean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 추기경</a:t>
            </a:r>
            <a:r>
              <a:rPr lang="en-US" altLang="ko-KR" sz="2400" b="1" spc="-150" dirty="0" smtClean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(1801-1890)</a:t>
            </a:r>
            <a:endParaRPr kumimoji="1" lang="ko-KR" altLang="en-US" sz="2400" b="1" dirty="0" smtClean="0">
              <a:solidFill>
                <a:srgbClr val="C00000"/>
              </a:solidFill>
              <a:latin typeface="나눔명조" pitchFamily="18" charset="-127"/>
              <a:ea typeface="나눔명조" pitchFamily="18" charset="-127"/>
            </a:endParaRPr>
          </a:p>
          <a:p>
            <a:pPr marL="72000" indent="0" algn="just">
              <a:buFont typeface="Arial" charset="0"/>
              <a:buNone/>
              <a:defRPr/>
            </a:pPr>
            <a:endParaRPr kumimoji="1" lang="en-US" altLang="ko-KR" sz="3600" b="1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lnSpc>
                <a:spcPct val="80000"/>
              </a:lnSpc>
              <a:buFont typeface="Arial" charset="0"/>
              <a:buNone/>
              <a:defRPr/>
            </a:pPr>
            <a:endParaRPr kumimoji="1" lang="en-US" altLang="ko-KR" sz="3600" b="1" dirty="0" smtClean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 bwMode="auto">
          <a:xfrm>
            <a:off x="158750" y="142875"/>
            <a:ext cx="9556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80000"/>
              </a:lnSpc>
              <a:defRPr/>
            </a:pPr>
            <a:r>
              <a:rPr kumimoji="0" lang="ko-KR" altLang="en-US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올인 </a:t>
            </a:r>
            <a:r>
              <a:rPr kumimoji="0" lang="en-US" altLang="ko-KR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‘</a:t>
            </a:r>
            <a:r>
              <a:rPr kumimoji="0" lang="ko-KR" altLang="en-US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아멘</a:t>
            </a:r>
            <a:r>
              <a:rPr kumimoji="0" lang="en-US" altLang="ko-KR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’!</a:t>
            </a:r>
            <a:endParaRPr kumimoji="0" lang="ko-KR" altLang="en-US" sz="4400" dirty="0"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 bwMode="auto">
          <a:xfrm>
            <a:off x="158750" y="142875"/>
            <a:ext cx="9556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80000"/>
              </a:lnSpc>
              <a:defRPr/>
            </a:pPr>
            <a:r>
              <a:rPr kumimoji="0" lang="ko-KR" altLang="en-US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하느님의 날인</a:t>
            </a:r>
            <a:r>
              <a:rPr kumimoji="0" lang="en-US" altLang="ko-KR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, ‘</a:t>
            </a:r>
            <a:r>
              <a:rPr kumimoji="0" lang="ko-KR" altLang="en-US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아멘</a:t>
            </a:r>
            <a:r>
              <a:rPr kumimoji="0" lang="en-US" altLang="ko-KR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’!</a:t>
            </a:r>
            <a:endParaRPr kumimoji="0" lang="ko-KR" altLang="en-US" sz="4400" dirty="0"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sp>
        <p:nvSpPr>
          <p:cNvPr id="17411" name="직사각형 9"/>
          <p:cNvSpPr>
            <a:spLocks noChangeArrowheads="1"/>
          </p:cNvSpPr>
          <p:nvPr/>
        </p:nvSpPr>
        <p:spPr bwMode="auto">
          <a:xfrm>
            <a:off x="285750" y="1944688"/>
            <a:ext cx="8643938" cy="369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3600" b="1">
                <a:latin typeface="나눔명조" pitchFamily="18" charset="-127"/>
                <a:ea typeface="나눔명조" pitchFamily="18" charset="-127"/>
              </a:rPr>
              <a:t>“나는 </a:t>
            </a:r>
            <a:r>
              <a:rPr lang="en-US" altLang="ko-KR" sz="2400" b="1">
                <a:latin typeface="나눔명조" pitchFamily="18" charset="-127"/>
                <a:ea typeface="나눔명조" pitchFamily="18" charset="-127"/>
              </a:rPr>
              <a:t>[…]</a:t>
            </a:r>
            <a:r>
              <a:rPr lang="ko-KR" altLang="en-US" sz="3600" b="1">
                <a:latin typeface="나눔명조" pitchFamily="18" charset="-127"/>
                <a:ea typeface="나눔명조" pitchFamily="18" charset="-127"/>
              </a:rPr>
              <a:t> 내 백성이 겪는 고난을 똑똑히 보았고</a:t>
            </a:r>
            <a:r>
              <a:rPr lang="en-US" altLang="ko-KR" sz="3600" b="1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en-US" altLang="ko-KR" sz="2400" b="1">
                <a:latin typeface="나눔명조" pitchFamily="18" charset="-127"/>
                <a:ea typeface="나눔명조" pitchFamily="18" charset="-127"/>
              </a:rPr>
              <a:t>[…]</a:t>
            </a:r>
            <a:r>
              <a:rPr lang="ko-KR" altLang="en-US" sz="3600" b="1">
                <a:latin typeface="나눔명조" pitchFamily="18" charset="-127"/>
                <a:ea typeface="나눔명조" pitchFamily="18" charset="-127"/>
              </a:rPr>
              <a:t> 울부짖는 그들의 소리를 들었다</a:t>
            </a:r>
            <a:r>
              <a:rPr lang="en-US" altLang="ko-KR" sz="3600" b="1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3600" b="1">
                <a:latin typeface="나눔명조" pitchFamily="18" charset="-127"/>
                <a:ea typeface="나눔명조" pitchFamily="18" charset="-127"/>
              </a:rPr>
              <a:t>정녕 나는 그들의 고통을 알고 있다</a:t>
            </a:r>
            <a:r>
              <a:rPr lang="en-US" altLang="ko-KR" sz="3600" b="1">
                <a:latin typeface="나눔명조" pitchFamily="18" charset="-127"/>
                <a:ea typeface="나눔명조" pitchFamily="18" charset="-127"/>
              </a:rPr>
              <a:t>”   </a:t>
            </a:r>
            <a:r>
              <a:rPr lang="en-US" altLang="ko-KR" sz="3200" b="1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3200" b="1">
                <a:latin typeface="나눔명조" pitchFamily="18" charset="-127"/>
                <a:ea typeface="나눔명조" pitchFamily="18" charset="-127"/>
              </a:rPr>
              <a:t>탈출 </a:t>
            </a:r>
            <a:r>
              <a:rPr lang="en-US" altLang="ko-KR" sz="3200" b="1">
                <a:latin typeface="나눔명조" pitchFamily="18" charset="-127"/>
                <a:ea typeface="나눔명조" pitchFamily="18" charset="-127"/>
              </a:rPr>
              <a:t>3,7). </a:t>
            </a: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en-US" altLang="ko-KR" sz="2400" b="1">
              <a:latin typeface="나눔명조" pitchFamily="18" charset="-127"/>
              <a:ea typeface="나눔명조" pitchFamily="18" charset="-127"/>
            </a:endParaRP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3600" b="1">
                <a:latin typeface="나눔명조" pitchFamily="18" charset="-127"/>
                <a:ea typeface="나눔명조" pitchFamily="18" charset="-127"/>
              </a:rPr>
              <a:t>“</a:t>
            </a:r>
            <a:r>
              <a:rPr lang="ko-KR" altLang="en-US" sz="3600" b="1">
                <a:latin typeface="나눔명조" pitchFamily="18" charset="-127"/>
                <a:ea typeface="나눔명조" pitchFamily="18" charset="-127"/>
              </a:rPr>
              <a:t>나는 네 기도를 들었고 네 눈물을 보았다</a:t>
            </a:r>
            <a:r>
              <a:rPr lang="en-US" altLang="ko-KR" sz="3600" b="1">
                <a:latin typeface="나눔명조" pitchFamily="18" charset="-127"/>
                <a:ea typeface="나눔명조" pitchFamily="18" charset="-127"/>
              </a:rPr>
              <a:t>. </a:t>
            </a:r>
            <a:r>
              <a:rPr lang="ko-KR" altLang="en-US" sz="3600" b="1">
                <a:latin typeface="나눔명조" pitchFamily="18" charset="-127"/>
                <a:ea typeface="나눔명조" pitchFamily="18" charset="-127"/>
              </a:rPr>
              <a:t>이제 내가 너를 치유해 주겠다</a:t>
            </a:r>
            <a:r>
              <a:rPr lang="en-US" altLang="ko-KR" sz="3600" b="1">
                <a:latin typeface="나눔명조" pitchFamily="18" charset="-127"/>
                <a:ea typeface="나눔명조" pitchFamily="18" charset="-127"/>
              </a:rPr>
              <a:t>”</a:t>
            </a:r>
            <a:r>
              <a:rPr lang="en-US" altLang="ko-KR" sz="3200" b="1">
                <a:latin typeface="나눔명조" pitchFamily="18" charset="-127"/>
                <a:ea typeface="나눔명조" pitchFamily="18" charset="-127"/>
              </a:rPr>
              <a:t>(2</a:t>
            </a:r>
            <a:r>
              <a:rPr lang="ko-KR" altLang="en-US" sz="3200" b="1">
                <a:latin typeface="나눔명조" pitchFamily="18" charset="-127"/>
                <a:ea typeface="나눔명조" pitchFamily="18" charset="-127"/>
              </a:rPr>
              <a:t>열왕 </a:t>
            </a:r>
            <a:r>
              <a:rPr lang="en-US" altLang="ko-KR" sz="3200" b="1">
                <a:latin typeface="나눔명조" pitchFamily="18" charset="-127"/>
                <a:ea typeface="나눔명조" pitchFamily="18" charset="-127"/>
              </a:rPr>
              <a:t>20,5).</a:t>
            </a:r>
            <a:endParaRPr lang="ko-KR" altLang="en-US" sz="3200" b="1">
              <a:latin typeface="나눔명조" pitchFamily="18" charset="-127"/>
              <a:ea typeface="나눔명조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내용 개체 틀 2"/>
          <p:cNvSpPr>
            <a:spLocks noGrp="1"/>
          </p:cNvSpPr>
          <p:nvPr>
            <p:ph idx="1"/>
          </p:nvPr>
        </p:nvSpPr>
        <p:spPr>
          <a:xfrm>
            <a:off x="214313" y="1857375"/>
            <a:ext cx="8750300" cy="4286250"/>
          </a:xfrm>
        </p:spPr>
        <p:txBody>
          <a:bodyPr/>
          <a:lstStyle/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kumimoji="1" lang="ko-KR" altLang="en-US" sz="3600" b="1" smtClean="0">
                <a:latin typeface="나눔명조" pitchFamily="18" charset="-127"/>
                <a:ea typeface="나눔명조" pitchFamily="18" charset="-127"/>
              </a:rPr>
              <a:t>믿음은 우리가 바라는 것들의 보증이며 보이지 않는 실체들의 확증입니다</a:t>
            </a: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kumimoji="1" lang="ko-KR" altLang="en-US" b="1" smtClean="0">
                <a:latin typeface="나눔명조" pitchFamily="18" charset="-127"/>
                <a:ea typeface="나눔명조" pitchFamily="18" charset="-127"/>
              </a:rPr>
              <a:t>히브 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11,1). 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endParaRPr kumimoji="1" lang="en-US" altLang="ko-KR" sz="2400" b="1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kumimoji="1" lang="ko-KR" altLang="en-US" sz="3600" b="1" smtClean="0">
                <a:latin typeface="나눔명조" pitchFamily="18" charset="-127"/>
                <a:ea typeface="나눔명조" pitchFamily="18" charset="-127"/>
              </a:rPr>
              <a:t>이 희망은 우리에게 영혼의 닻과 같아</a:t>
            </a: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kumimoji="1" lang="ko-KR" altLang="en-US" sz="3600" b="1" smtClean="0">
                <a:latin typeface="나눔명조" pitchFamily="18" charset="-127"/>
                <a:ea typeface="나눔명조" pitchFamily="18" charset="-127"/>
              </a:rPr>
              <a:t>안전하고 견고하며 또 저 휘장 안에까지 들어가게 해 줍니다</a:t>
            </a: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kumimoji="1" lang="ko-KR" altLang="en-US" b="1" smtClean="0">
                <a:latin typeface="나눔명조" pitchFamily="18" charset="-127"/>
                <a:ea typeface="나눔명조" pitchFamily="18" charset="-127"/>
              </a:rPr>
              <a:t>히브 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6,19).</a:t>
            </a:r>
          </a:p>
        </p:txBody>
      </p:sp>
      <p:sp>
        <p:nvSpPr>
          <p:cNvPr id="5" name="제목 1"/>
          <p:cNvSpPr txBox="1">
            <a:spLocks/>
          </p:cNvSpPr>
          <p:nvPr/>
        </p:nvSpPr>
        <p:spPr bwMode="auto">
          <a:xfrm>
            <a:off x="158750" y="142875"/>
            <a:ext cx="9556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80000"/>
              </a:lnSpc>
              <a:defRPr/>
            </a:pPr>
            <a:r>
              <a:rPr kumimoji="0" lang="ko-KR" altLang="en-US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희망으로서 아멘 </a:t>
            </a:r>
            <a:endParaRPr kumimoji="0" lang="ko-KR" altLang="en-US" sz="4400" dirty="0"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내용 개체 틀 2"/>
          <p:cNvSpPr>
            <a:spLocks noGrp="1"/>
          </p:cNvSpPr>
          <p:nvPr>
            <p:ph idx="1"/>
          </p:nvPr>
        </p:nvSpPr>
        <p:spPr>
          <a:xfrm>
            <a:off x="214313" y="1928813"/>
            <a:ext cx="8750300" cy="3643312"/>
          </a:xfrm>
        </p:spPr>
        <p:txBody>
          <a:bodyPr/>
          <a:lstStyle/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kumimoji="1" lang="ko-KR" altLang="en-US" sz="3600" b="1" smtClean="0">
                <a:latin typeface="나눔명조" pitchFamily="18" charset="-127"/>
                <a:ea typeface="나눔명조" pitchFamily="18" charset="-127"/>
              </a:rPr>
              <a:t>당신 눈동자처럼 저를 보호하소서</a:t>
            </a: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kumimoji="1" lang="ko-KR" altLang="en-US" b="1" smtClean="0">
                <a:latin typeface="나눔명조" pitchFamily="18" charset="-127"/>
                <a:ea typeface="나눔명조" pitchFamily="18" charset="-127"/>
              </a:rPr>
              <a:t>시편 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17,8).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endParaRPr kumimoji="1" lang="en-US" altLang="ko-KR" sz="2000" b="1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buClr>
                <a:schemeClr val="tx1"/>
              </a:buClr>
              <a:buFont typeface="Wingdings" pitchFamily="2" charset="2"/>
              <a:buChar char="§"/>
            </a:pP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kumimoji="1" lang="ko-KR" altLang="en-US" sz="3600" b="1" smtClean="0">
                <a:latin typeface="나눔명조" pitchFamily="18" charset="-127"/>
                <a:ea typeface="나눔명조" pitchFamily="18" charset="-127"/>
              </a:rPr>
              <a:t>아</a:t>
            </a: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kumimoji="1" lang="ko-KR" altLang="en-US" sz="3600" b="1" smtClean="0">
                <a:latin typeface="나눔명조" pitchFamily="18" charset="-127"/>
                <a:ea typeface="나눔명조" pitchFamily="18" charset="-127"/>
              </a:rPr>
              <a:t>하늘을 쪼개시고 내려오십시오</a:t>
            </a: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kumimoji="1" lang="ko-KR" altLang="en-US" sz="3600" b="1" smtClean="0">
                <a:latin typeface="나눔명조" pitchFamily="18" charset="-127"/>
                <a:ea typeface="나눔명조" pitchFamily="18" charset="-127"/>
              </a:rPr>
              <a:t>산들이 당신 앞에서 떨 것입니다</a:t>
            </a: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(</a:t>
            </a:r>
            <a:r>
              <a:rPr kumimoji="1" lang="ko-KR" altLang="en-US" b="1" smtClean="0">
                <a:latin typeface="나눔명조" pitchFamily="18" charset="-127"/>
                <a:ea typeface="나눔명조" pitchFamily="18" charset="-127"/>
              </a:rPr>
              <a:t>이사 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63,19: </a:t>
            </a:r>
            <a:r>
              <a:rPr kumimoji="1" lang="ko-KR" altLang="en-US" b="1" smtClean="0">
                <a:latin typeface="나눔명조" pitchFamily="18" charset="-127"/>
                <a:ea typeface="나눔명조" pitchFamily="18" charset="-127"/>
              </a:rPr>
              <a:t>공동번역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). </a:t>
            </a:r>
          </a:p>
        </p:txBody>
      </p:sp>
      <p:sp>
        <p:nvSpPr>
          <p:cNvPr id="5" name="제목 1"/>
          <p:cNvSpPr txBox="1">
            <a:spLocks/>
          </p:cNvSpPr>
          <p:nvPr/>
        </p:nvSpPr>
        <p:spPr bwMode="auto">
          <a:xfrm>
            <a:off x="158750" y="142875"/>
            <a:ext cx="9556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80000"/>
              </a:lnSpc>
              <a:defRPr/>
            </a:pPr>
            <a:r>
              <a:rPr kumimoji="0" lang="ko-KR" altLang="en-US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절박한 기도로서 </a:t>
            </a:r>
            <a:r>
              <a:rPr kumimoji="0" lang="en-US" altLang="ko-KR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‘</a:t>
            </a:r>
            <a:r>
              <a:rPr kumimoji="0" lang="ko-KR" altLang="en-US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아멘</a:t>
            </a:r>
            <a:r>
              <a:rPr kumimoji="0" lang="en-US" altLang="ko-KR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’!</a:t>
            </a:r>
            <a:r>
              <a:rPr kumimoji="0" lang="ko-KR" altLang="en-US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 </a:t>
            </a:r>
            <a:endParaRPr kumimoji="0" lang="ko-KR" altLang="en-US" sz="4400" dirty="0"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내용 개체 틀 2"/>
          <p:cNvSpPr>
            <a:spLocks noGrp="1"/>
          </p:cNvSpPr>
          <p:nvPr>
            <p:ph idx="1"/>
          </p:nvPr>
        </p:nvSpPr>
        <p:spPr>
          <a:xfrm>
            <a:off x="142875" y="1357313"/>
            <a:ext cx="8750300" cy="5500687"/>
          </a:xfrm>
        </p:spPr>
        <p:txBody>
          <a:bodyPr/>
          <a:lstStyle/>
          <a:p>
            <a:pPr marL="72000" indent="0" algn="just">
              <a:buFont typeface="Arial" charset="0"/>
              <a:buNone/>
              <a:defRPr/>
            </a:pP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“엄밀해 말하면 그리스도교에는 염불이 없습니다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그러나 그와 비슷한 말은 있습니다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. ‘</a:t>
            </a: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임마누엘 아멘’이라는 말입니다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. ‘</a:t>
            </a: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나무아미타불’은 ‘부처와 함께 있다’라는 의미인 듯한데 그와 비슷합니다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. ‘</a:t>
            </a: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아멘’은 ‘참으로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진실로’라고 동의하는 말이며 이것은 세계 공통의 말입니다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그러므로 ‘임마누엘 아멘’이라고 하면 ‘하느님이 나와 함께 계십니다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실로 그렇습니다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감사합니다’라는 뜻이 됩니다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나는 오랜 요양생활 가운데 문득 쓸쓸해지면 곧잘 이 ‘임마누엘 아멘’을 불렀습니다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kumimoji="1" lang="ko-KR" altLang="en-US" sz="2900" b="1" dirty="0" smtClean="0">
                <a:latin typeface="나눔명조" pitchFamily="18" charset="-127"/>
                <a:ea typeface="나눔명조" pitchFamily="18" charset="-127"/>
              </a:rPr>
              <a:t>그러면 이상하게도 전능하신 하느님께서 내 곁에 계셔서 온전히 나를 지켜주시는 것을 느껴지면서 마음이 평안해지는 것이었습니다</a:t>
            </a:r>
            <a:r>
              <a:rPr kumimoji="1" lang="en-US" altLang="ko-KR" sz="2900" b="1" dirty="0" smtClean="0">
                <a:latin typeface="나눔명조" pitchFamily="18" charset="-127"/>
                <a:ea typeface="나눔명조" pitchFamily="18" charset="-127"/>
              </a:rPr>
              <a:t>.”</a:t>
            </a:r>
            <a:endParaRPr kumimoji="1" lang="ko-KR" altLang="en-US" sz="2900" b="1" dirty="0" smtClean="0">
              <a:latin typeface="나눔명조" pitchFamily="18" charset="-127"/>
              <a:ea typeface="나눔명조" pitchFamily="18" charset="-127"/>
            </a:endParaRPr>
          </a:p>
          <a:p>
            <a:pPr marL="72000" indent="0" algn="just">
              <a:defRPr/>
            </a:pPr>
            <a:endParaRPr kumimoji="1" lang="en-US" altLang="ko-KR" sz="2900" b="1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defRPr/>
            </a:pPr>
            <a:endParaRPr kumimoji="1" lang="ko-KR" altLang="en-US" sz="2900" b="1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buFont typeface="Wingdings" pitchFamily="2" charset="2"/>
              <a:buChar char="§"/>
              <a:defRPr/>
            </a:pPr>
            <a:endParaRPr kumimoji="1" lang="ko-KR" altLang="en-US" sz="2900" b="1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buFont typeface="Wingdings" pitchFamily="2" charset="2"/>
              <a:buChar char="§"/>
              <a:defRPr/>
            </a:pPr>
            <a:endParaRPr kumimoji="1" lang="en-US" altLang="ko-KR" sz="2900" b="1" dirty="0" smtClean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 bwMode="auto">
          <a:xfrm>
            <a:off x="158750" y="71438"/>
            <a:ext cx="9556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80000"/>
              </a:lnSpc>
              <a:defRPr/>
            </a:pPr>
            <a:r>
              <a:rPr kumimoji="0" lang="ko-KR" altLang="en-US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감사로서 </a:t>
            </a:r>
            <a:r>
              <a:rPr kumimoji="0" lang="en-US" altLang="ko-KR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‘</a:t>
            </a:r>
            <a:r>
              <a:rPr kumimoji="0" lang="ko-KR" altLang="en-US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아멘</a:t>
            </a:r>
            <a:r>
              <a:rPr kumimoji="0" lang="en-US" altLang="ko-KR" sz="4400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’!</a:t>
            </a:r>
            <a:endParaRPr kumimoji="0" lang="ko-KR" altLang="en-US" sz="4400" dirty="0"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sp>
        <p:nvSpPr>
          <p:cNvPr id="20484" name="직사각형 3"/>
          <p:cNvSpPr>
            <a:spLocks noChangeArrowheads="1"/>
          </p:cNvSpPr>
          <p:nvPr/>
        </p:nvSpPr>
        <p:spPr bwMode="auto">
          <a:xfrm>
            <a:off x="2643188" y="6324600"/>
            <a:ext cx="57515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- &lt;</a:t>
            </a:r>
            <a:r>
              <a:rPr lang="ko-KR" altLang="en-US" sz="24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빙점</a:t>
            </a:r>
            <a:r>
              <a:rPr lang="en-US" altLang="ko-KR" sz="24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&gt;</a:t>
            </a:r>
            <a:r>
              <a:rPr lang="ko-KR" altLang="en-US" sz="24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의 작가 미우라 아야코</a:t>
            </a:r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(1922-1999)</a:t>
            </a:r>
            <a:endParaRPr lang="ko-KR" altLang="en-US" sz="200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내용 개체 틀 2"/>
          <p:cNvSpPr>
            <a:spLocks noGrp="1"/>
          </p:cNvSpPr>
          <p:nvPr>
            <p:ph idx="1"/>
          </p:nvPr>
        </p:nvSpPr>
        <p:spPr>
          <a:xfrm>
            <a:off x="4714875" y="1285875"/>
            <a:ext cx="4000500" cy="928688"/>
          </a:xfrm>
        </p:spPr>
        <p:txBody>
          <a:bodyPr/>
          <a:lstStyle/>
          <a:p>
            <a:pPr marL="72000" indent="0" algn="just">
              <a:lnSpc>
                <a:spcPct val="90000"/>
              </a:lnSpc>
              <a:buFont typeface="Arial" charset="0"/>
              <a:buNone/>
              <a:defRPr/>
            </a:pPr>
            <a:r>
              <a:rPr kumimoji="1" lang="en-US" altLang="en-US" sz="2000" b="1" spc="-150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kumimoji="1" lang="ko-KR" altLang="en-US" sz="2000" b="1" spc="-150" dirty="0" smtClean="0">
                <a:latin typeface="나눔명조" pitchFamily="18" charset="-127"/>
                <a:ea typeface="나눔명조" pitchFamily="18" charset="-127"/>
              </a:rPr>
              <a:t>그러므로 이제 믿음과 희망과 사랑 이 세 가지는 계속됩니다</a:t>
            </a:r>
            <a:r>
              <a:rPr kumimoji="1" lang="en-US" altLang="ko-KR" sz="2000" b="1" spc="-150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kumimoji="1" lang="ko-KR" altLang="en-US" sz="2000" b="1" spc="-150" dirty="0" smtClean="0">
                <a:latin typeface="나눔명조" pitchFamily="18" charset="-127"/>
                <a:ea typeface="나눔명조" pitchFamily="18" charset="-127"/>
              </a:rPr>
              <a:t>그 가운데에서 으뜸은 </a:t>
            </a:r>
            <a:r>
              <a:rPr kumimoji="1" lang="ko-KR" altLang="en-US" sz="2000" b="1" spc="-150" dirty="0" smtClean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사랑</a:t>
            </a:r>
            <a:r>
              <a:rPr kumimoji="1" lang="ko-KR" altLang="en-US" sz="2000" b="1" spc="-150" dirty="0" smtClean="0">
                <a:latin typeface="나눔명조" pitchFamily="18" charset="-127"/>
                <a:ea typeface="나눔명조" pitchFamily="18" charset="-127"/>
              </a:rPr>
              <a:t>입니다</a:t>
            </a:r>
            <a:r>
              <a:rPr kumimoji="1" lang="en-US" altLang="ko-KR" sz="2000" b="1" spc="-150" dirty="0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kumimoji="1" lang="en-US" altLang="ko-KR" sz="1800" b="1" spc="-150" dirty="0" smtClean="0">
                <a:latin typeface="나눔명조" pitchFamily="18" charset="-127"/>
                <a:ea typeface="나눔명조" pitchFamily="18" charset="-127"/>
              </a:rPr>
              <a:t>(1</a:t>
            </a:r>
            <a:r>
              <a:rPr kumimoji="1" lang="ko-KR" altLang="en-US" sz="1800" b="1" spc="-150" dirty="0" err="1" smtClean="0">
                <a:latin typeface="나눔명조" pitchFamily="18" charset="-127"/>
                <a:ea typeface="나눔명조" pitchFamily="18" charset="-127"/>
              </a:rPr>
              <a:t>코린</a:t>
            </a:r>
            <a:r>
              <a:rPr kumimoji="1" lang="ko-KR" altLang="en-US" sz="1800" b="1" spc="-15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kumimoji="1" lang="en-US" altLang="ko-KR" sz="1800" b="1" spc="-150" dirty="0" smtClean="0">
                <a:latin typeface="나눔명조" pitchFamily="18" charset="-127"/>
                <a:ea typeface="나눔명조" pitchFamily="18" charset="-127"/>
              </a:rPr>
              <a:t>13,13). </a:t>
            </a:r>
            <a:endParaRPr kumimoji="1" lang="en-US" altLang="en-US" sz="1800" b="1" spc="-150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lnSpc>
                <a:spcPct val="90000"/>
              </a:lnSpc>
              <a:buFont typeface="Wingdings" pitchFamily="2" charset="2"/>
              <a:buChar char="§"/>
              <a:defRPr/>
            </a:pPr>
            <a:endParaRPr kumimoji="1" lang="ko-KR" altLang="en-US" sz="2000" b="1" spc="-150" dirty="0" smtClean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21507" name="제목 1"/>
          <p:cNvSpPr>
            <a:spLocks noGrp="1"/>
          </p:cNvSpPr>
          <p:nvPr>
            <p:ph type="title"/>
          </p:nvPr>
        </p:nvSpPr>
        <p:spPr>
          <a:xfrm>
            <a:off x="158750" y="357188"/>
            <a:ext cx="9556750" cy="1143000"/>
          </a:xfrm>
        </p:spPr>
        <p:txBody>
          <a:bodyPr/>
          <a:lstStyle/>
          <a:p>
            <a:pPr algn="l" eaLnBrk="1" hangingPunct="1"/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신앙 유산의 피라미드</a:t>
            </a:r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mtClean="0">
                <a:latin typeface="나눔고딕" pitchFamily="50" charset="-127"/>
                <a:ea typeface="나눔고딕" pitchFamily="50" charset="-127"/>
              </a:rPr>
            </a:br>
            <a:endParaRPr lang="ko-KR" altLang="en-US" smtClean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1508" name="그룹 7"/>
          <p:cNvGrpSpPr>
            <a:grpSpLocks/>
          </p:cNvGrpSpPr>
          <p:nvPr/>
        </p:nvGrpSpPr>
        <p:grpSpPr bwMode="auto">
          <a:xfrm>
            <a:off x="1571625" y="1643063"/>
            <a:ext cx="5500688" cy="4929187"/>
            <a:chOff x="1524000" y="1397000"/>
            <a:chExt cx="6096000" cy="4064000"/>
          </a:xfrm>
        </p:grpSpPr>
        <p:graphicFrame>
          <p:nvGraphicFramePr>
            <p:cNvPr id="6" name="다이어그램 5"/>
            <p:cNvGraphicFramePr/>
            <p:nvPr/>
          </p:nvGraphicFramePr>
          <p:xfrm>
            <a:off x="1524000" y="1397000"/>
            <a:ext cx="6096000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5" name="직사각형 4"/>
            <p:cNvSpPr/>
            <p:nvPr/>
          </p:nvSpPr>
          <p:spPr>
            <a:xfrm>
              <a:off x="3526092" y="1953264"/>
              <a:ext cx="2102373" cy="5039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70000"/>
                </a:lnSpc>
                <a:defRPr/>
              </a:pPr>
              <a:r>
                <a:rPr lang="ko-KR" altLang="en-US" sz="2800" b="1" spc="-150" dirty="0">
                  <a:latin typeface="나눔명조" pitchFamily="18" charset="-127"/>
                  <a:ea typeface="나눔명조" pitchFamily="18" charset="-127"/>
                </a:rPr>
                <a:t>복음</a:t>
              </a:r>
              <a:r>
                <a:rPr lang="en-US" altLang="ko-KR" sz="2800" b="1" spc="-150" dirty="0">
                  <a:latin typeface="나눔명조" pitchFamily="18" charset="-127"/>
                  <a:ea typeface="나눔명조" pitchFamily="18" charset="-127"/>
                </a:rPr>
                <a:t>3</a:t>
              </a:r>
              <a:r>
                <a:rPr lang="ko-KR" altLang="en-US" sz="2800" b="1" spc="-150" dirty="0">
                  <a:latin typeface="나눔명조" pitchFamily="18" charset="-127"/>
                  <a:ea typeface="나눔명조" pitchFamily="18" charset="-127"/>
                </a:rPr>
                <a:t>덕</a:t>
              </a:r>
              <a:endParaRPr lang="en-US" altLang="ko-KR" sz="2800" b="1" spc="-150" dirty="0">
                <a:latin typeface="나눔명조" pitchFamily="18" charset="-127"/>
                <a:ea typeface="나눔명조" pitchFamily="18" charset="-127"/>
              </a:endParaRPr>
            </a:p>
            <a:p>
              <a:pPr algn="ctr">
                <a:lnSpc>
                  <a:spcPct val="70000"/>
                </a:lnSpc>
                <a:defRPr/>
              </a:pPr>
              <a:r>
                <a:rPr lang="en-US" altLang="ko-KR" sz="2000" b="1" spc="-150" dirty="0">
                  <a:latin typeface="나눔명조" pitchFamily="18" charset="-127"/>
                  <a:ea typeface="나눔명조" pitchFamily="18" charset="-127"/>
                </a:rPr>
                <a:t>(</a:t>
              </a:r>
              <a:r>
                <a:rPr lang="ko-KR" altLang="en-US" sz="2000" b="1" spc="-150" dirty="0">
                  <a:latin typeface="나눔명조" pitchFamily="18" charset="-127"/>
                  <a:ea typeface="나눔명조" pitchFamily="18" charset="-127"/>
                </a:rPr>
                <a:t>청빈</a:t>
              </a:r>
              <a:r>
                <a:rPr lang="en-US" altLang="ko-KR" sz="2000" b="1" spc="-150" dirty="0">
                  <a:latin typeface="나눔명조" pitchFamily="18" charset="-127"/>
                  <a:ea typeface="나눔명조" pitchFamily="18" charset="-127"/>
                </a:rPr>
                <a:t>, </a:t>
              </a:r>
              <a:r>
                <a:rPr lang="ko-KR" altLang="en-US" sz="2000" b="1" spc="-150" dirty="0">
                  <a:latin typeface="나눔명조" pitchFamily="18" charset="-127"/>
                  <a:ea typeface="나눔명조" pitchFamily="18" charset="-127"/>
                </a:rPr>
                <a:t>순명</a:t>
              </a:r>
              <a:r>
                <a:rPr lang="en-US" altLang="ko-KR" sz="2000" b="1" spc="-150" dirty="0">
                  <a:latin typeface="나눔명조" pitchFamily="18" charset="-127"/>
                  <a:ea typeface="나눔명조" pitchFamily="18" charset="-127"/>
                </a:rPr>
                <a:t>, </a:t>
              </a:r>
              <a:r>
                <a:rPr lang="ko-KR" altLang="en-US" sz="2000" b="1" spc="-150" dirty="0">
                  <a:latin typeface="나눔명조" pitchFamily="18" charset="-127"/>
                  <a:ea typeface="나눔명조" pitchFamily="18" charset="-127"/>
                </a:rPr>
                <a:t>정결</a:t>
              </a:r>
              <a:r>
                <a:rPr lang="en-US" altLang="ko-KR" sz="2000" b="1" spc="-150" dirty="0">
                  <a:latin typeface="나눔명조" pitchFamily="18" charset="-127"/>
                  <a:ea typeface="나눔명조" pitchFamily="18" charset="-127"/>
                </a:rPr>
                <a:t>)</a:t>
              </a:r>
              <a:endParaRPr lang="ko-KR" altLang="en-US" sz="2000" dirty="0">
                <a:latin typeface="굴림" pitchFamily="50" charset="-127"/>
                <a:ea typeface="굴림" pitchFamily="50" charset="-127"/>
              </a:endParaRPr>
            </a:p>
          </p:txBody>
        </p:sp>
      </p:grpSp>
      <p:cxnSp>
        <p:nvCxnSpPr>
          <p:cNvPr id="10" name="직선 연결선 9"/>
          <p:cNvCxnSpPr/>
          <p:nvPr/>
        </p:nvCxnSpPr>
        <p:spPr>
          <a:xfrm rot="10800000">
            <a:off x="285750" y="5940425"/>
            <a:ext cx="1643063" cy="111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 rot="10800000">
            <a:off x="263525" y="4105275"/>
            <a:ext cx="2714625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 rot="10800000" flipV="1">
            <a:off x="263525" y="4725988"/>
            <a:ext cx="2368550" cy="222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 rot="10800000">
            <a:off x="274638" y="2263775"/>
            <a:ext cx="37147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142875" y="5048250"/>
            <a:ext cx="226377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0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그리스도인의</a:t>
            </a:r>
            <a:r>
              <a:rPr lang="ko-KR" altLang="en-US" sz="28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 윤리</a:t>
            </a:r>
            <a:endParaRPr lang="ko-KR" altLang="en-US" sz="2800" dirty="0">
              <a:solidFill>
                <a:srgbClr val="C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42875" y="4119563"/>
            <a:ext cx="226377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0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그리스도인의</a:t>
            </a:r>
            <a:r>
              <a:rPr lang="ko-KR" altLang="en-US" sz="28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 신앙</a:t>
            </a:r>
            <a:endParaRPr lang="ko-KR" altLang="en-US" sz="2800" dirty="0">
              <a:solidFill>
                <a:srgbClr val="C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42875" y="2786063"/>
            <a:ext cx="226377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0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그리스도인의</a:t>
            </a:r>
            <a:r>
              <a:rPr lang="ko-KR" altLang="en-US" sz="28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 영성</a:t>
            </a:r>
            <a:endParaRPr lang="ko-KR" altLang="en-US" sz="2800" dirty="0">
              <a:solidFill>
                <a:srgbClr val="C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52400" y="5976938"/>
            <a:ext cx="1562100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8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기초 교본</a:t>
            </a:r>
            <a:endParaRPr lang="ko-KR" altLang="en-US" sz="2800" dirty="0">
              <a:solidFill>
                <a:srgbClr val="C00000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1517" name="그룹 30"/>
          <p:cNvGrpSpPr>
            <a:grpSpLocks/>
          </p:cNvGrpSpPr>
          <p:nvPr/>
        </p:nvGrpSpPr>
        <p:grpSpPr bwMode="auto">
          <a:xfrm>
            <a:off x="3857625" y="1357313"/>
            <a:ext cx="928688" cy="857250"/>
            <a:chOff x="4071934" y="1357298"/>
            <a:chExt cx="928694" cy="857256"/>
          </a:xfrm>
        </p:grpSpPr>
        <p:sp>
          <p:nvSpPr>
            <p:cNvPr id="29" name="타원 28"/>
            <p:cNvSpPr/>
            <p:nvPr/>
          </p:nvSpPr>
          <p:spPr>
            <a:xfrm>
              <a:off x="4071934" y="1357298"/>
              <a:ext cx="928694" cy="85725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100509" y="1500174"/>
              <a:ext cx="828680" cy="5238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z="2800" b="1" spc="-150" dirty="0">
                  <a:solidFill>
                    <a:schemeClr val="bg1"/>
                  </a:solidFill>
                  <a:latin typeface="나눔명조" pitchFamily="18" charset="-127"/>
                  <a:ea typeface="나눔명조" pitchFamily="18" charset="-127"/>
                </a:rPr>
                <a:t>사랑</a:t>
              </a:r>
              <a:endParaRPr lang="ko-KR" altLang="en-US" sz="28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32" name="직사각형 31"/>
          <p:cNvSpPr/>
          <p:nvPr/>
        </p:nvSpPr>
        <p:spPr bwMode="auto">
          <a:xfrm>
            <a:off x="3357563" y="2938463"/>
            <a:ext cx="1897062" cy="6111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70000"/>
              </a:lnSpc>
              <a:defRPr/>
            </a:pPr>
            <a:r>
              <a:rPr lang="ko-KR" altLang="en-US" sz="2800" b="1" spc="-150" dirty="0" err="1">
                <a:latin typeface="나눔명조" pitchFamily="18" charset="-127"/>
                <a:ea typeface="나눔명조" pitchFamily="18" charset="-127"/>
              </a:rPr>
              <a:t>향주</a:t>
            </a:r>
            <a:r>
              <a:rPr lang="en-US" altLang="ko-KR" sz="2800" b="1" spc="-150" dirty="0">
                <a:latin typeface="나눔명조" pitchFamily="18" charset="-127"/>
                <a:ea typeface="나눔명조" pitchFamily="18" charset="-127"/>
              </a:rPr>
              <a:t>3</a:t>
            </a:r>
            <a:r>
              <a:rPr lang="ko-KR" altLang="en-US" sz="2800" b="1" spc="-150" dirty="0">
                <a:latin typeface="나눔명조" pitchFamily="18" charset="-127"/>
                <a:ea typeface="나눔명조" pitchFamily="18" charset="-127"/>
              </a:rPr>
              <a:t>덕</a:t>
            </a:r>
            <a:endParaRPr lang="en-US" altLang="ko-KR" sz="2800" b="1" spc="-150" dirty="0">
              <a:latin typeface="나눔명조" pitchFamily="18" charset="-127"/>
              <a:ea typeface="나눔명조" pitchFamily="18" charset="-127"/>
            </a:endParaRPr>
          </a:p>
          <a:p>
            <a:pPr algn="ctr">
              <a:lnSpc>
                <a:spcPct val="70000"/>
              </a:lnSpc>
              <a:defRPr/>
            </a:pPr>
            <a:r>
              <a:rPr lang="en-US" altLang="ko-KR" sz="2000" b="1" spc="-150" dirty="0">
                <a:latin typeface="나눔명조" pitchFamily="18" charset="-127"/>
                <a:ea typeface="나눔명조" pitchFamily="18" charset="-127"/>
              </a:rPr>
              <a:t>(</a:t>
            </a:r>
            <a:r>
              <a:rPr lang="ko-KR" altLang="en-US" sz="2000" b="1" spc="-150" dirty="0">
                <a:latin typeface="나눔명조" pitchFamily="18" charset="-127"/>
                <a:ea typeface="나눔명조" pitchFamily="18" charset="-127"/>
              </a:rPr>
              <a:t>믿음</a:t>
            </a:r>
            <a:r>
              <a:rPr lang="en-US" altLang="ko-KR" sz="2000" b="1" spc="-150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000" b="1" spc="-150" dirty="0">
                <a:latin typeface="나눔명조" pitchFamily="18" charset="-127"/>
                <a:ea typeface="나눔명조" pitchFamily="18" charset="-127"/>
              </a:rPr>
              <a:t>희망</a:t>
            </a:r>
            <a:r>
              <a:rPr lang="en-US" altLang="ko-KR" sz="2000" b="1" spc="-150" dirty="0"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000" b="1" spc="-150" dirty="0">
                <a:latin typeface="나눔명조" pitchFamily="18" charset="-127"/>
                <a:ea typeface="나눔명조" pitchFamily="18" charset="-127"/>
              </a:rPr>
              <a:t>사랑</a:t>
            </a:r>
            <a:r>
              <a:rPr lang="en-US" altLang="ko-KR" sz="2000" b="1" spc="-150" dirty="0">
                <a:latin typeface="나눔명조" pitchFamily="18" charset="-127"/>
                <a:ea typeface="나눔명조" pitchFamily="18" charset="-127"/>
              </a:rPr>
              <a:t>)</a:t>
            </a:r>
            <a:endParaRPr lang="ko-KR" altLang="en-US" sz="20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519" name="직사각형 18"/>
          <p:cNvSpPr>
            <a:spLocks noChangeArrowheads="1"/>
          </p:cNvSpPr>
          <p:nvPr/>
        </p:nvSpPr>
        <p:spPr bwMode="auto">
          <a:xfrm>
            <a:off x="6072188" y="5715000"/>
            <a:ext cx="2325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&lt;</a:t>
            </a:r>
            <a:r>
              <a:rPr lang="ko-KR" altLang="en-US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맥으로 읽는 성경</a:t>
            </a:r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&gt;</a:t>
            </a:r>
            <a:endParaRPr lang="ko-KR" altLang="en-US" sz="2000">
              <a:solidFill>
                <a:srgbClr val="C00000"/>
              </a:solidFill>
            </a:endParaRPr>
          </a:p>
        </p:txBody>
      </p:sp>
      <p:sp>
        <p:nvSpPr>
          <p:cNvPr id="21520" name="직사각형 20"/>
          <p:cNvSpPr>
            <a:spLocks noChangeArrowheads="1"/>
          </p:cNvSpPr>
          <p:nvPr/>
        </p:nvSpPr>
        <p:spPr bwMode="auto">
          <a:xfrm>
            <a:off x="6072188" y="4203700"/>
            <a:ext cx="3133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&lt;</a:t>
            </a:r>
            <a:r>
              <a:rPr lang="ko-KR" altLang="en-US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그분과 나눈 약속의 정표</a:t>
            </a:r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&gt;</a:t>
            </a:r>
            <a:endParaRPr lang="ko-KR" altLang="en-US" sz="2000">
              <a:solidFill>
                <a:srgbClr val="C00000"/>
              </a:solidFill>
            </a:endParaRPr>
          </a:p>
        </p:txBody>
      </p:sp>
      <p:sp>
        <p:nvSpPr>
          <p:cNvPr id="21521" name="직사각형 22"/>
          <p:cNvSpPr>
            <a:spLocks noChangeArrowheads="1"/>
          </p:cNvSpPr>
          <p:nvPr/>
        </p:nvSpPr>
        <p:spPr bwMode="auto">
          <a:xfrm>
            <a:off x="6083300" y="4806950"/>
            <a:ext cx="1441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&lt;</a:t>
            </a:r>
            <a:r>
              <a:rPr lang="ko-KR" altLang="en-US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행복선언</a:t>
            </a:r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&gt;</a:t>
            </a:r>
            <a:endParaRPr lang="ko-KR" altLang="en-US" sz="2000">
              <a:solidFill>
                <a:srgbClr val="C00000"/>
              </a:solidFill>
            </a:endParaRPr>
          </a:p>
        </p:txBody>
      </p:sp>
      <p:sp>
        <p:nvSpPr>
          <p:cNvPr id="21522" name="직사각형 24"/>
          <p:cNvSpPr>
            <a:spLocks noChangeArrowheads="1"/>
          </p:cNvSpPr>
          <p:nvPr/>
        </p:nvSpPr>
        <p:spPr bwMode="auto">
          <a:xfrm>
            <a:off x="6072188" y="3560763"/>
            <a:ext cx="1762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&lt;</a:t>
            </a:r>
            <a:r>
              <a:rPr lang="ko-KR" altLang="en-US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통하는 기도</a:t>
            </a:r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&gt;</a:t>
            </a:r>
            <a:endParaRPr lang="ko-KR" altLang="en-US" sz="2000">
              <a:solidFill>
                <a:srgbClr val="C00000"/>
              </a:solidFill>
            </a:endParaRPr>
          </a:p>
        </p:txBody>
      </p:sp>
      <p:pic>
        <p:nvPicPr>
          <p:cNvPr id="41" name="Picture 6" descr="F:\3D General 1\arrow-tward.tif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5673393" y="5717852"/>
            <a:ext cx="436158" cy="43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4" name="직사각형 26"/>
          <p:cNvSpPr>
            <a:spLocks noChangeArrowheads="1"/>
          </p:cNvSpPr>
          <p:nvPr/>
        </p:nvSpPr>
        <p:spPr bwMode="auto">
          <a:xfrm>
            <a:off x="6072188" y="2654300"/>
            <a:ext cx="2224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&lt;</a:t>
            </a:r>
            <a:r>
              <a:rPr lang="ko-KR" altLang="en-US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믿음</a:t>
            </a:r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희망</a:t>
            </a:r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, </a:t>
            </a:r>
            <a:r>
              <a:rPr lang="ko-KR" altLang="en-US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사랑</a:t>
            </a:r>
            <a:r>
              <a:rPr lang="en-US" altLang="ko-KR" sz="2000" b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&gt;</a:t>
            </a:r>
            <a:endParaRPr lang="ko-KR" altLang="en-US" sz="2000">
              <a:solidFill>
                <a:srgbClr val="C00000"/>
              </a:solidFill>
            </a:endParaRPr>
          </a:p>
        </p:txBody>
      </p:sp>
      <p:grpSp>
        <p:nvGrpSpPr>
          <p:cNvPr id="21525" name="그룹 73"/>
          <p:cNvGrpSpPr>
            <a:grpSpLocks/>
          </p:cNvGrpSpPr>
          <p:nvPr/>
        </p:nvGrpSpPr>
        <p:grpSpPr bwMode="auto">
          <a:xfrm>
            <a:off x="5429250" y="5572125"/>
            <a:ext cx="112713" cy="785813"/>
            <a:chOff x="5745171" y="5357826"/>
            <a:chExt cx="112713" cy="785818"/>
          </a:xfrm>
        </p:grpSpPr>
        <p:cxnSp>
          <p:nvCxnSpPr>
            <p:cNvPr id="69" name="직선 연결선 68"/>
            <p:cNvCxnSpPr/>
            <p:nvPr/>
          </p:nvCxnSpPr>
          <p:spPr bwMode="auto">
            <a:xfrm rot="10800000">
              <a:off x="5849946" y="5357826"/>
              <a:ext cx="0" cy="785818"/>
            </a:xfrm>
            <a:prstGeom prst="line">
              <a:avLst/>
            </a:prstGeom>
            <a:ln w="2857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연결선 69"/>
            <p:cNvCxnSpPr/>
            <p:nvPr/>
          </p:nvCxnSpPr>
          <p:spPr bwMode="auto">
            <a:xfrm rot="10800000" flipV="1">
              <a:off x="5749934" y="6137294"/>
              <a:ext cx="107950" cy="0"/>
            </a:xfrm>
            <a:prstGeom prst="line">
              <a:avLst/>
            </a:prstGeom>
            <a:ln w="2857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직선 연결선 71"/>
            <p:cNvCxnSpPr/>
            <p:nvPr/>
          </p:nvCxnSpPr>
          <p:spPr bwMode="auto">
            <a:xfrm rot="10800000" flipV="1">
              <a:off x="5745171" y="5370526"/>
              <a:ext cx="107950" cy="0"/>
            </a:xfrm>
            <a:prstGeom prst="line">
              <a:avLst/>
            </a:prstGeom>
            <a:ln w="2857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5" name="Picture 6" descr="F:\3D General 1\arrow-tward.tif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5684279" y="4806166"/>
            <a:ext cx="436158" cy="43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" name="Picture 6" descr="F:\3D General 1\arrow-tward.tif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5661963" y="4167988"/>
            <a:ext cx="436158" cy="43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" name="직사각형 76"/>
          <p:cNvSpPr/>
          <p:nvPr/>
        </p:nvSpPr>
        <p:spPr bwMode="auto">
          <a:xfrm>
            <a:off x="3357563" y="3548063"/>
            <a:ext cx="1884362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800" b="1" spc="-150">
                <a:latin typeface="나눔명조" pitchFamily="18" charset="-127"/>
                <a:ea typeface="나눔명조" pitchFamily="18" charset="-127"/>
              </a:rPr>
              <a:t>주님의 기도</a:t>
            </a:r>
            <a:endParaRPr lang="ko-KR" altLang="en-US" sz="2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8" name="Picture 6" descr="F:\3D General 1\arrow-tward.tif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5665681" y="3567181"/>
            <a:ext cx="436158" cy="43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" name="Picture 6" descr="F:\3D General 1\arrow-tward.tif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5667541" y="2646018"/>
            <a:ext cx="436158" cy="43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531" name="그룹 79"/>
          <p:cNvGrpSpPr>
            <a:grpSpLocks/>
          </p:cNvGrpSpPr>
          <p:nvPr/>
        </p:nvGrpSpPr>
        <p:grpSpPr bwMode="auto">
          <a:xfrm>
            <a:off x="5429250" y="2428875"/>
            <a:ext cx="112713" cy="785813"/>
            <a:chOff x="5745171" y="5357826"/>
            <a:chExt cx="112713" cy="785818"/>
          </a:xfrm>
        </p:grpSpPr>
        <p:cxnSp>
          <p:nvCxnSpPr>
            <p:cNvPr id="81" name="직선 연결선 80"/>
            <p:cNvCxnSpPr/>
            <p:nvPr/>
          </p:nvCxnSpPr>
          <p:spPr bwMode="auto">
            <a:xfrm rot="10800000">
              <a:off x="5849946" y="5357826"/>
              <a:ext cx="0" cy="785818"/>
            </a:xfrm>
            <a:prstGeom prst="line">
              <a:avLst/>
            </a:prstGeom>
            <a:ln w="2857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/>
            <p:nvPr/>
          </p:nvCxnSpPr>
          <p:spPr bwMode="auto">
            <a:xfrm rot="10800000" flipV="1">
              <a:off x="5749934" y="6137294"/>
              <a:ext cx="107950" cy="0"/>
            </a:xfrm>
            <a:prstGeom prst="line">
              <a:avLst/>
            </a:prstGeom>
            <a:ln w="2857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직선 연결선 82"/>
            <p:cNvCxnSpPr/>
            <p:nvPr/>
          </p:nvCxnSpPr>
          <p:spPr bwMode="auto">
            <a:xfrm rot="10800000" flipV="1">
              <a:off x="5745171" y="5370526"/>
              <a:ext cx="107950" cy="0"/>
            </a:xfrm>
            <a:prstGeom prst="line">
              <a:avLst/>
            </a:prstGeom>
            <a:ln w="2857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2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2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내용 개체 틀 2"/>
          <p:cNvSpPr>
            <a:spLocks noGrp="1"/>
          </p:cNvSpPr>
          <p:nvPr>
            <p:ph idx="1"/>
          </p:nvPr>
        </p:nvSpPr>
        <p:spPr>
          <a:xfrm>
            <a:off x="214313" y="857250"/>
            <a:ext cx="8715375" cy="5857875"/>
          </a:xfrm>
        </p:spPr>
        <p:txBody>
          <a:bodyPr/>
          <a:lstStyle/>
          <a:p>
            <a:pPr algn="just">
              <a:buFont typeface="Arial" charset="0"/>
              <a:buNone/>
              <a:defRPr/>
            </a:pPr>
            <a:endParaRPr kumimoji="1" lang="en-US" altLang="ko-KR" b="1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buFont typeface="Wingdings" pitchFamily="2" charset="2"/>
              <a:buChar char="§"/>
              <a:defRPr/>
            </a:pPr>
            <a:r>
              <a:rPr kumimoji="1" lang="en-US" altLang="ko-KR" b="1" dirty="0" smtClean="0">
                <a:latin typeface="나눔명조" pitchFamily="18" charset="-127"/>
                <a:ea typeface="나눔명조" pitchFamily="18" charset="-127"/>
              </a:rPr>
              <a:t>“</a:t>
            </a:r>
            <a:r>
              <a:rPr kumimoji="1" lang="ko-KR" altLang="en-US" b="1" dirty="0" smtClean="0">
                <a:latin typeface="나눔명조" pitchFamily="18" charset="-127"/>
                <a:ea typeface="나눔명조" pitchFamily="18" charset="-127"/>
              </a:rPr>
              <a:t>주님의 종 공깃돌의 동지는 절대로 혼자 천국에 가기를 원치 않고 여하한 방법으로든지 죄악 중에 방황하는 남녀노소의 수많은 영혼을 이끌고 갈 것이다</a:t>
            </a:r>
            <a:r>
              <a:rPr kumimoji="1" lang="en-US" altLang="ko-KR" b="1" dirty="0" smtClean="0">
                <a:latin typeface="나눔명조" pitchFamily="18" charset="-127"/>
                <a:ea typeface="나눔명조" pitchFamily="18" charset="-127"/>
              </a:rPr>
              <a:t>.”</a:t>
            </a:r>
          </a:p>
          <a:p>
            <a:pPr algn="just">
              <a:buFont typeface="Wingdings" pitchFamily="2" charset="2"/>
              <a:buChar char="§"/>
              <a:defRPr/>
            </a:pPr>
            <a:endParaRPr kumimoji="1" lang="en-US" altLang="ko-KR" sz="1000" b="1" dirty="0" smtClean="0">
              <a:latin typeface="나눔명조" pitchFamily="18" charset="-127"/>
              <a:ea typeface="나눔명조" pitchFamily="18" charset="-127"/>
            </a:endParaRPr>
          </a:p>
          <a:p>
            <a:pPr algn="just">
              <a:buFont typeface="Wingdings" pitchFamily="2" charset="2"/>
              <a:buChar char="§"/>
              <a:defRPr/>
            </a:pPr>
            <a:r>
              <a:rPr kumimoji="1" lang="ko-KR" altLang="en-US" b="1" dirty="0" smtClean="0">
                <a:latin typeface="나눔명조" pitchFamily="18" charset="-127"/>
                <a:ea typeface="나눔명조" pitchFamily="18" charset="-127"/>
              </a:rPr>
              <a:t>“보통의 열성은 보통의 일밖에 못한다</a:t>
            </a:r>
            <a:r>
              <a:rPr kumimoji="1" lang="en-US" altLang="ko-KR" b="1" dirty="0" smtClean="0">
                <a:latin typeface="나눔명조" pitchFamily="18" charset="-127"/>
                <a:ea typeface="나눔명조" pitchFamily="18" charset="-127"/>
              </a:rPr>
              <a:t>. </a:t>
            </a:r>
            <a:r>
              <a:rPr kumimoji="1" lang="en-US" altLang="ko-KR" sz="2400" b="1" dirty="0" smtClean="0">
                <a:latin typeface="나눔명조" pitchFamily="18" charset="-127"/>
                <a:ea typeface="나눔명조" pitchFamily="18" charset="-127"/>
              </a:rPr>
              <a:t>[…]</a:t>
            </a:r>
            <a:r>
              <a:rPr kumimoji="1" lang="en-US" altLang="ko-KR" b="1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kumimoji="1" lang="ko-KR" altLang="en-US" b="1" dirty="0" smtClean="0">
                <a:latin typeface="나눔명조" pitchFamily="18" charset="-127"/>
                <a:ea typeface="나눔명조" pitchFamily="18" charset="-127"/>
              </a:rPr>
              <a:t>삼천리강산의 동포의 무리를 진리의 성신으로 성화시키기 위해서는 첫째 보통이 아닌 초자연적인 </a:t>
            </a:r>
            <a:r>
              <a:rPr kumimoji="1" lang="ko-KR" altLang="en-US" b="1" spc="-150" dirty="0" smtClean="0">
                <a:latin typeface="나눔명조" pitchFamily="18" charset="-127"/>
                <a:ea typeface="나눔명조" pitchFamily="18" charset="-127"/>
              </a:rPr>
              <a:t>열성</a:t>
            </a:r>
            <a:r>
              <a:rPr kumimoji="1" lang="en-US" altLang="ko-KR" b="1" spc="-150" dirty="0" smtClean="0">
                <a:latin typeface="나눔명조" pitchFamily="18" charset="-127"/>
                <a:ea typeface="나눔명조" pitchFamily="18" charset="-127"/>
              </a:rPr>
              <a:t>, </a:t>
            </a:r>
            <a:r>
              <a:rPr kumimoji="1" lang="ko-KR" altLang="en-US" b="1" spc="-150" dirty="0" smtClean="0">
                <a:latin typeface="나눔명조" pitchFamily="18" charset="-127"/>
                <a:ea typeface="나눔명조" pitchFamily="18" charset="-127"/>
              </a:rPr>
              <a:t>둘째 예수 성심에 취한 열성으로 피눈물 섞인 희생과 고통을 극복하는 정신이어야 한다</a:t>
            </a:r>
            <a:r>
              <a:rPr kumimoji="1" lang="en-US" altLang="ko-KR" b="1" spc="-150" dirty="0" smtClean="0">
                <a:latin typeface="나눔명조" pitchFamily="18" charset="-127"/>
                <a:ea typeface="나눔명조" pitchFamily="18" charset="-127"/>
              </a:rPr>
              <a:t>.</a:t>
            </a:r>
            <a:r>
              <a:rPr kumimoji="1" lang="ko-KR" altLang="en-US" b="1" spc="-150" dirty="0" smtClean="0">
                <a:latin typeface="나눔명조" pitchFamily="18" charset="-127"/>
                <a:ea typeface="나눔명조" pitchFamily="18" charset="-127"/>
              </a:rPr>
              <a:t>”</a:t>
            </a:r>
            <a:endParaRPr kumimoji="1" lang="ko-KR" altLang="en-US" sz="2800" b="1" dirty="0" smtClean="0">
              <a:solidFill>
                <a:srgbClr val="C00000"/>
              </a:solidFill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22531" name="제목 1"/>
          <p:cNvSpPr>
            <a:spLocks noGrp="1"/>
          </p:cNvSpPr>
          <p:nvPr>
            <p:ph type="title"/>
          </p:nvPr>
        </p:nvSpPr>
        <p:spPr>
          <a:xfrm>
            <a:off x="214313" y="357188"/>
            <a:ext cx="9358312" cy="1143000"/>
          </a:xfrm>
        </p:spPr>
        <p:txBody>
          <a:bodyPr/>
          <a:lstStyle/>
          <a:p>
            <a:pPr algn="l" eaLnBrk="1" hangingPunct="1"/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가라</a:t>
            </a:r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mtClean="0">
                <a:latin typeface="나눔고딕" pitchFamily="50" charset="-127"/>
                <a:ea typeface="나눔고딕" pitchFamily="50" charset="-127"/>
              </a:rPr>
            </a:br>
            <a:endParaRPr lang="ko-KR" altLang="en-US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268" name="직사각형 3"/>
          <p:cNvSpPr>
            <a:spLocks noChangeArrowheads="1"/>
          </p:cNvSpPr>
          <p:nvPr/>
        </p:nvSpPr>
        <p:spPr bwMode="auto">
          <a:xfrm>
            <a:off x="3286125" y="6119813"/>
            <a:ext cx="57546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800" b="1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- </a:t>
            </a:r>
            <a:r>
              <a:rPr lang="ko-KR" altLang="en-US" sz="2800" b="1" dirty="0" err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송해붕</a:t>
            </a:r>
            <a:r>
              <a:rPr lang="en-US" altLang="ko-KR" sz="24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(1926-1950)</a:t>
            </a:r>
            <a:r>
              <a:rPr lang="ko-KR" altLang="en-US" sz="2400" b="1" spc="-150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 </a:t>
            </a:r>
            <a:r>
              <a:rPr lang="ko-KR" altLang="en-US" sz="2800" b="1" dirty="0" err="1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세레자</a:t>
            </a:r>
            <a:r>
              <a:rPr lang="ko-KR" altLang="en-US" sz="2800" b="1" dirty="0">
                <a:solidFill>
                  <a:srgbClr val="C00000"/>
                </a:solidFill>
                <a:latin typeface="나눔명조" pitchFamily="18" charset="-127"/>
                <a:ea typeface="나눔명조" pitchFamily="18" charset="-127"/>
              </a:rPr>
              <a:t> 요한 유훈</a:t>
            </a:r>
            <a:endParaRPr lang="ko-KR" altLang="en-US" sz="2800" dirty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내용 개체 틀 2"/>
          <p:cNvSpPr>
            <a:spLocks noGrp="1"/>
          </p:cNvSpPr>
          <p:nvPr>
            <p:ph idx="1"/>
          </p:nvPr>
        </p:nvSpPr>
        <p:spPr>
          <a:xfrm>
            <a:off x="214313" y="1785938"/>
            <a:ext cx="8715375" cy="4429125"/>
          </a:xfrm>
        </p:spPr>
        <p:txBody>
          <a:bodyPr/>
          <a:lstStyle/>
          <a:p>
            <a:pPr marL="71438" indent="0" algn="just">
              <a:buFont typeface="Arial" charset="0"/>
              <a:buNone/>
            </a:pPr>
            <a:r>
              <a:rPr kumimoji="1" lang="ko-KR" altLang="en-US" sz="3600" b="1" smtClean="0">
                <a:latin typeface="나눔명조" pitchFamily="18" charset="-127"/>
                <a:ea typeface="나눔명조" pitchFamily="18" charset="-127"/>
              </a:rPr>
              <a:t>“어떠한 눈도 본 적이 없고 어떠한 귀도 들은 적이 없으며 사람의 마음에도 떠오른 적이 없는 것들을 하느님께서는 당신을 사랑하는 이들을 위하여 마련해 두셨다</a:t>
            </a:r>
            <a:r>
              <a:rPr kumimoji="1" lang="en-US" altLang="ko-KR" sz="3600" b="1" smtClean="0">
                <a:latin typeface="나눔명조" pitchFamily="18" charset="-127"/>
                <a:ea typeface="나눔명조" pitchFamily="18" charset="-127"/>
              </a:rPr>
              <a:t>”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(1</a:t>
            </a:r>
            <a:r>
              <a:rPr kumimoji="1" lang="ko-KR" altLang="en-US" b="1" smtClean="0">
                <a:latin typeface="나눔명조" pitchFamily="18" charset="-127"/>
                <a:ea typeface="나눔명조" pitchFamily="18" charset="-127"/>
              </a:rPr>
              <a:t>코린 </a:t>
            </a:r>
            <a:r>
              <a:rPr kumimoji="1" lang="en-US" altLang="ko-KR" b="1" smtClean="0">
                <a:latin typeface="나눔명조" pitchFamily="18" charset="-127"/>
                <a:ea typeface="나눔명조" pitchFamily="18" charset="-127"/>
              </a:rPr>
              <a:t>2,9). </a:t>
            </a:r>
            <a:endParaRPr kumimoji="1" lang="ko-KR" altLang="en-US" b="1" smtClean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23555" name="제목 1"/>
          <p:cNvSpPr>
            <a:spLocks noGrp="1"/>
          </p:cNvSpPr>
          <p:nvPr>
            <p:ph type="title"/>
          </p:nvPr>
        </p:nvSpPr>
        <p:spPr>
          <a:xfrm>
            <a:off x="214313" y="357188"/>
            <a:ext cx="9358312" cy="1143000"/>
          </a:xfrm>
        </p:spPr>
        <p:txBody>
          <a:bodyPr/>
          <a:lstStyle/>
          <a:p>
            <a:pPr algn="l" eaLnBrk="1" hangingPunct="1"/>
            <a:r>
              <a:rPr lang="ko-KR" altLang="en-US" b="1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그분의 영광을 드러내라</a:t>
            </a:r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ko-KR" altLang="en-US" smtClean="0">
                <a:latin typeface="나눔고딕" pitchFamily="50" charset="-127"/>
                <a:ea typeface="나눔고딕" pitchFamily="50" charset="-127"/>
              </a:rPr>
            </a:br>
            <a:endParaRPr lang="ko-KR" altLang="en-US" smtClean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내용 개체 틀 2"/>
          <p:cNvSpPr>
            <a:spLocks noGrp="1"/>
          </p:cNvSpPr>
          <p:nvPr>
            <p:ph idx="1"/>
          </p:nvPr>
        </p:nvSpPr>
        <p:spPr>
          <a:xfrm>
            <a:off x="1928813" y="2171700"/>
            <a:ext cx="5186362" cy="97155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ko-KR" altLang="en-US" sz="6600" b="1" smtClean="0">
                <a:latin typeface="나눔명조" pitchFamily="18" charset="-127"/>
                <a:ea typeface="나눔명조" pitchFamily="18" charset="-127"/>
              </a:rPr>
              <a:t>감사합니다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1363</TotalTime>
  <Words>928</Words>
  <Application>Microsoft Office PowerPoint</Application>
  <PresentationFormat>화면 슬라이드 쇼(4:3)</PresentationFormat>
  <Paragraphs>109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0" baseType="lpstr">
      <vt:lpstr>굴림</vt:lpstr>
      <vt:lpstr>Arial</vt:lpstr>
      <vt:lpstr>맑은 고딕</vt:lpstr>
      <vt:lpstr>나눔고딕</vt:lpstr>
      <vt:lpstr>나눔명조</vt:lpstr>
      <vt:lpstr>Wingdings</vt:lpstr>
      <vt:lpstr>Office 테마</vt:lpstr>
      <vt:lpstr>슬라이드 1</vt:lpstr>
      <vt:lpstr>슬라이드 2</vt:lpstr>
      <vt:lpstr>그리스도교 신앙의 중심 </vt:lpstr>
      <vt:lpstr>슬라이드 4</vt:lpstr>
      <vt:lpstr>사도신경, 올바로 고백하기 </vt:lpstr>
      <vt:lpstr>원고백의 속뜻</vt:lpstr>
      <vt:lpstr>슬라이드 7</vt:lpstr>
      <vt:lpstr>믿음이 성장하려면 </vt:lpstr>
      <vt:lpstr>‘믿는 이’가 되기 </vt:lpstr>
      <vt:lpstr>슬라이드 10</vt:lpstr>
      <vt:lpstr>슬라이드 11</vt:lpstr>
      <vt:lpstr>슬라이드 12</vt:lpstr>
      <vt:lpstr>슬라이드 13</vt:lpstr>
      <vt:lpstr>통째로 ‘아멘’!</vt:lpstr>
      <vt:lpstr>슬라이드 15</vt:lpstr>
      <vt:lpstr>슬라이드 16</vt:lpstr>
      <vt:lpstr>슬라이드 17</vt:lpstr>
      <vt:lpstr>슬라이드 18</vt:lpstr>
      <vt:lpstr>슬라이드 19</vt:lpstr>
      <vt:lpstr>신앙 유산의 피라미드 </vt:lpstr>
      <vt:lpstr>가라 </vt:lpstr>
      <vt:lpstr>그분의 영광을 드러내라 </vt:lpstr>
      <vt:lpstr>슬라이드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소공동체 봉사자의 사명과 열정</dc:title>
  <dc:creator>USER</dc:creator>
  <cp:lastModifiedBy>Registered User</cp:lastModifiedBy>
  <cp:revision>136</cp:revision>
  <dcterms:created xsi:type="dcterms:W3CDTF">2012-02-16T05:20:57Z</dcterms:created>
  <dcterms:modified xsi:type="dcterms:W3CDTF">2013-01-25T01:13:21Z</dcterms:modified>
</cp:coreProperties>
</file>