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257" r:id="rId3"/>
    <p:sldId id="258" r:id="rId4"/>
    <p:sldId id="280" r:id="rId5"/>
    <p:sldId id="259" r:id="rId6"/>
    <p:sldId id="283" r:id="rId7"/>
    <p:sldId id="260" r:id="rId8"/>
    <p:sldId id="282" r:id="rId9"/>
    <p:sldId id="261" r:id="rId10"/>
    <p:sldId id="262" r:id="rId11"/>
    <p:sldId id="276" r:id="rId12"/>
    <p:sldId id="275" r:id="rId13"/>
    <p:sldId id="277" r:id="rId14"/>
    <p:sldId id="263" r:id="rId15"/>
    <p:sldId id="267" r:id="rId16"/>
    <p:sldId id="264" r:id="rId17"/>
    <p:sldId id="278" r:id="rId18"/>
    <p:sldId id="265" r:id="rId19"/>
    <p:sldId id="288" r:id="rId20"/>
    <p:sldId id="266" r:id="rId21"/>
    <p:sldId id="284" r:id="rId22"/>
    <p:sldId id="269" r:id="rId23"/>
    <p:sldId id="270" r:id="rId24"/>
    <p:sldId id="271" r:id="rId25"/>
    <p:sldId id="272" r:id="rId26"/>
    <p:sldId id="286" r:id="rId27"/>
    <p:sldId id="287" r:id="rId28"/>
    <p:sldId id="273" r:id="rId29"/>
    <p:sldId id="274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922E78"/>
    <a:srgbClr val="FFFF00"/>
    <a:srgbClr val="08DA0D"/>
    <a:srgbClr val="B0A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90" autoAdjust="0"/>
    <p:restoredTop sz="94604" autoAdjust="0"/>
  </p:normalViewPr>
  <p:slideViewPr>
    <p:cSldViewPr snapToGrid="0" snapToObjects="1">
      <p:cViewPr>
        <p:scale>
          <a:sx n="70" d="100"/>
          <a:sy n="70" d="100"/>
        </p:scale>
        <p:origin x="-1350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D6EBE7-B2A8-485D-AA60-0692AD194E51}" type="datetimeFigureOut">
              <a:rPr lang="ko-KR" altLang="en-US" smtClean="0"/>
              <a:pPr/>
              <a:t>2013-02-18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4EA9E1-3E5B-4675-B751-0D04D7E07F0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365248"/>
            <a:ext cx="7772400" cy="978408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352800"/>
            <a:ext cx="7772400" cy="877824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pPr/>
              <a:t>2/18/2013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69141"/>
            <a:ext cx="7770813" cy="4257022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pPr/>
              <a:t>2/18/2013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267200"/>
            <a:ext cx="7772400" cy="977153"/>
          </a:xfrm>
        </p:spPr>
        <p:txBody>
          <a:bodyPr anchor="b" anchorCtr="0"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799" y="5257800"/>
            <a:ext cx="7770813" cy="874058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pPr/>
              <a:t>2/18/2013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540000">
            <a:off x="2056196" y="424650"/>
            <a:ext cx="5031609" cy="337580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7770813" cy="1743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756647"/>
            <a:ext cx="7770813" cy="1281953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pPr/>
              <a:t>2/18/2013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21023"/>
            <a:ext cx="7770813" cy="142987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760538"/>
            <a:ext cx="3611880" cy="4365625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 marL="2398713" indent="-336550">
              <a:defRPr sz="1800"/>
            </a:lvl8pPr>
            <a:lvl9pPr marL="2398713" indent="-336550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4733" y="1760538"/>
            <a:ext cx="3611880" cy="4365625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 marL="2398713" indent="-336550">
              <a:defRPr sz="1800"/>
            </a:lvl8pPr>
            <a:lvl9pPr marL="2398713" indent="-336550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pPr/>
              <a:t>2/18/2013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21023"/>
            <a:ext cx="7770813" cy="1429871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50895"/>
            <a:ext cx="3611880" cy="614082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438400"/>
            <a:ext cx="3611880" cy="36877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 marL="2398713" indent="-336550">
              <a:defRPr sz="1600"/>
            </a:lvl8pPr>
            <a:lvl9pPr marL="2398713" indent="-33655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45526" y="1550895"/>
            <a:ext cx="3611880" cy="614082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45526" y="2438400"/>
            <a:ext cx="3611880" cy="36877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 marL="2398713" indent="-336550">
              <a:defRPr sz="1600"/>
            </a:lvl8pPr>
            <a:lvl9pPr marL="2398713" indent="-33655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pPr/>
              <a:t>2/18/2013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786205" y="2191871"/>
            <a:ext cx="3429000" cy="1588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936966" y="2191871"/>
            <a:ext cx="3429000" cy="1588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pPr/>
              <a:t>2/18/2013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pPr/>
              <a:t>2/18/2013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905" y="971550"/>
            <a:ext cx="3657600" cy="1162050"/>
          </a:xfrm>
        </p:spPr>
        <p:txBody>
          <a:bodyPr anchor="b">
            <a:no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457200"/>
            <a:ext cx="3657600" cy="566896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 marL="2398713" indent="-336550">
              <a:defRPr sz="1800"/>
            </a:lvl8pPr>
            <a:lvl9pPr marL="2398713" indent="-336550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8905" y="2133601"/>
            <a:ext cx="3657600" cy="358140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pPr/>
              <a:t>2/18/2013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5082" y="969264"/>
            <a:ext cx="3657600" cy="1161288"/>
          </a:xfrm>
        </p:spPr>
        <p:txBody>
          <a:bodyPr anchor="b">
            <a:noAutofit/>
          </a:bodyPr>
          <a:lstStyle>
            <a:lvl1pPr algn="l">
              <a:defRPr sz="36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63388" y="510988"/>
            <a:ext cx="3657600" cy="5553636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99853" y="2130552"/>
            <a:ext cx="3657600" cy="3584448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spcBef>
                <a:spcPts val="1000"/>
              </a:spcBef>
              <a:buNone/>
              <a:defRPr sz="18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pPr/>
              <a:t>2/18/2013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51376"/>
            <a:ext cx="7776882" cy="1014984"/>
          </a:xfrm>
        </p:spPr>
        <p:txBody>
          <a:bodyPr anchor="b">
            <a:noAutofit/>
          </a:bodyPr>
          <a:lstStyle>
            <a:lvl1pPr algn="ctr">
              <a:defRPr sz="36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457199"/>
            <a:ext cx="5486400" cy="3644153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571" y="5181599"/>
            <a:ext cx="7776882" cy="950259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pPr/>
              <a:t>2/18/2013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orybo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55141"/>
            <a:ext cx="7776882" cy="1013011"/>
          </a:xfrm>
        </p:spPr>
        <p:txBody>
          <a:bodyPr anchor="b">
            <a:noAutofit/>
          </a:bodyPr>
          <a:lstStyle>
            <a:lvl1pPr algn="ctr">
              <a:defRPr sz="36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571" y="5181599"/>
            <a:ext cx="7776882" cy="950259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pPr/>
              <a:t>2/18/2013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Picture Placeholder 2"/>
          <p:cNvSpPr>
            <a:spLocks noGrp="1"/>
          </p:cNvSpPr>
          <p:nvPr>
            <p:ph type="pic" idx="13"/>
          </p:nvPr>
        </p:nvSpPr>
        <p:spPr>
          <a:xfrm>
            <a:off x="68580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16" name="Picture Placeholder 2"/>
          <p:cNvSpPr>
            <a:spLocks noGrp="1"/>
          </p:cNvSpPr>
          <p:nvPr>
            <p:ph type="pic" idx="14"/>
          </p:nvPr>
        </p:nvSpPr>
        <p:spPr>
          <a:xfrm>
            <a:off x="341249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17" name="Picture Placeholder 2"/>
          <p:cNvSpPr>
            <a:spLocks noGrp="1"/>
          </p:cNvSpPr>
          <p:nvPr>
            <p:ph type="pic" idx="15"/>
          </p:nvPr>
        </p:nvSpPr>
        <p:spPr>
          <a:xfrm>
            <a:off x="341249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18" name="Picture Placeholder 2"/>
          <p:cNvSpPr>
            <a:spLocks noGrp="1"/>
          </p:cNvSpPr>
          <p:nvPr>
            <p:ph type="pic" idx="16"/>
          </p:nvPr>
        </p:nvSpPr>
        <p:spPr>
          <a:xfrm>
            <a:off x="613918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19" name="Picture Placeholder 2"/>
          <p:cNvSpPr>
            <a:spLocks noGrp="1"/>
          </p:cNvSpPr>
          <p:nvPr>
            <p:ph type="pic" idx="17"/>
          </p:nvPr>
        </p:nvSpPr>
        <p:spPr>
          <a:xfrm>
            <a:off x="613918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pPr/>
              <a:t>2/18/2013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533400"/>
            <a:ext cx="1600200" cy="5592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533400"/>
            <a:ext cx="6019800" cy="55927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pPr/>
              <a:t>2/18/2013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121023"/>
            <a:ext cx="7770813" cy="142987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7770813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20435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651A0C47-018D-4460-B945-BFF7981B6CA6}" type="datetimeFigureOut">
              <a:rPr lang="en-US" smtClean="0"/>
              <a:pPr/>
              <a:t>2/18/2013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05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29100" y="6356350"/>
            <a:ext cx="68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9C1F5A0A-F6FC-4FFD-9B49-0DA8697211D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FontTx/>
        <a:buBlip>
          <a:blip r:embed="rId16"/>
        </a:buBlip>
        <a:defRPr sz="22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FontTx/>
        <a:buBlip>
          <a:blip r:embed="rId16"/>
        </a:buBlip>
        <a:defRPr sz="20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FontTx/>
        <a:buBlip>
          <a:blip r:embed="rId16"/>
        </a:buBlip>
        <a:defRPr sz="1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FontTx/>
        <a:buBlip>
          <a:blip r:embed="rId16"/>
        </a:buBlip>
        <a:defRPr sz="1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FontTx/>
        <a:buBlip>
          <a:blip r:embed="rId16"/>
        </a:buBlip>
        <a:defRPr sz="1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5pPr>
      <a:lvl6pPr marL="2055813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6pPr>
      <a:lvl7pPr marL="2398713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7pPr>
      <a:lvl8pPr marL="2743200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8pPr>
      <a:lvl9pPr marL="3087688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OWNER\&#48148;&#53461;%20&#54868;&#47732;\&#44053;&#51032;%20ppt\&#54889;&#44552;&#51032;&#47928;.wm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F:\PPT_title_001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44138" y="-222903"/>
            <a:ext cx="9753600" cy="731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5167601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		</a:t>
            </a:r>
            <a:endParaRPr lang="en-US" dirty="0"/>
          </a:p>
        </p:txBody>
      </p:sp>
      <p:pic>
        <p:nvPicPr>
          <p:cNvPr id="5" name="Picture 4" descr="9470_7159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336" y="39080"/>
            <a:ext cx="5114190" cy="6818920"/>
          </a:xfrm>
          <a:prstGeom prst="rect">
            <a:avLst/>
          </a:prstGeom>
        </p:spPr>
      </p:pic>
      <p:pic>
        <p:nvPicPr>
          <p:cNvPr id="8" name="Picture 2" descr="F:\past\당분간 필요 x\father_02.png"/>
          <p:cNvPicPr>
            <a:picLocks noChangeAspect="1" noChangeArrowheads="1"/>
          </p:cNvPicPr>
          <p:nvPr/>
        </p:nvPicPr>
        <p:blipFill>
          <a:blip r:embed="rId3" cstate="print">
            <a:lum bright="-11000"/>
          </a:blip>
          <a:srcRect/>
          <a:stretch>
            <a:fillRect/>
          </a:stretch>
        </p:blipFill>
        <p:spPr bwMode="auto">
          <a:xfrm>
            <a:off x="564983" y="-2383686"/>
            <a:ext cx="9334123" cy="9698019"/>
          </a:xfrm>
          <a:prstGeom prst="rect">
            <a:avLst/>
          </a:prstGeom>
          <a:noFill/>
        </p:spPr>
      </p:pic>
      <p:pic>
        <p:nvPicPr>
          <p:cNvPr id="11" name="Picture 2" descr="F:\past\당분간 필요 x\father_02.png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434539" y="2114855"/>
            <a:ext cx="9964992" cy="73152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662285" y="4617267"/>
            <a:ext cx="715131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dirty="0" smtClean="0"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atin typeface="나눔손글씨 붓" pitchFamily="66" charset="-127"/>
                <a:ea typeface="나눔손글씨 붓" pitchFamily="66" charset="-127"/>
              </a:rPr>
              <a:t>2040</a:t>
            </a:r>
            <a:r>
              <a:rPr lang="en-US" altLang="ko-KR" sz="7200" dirty="0" smtClean="0">
                <a:latin typeface="나눔손글씨 붓" pitchFamily="66" charset="-127"/>
                <a:ea typeface="나눔손글씨 붓" pitchFamily="66" charset="-127"/>
              </a:rPr>
              <a:t> </a:t>
            </a:r>
            <a:r>
              <a:rPr lang="ko-KR" altLang="en-US" sz="8000" dirty="0" smtClean="0">
                <a:latin typeface="나눔손글씨 붓" pitchFamily="66" charset="-127"/>
                <a:ea typeface="나눔손글씨 붓" pitchFamily="66" charset="-127"/>
              </a:rPr>
              <a:t>세대의</a:t>
            </a:r>
            <a:r>
              <a:rPr lang="ko-KR" altLang="en-US" sz="7200" dirty="0" smtClean="0">
                <a:latin typeface="나눔손글씨 붓" pitchFamily="66" charset="-127"/>
                <a:ea typeface="나눔손글씨 붓" pitchFamily="66" charset="-127"/>
              </a:rPr>
              <a:t> </a:t>
            </a:r>
            <a:r>
              <a:rPr lang="ko-KR" altLang="en-US" sz="11500" b="1" dirty="0" smtClean="0">
                <a:ln w="12700">
                  <a:solidFill>
                    <a:srgbClr val="FFFF00"/>
                  </a:solidFill>
                  <a:prstDash val="solid"/>
                </a:ln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절망</a:t>
            </a:r>
            <a:endParaRPr lang="ko-KR" altLang="en-US" sz="7200" dirty="0">
              <a:ln w="12700">
                <a:solidFill>
                  <a:srgbClr val="FFFF00"/>
                </a:solidFill>
                <a:prstDash val="solid"/>
              </a:ln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latin typeface="나눔손글씨 붓" pitchFamily="66" charset="-127"/>
              <a:ea typeface="나눔손글씨 붓" pitchFamily="66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4539" y="282765"/>
            <a:ext cx="747178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5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꿈</a:t>
            </a:r>
            <a:r>
              <a:rPr lang="ko-KR" altLang="en-US" sz="96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이 </a:t>
            </a:r>
            <a:r>
              <a:rPr lang="ko-KR" altLang="en-US" sz="115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흔들리는</a:t>
            </a:r>
            <a:r>
              <a:rPr lang="ko-KR" altLang="en-US" sz="96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 </a:t>
            </a:r>
            <a:r>
              <a:rPr lang="ko-KR" altLang="en-US" sz="115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시대</a:t>
            </a:r>
            <a:endParaRPr lang="en-US" altLang="ko-KR" sz="9600" dirty="0" smtClean="0">
              <a:ln w="18415" cmpd="sng">
                <a:solidFill>
                  <a:srgbClr val="FFFFFF"/>
                </a:solidFill>
                <a:prstDash val="solid"/>
              </a:ln>
              <a:gradFill flip="none" rotWithShape="1">
                <a:gsLst>
                  <a:gs pos="0">
                    <a:srgbClr val="FFFFFF">
                      <a:shade val="30000"/>
                      <a:satMod val="115000"/>
                    </a:srgbClr>
                  </a:gs>
                  <a:gs pos="50000">
                    <a:srgbClr val="FFFFFF">
                      <a:shade val="67500"/>
                      <a:satMod val="115000"/>
                    </a:srgbClr>
                  </a:gs>
                  <a:gs pos="100000">
                    <a:srgbClr val="FFFFFF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손글씨 붓" pitchFamily="66" charset="-127"/>
              <a:ea typeface="나눔손글씨 붓" pitchFamily="66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568826" y="2142014"/>
            <a:ext cx="6646788" cy="1588"/>
          </a:xfrm>
          <a:prstGeom prst="line">
            <a:avLst/>
          </a:prstGeom>
          <a:ln w="60325" cmpd="dbl">
            <a:prstDash val="solid"/>
          </a:ln>
          <a:effectLst>
            <a:outerShdw blurRad="101600" algn="ctr" rotWithShape="0">
              <a:srgbClr val="000000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9486091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1282219_97975456.jpe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415" y="0"/>
            <a:ext cx="10134920" cy="6977502"/>
          </a:xfrm>
          <a:prstGeom prst="rect">
            <a:avLst/>
          </a:prstGeom>
        </p:spPr>
      </p:pic>
      <p:pic>
        <p:nvPicPr>
          <p:cNvPr id="1026" name="Picture 2" descr="F:\past\당분간 필요 x\father_02.png"/>
          <p:cNvPicPr>
            <a:picLocks noChangeAspect="1" noChangeArrowheads="1"/>
          </p:cNvPicPr>
          <p:nvPr/>
        </p:nvPicPr>
        <p:blipFill>
          <a:blip r:embed="rId3" cstate="print">
            <a:lum bright="-14000"/>
          </a:blip>
          <a:srcRect/>
          <a:stretch>
            <a:fillRect/>
          </a:stretch>
        </p:blipFill>
        <p:spPr bwMode="auto">
          <a:xfrm>
            <a:off x="0" y="-1315407"/>
            <a:ext cx="7897091" cy="605036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34539" y="282765"/>
            <a:ext cx="747178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5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‘</a:t>
            </a:r>
            <a:r>
              <a:rPr lang="ko-KR" altLang="en-US" sz="115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절망</a:t>
            </a:r>
            <a:r>
              <a:rPr lang="en-US" altLang="ko-KR" sz="115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’</a:t>
            </a:r>
            <a:r>
              <a:rPr lang="ko-KR" altLang="en-US" sz="88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은 </a:t>
            </a:r>
            <a:r>
              <a:rPr lang="ko-KR" altLang="en-US" sz="115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거짓</a:t>
            </a:r>
            <a:r>
              <a:rPr lang="ko-KR" altLang="en-US" sz="88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이다</a:t>
            </a:r>
            <a:endParaRPr lang="en-US" altLang="ko-KR" sz="9600" dirty="0" smtClean="0">
              <a:ln w="18415" cmpd="sng">
                <a:solidFill>
                  <a:srgbClr val="FFFFFF"/>
                </a:solidFill>
                <a:prstDash val="solid"/>
              </a:ln>
              <a:gradFill flip="none" rotWithShape="1">
                <a:gsLst>
                  <a:gs pos="0">
                    <a:srgbClr val="FFFFFF">
                      <a:shade val="30000"/>
                      <a:satMod val="115000"/>
                    </a:srgbClr>
                  </a:gs>
                  <a:gs pos="50000">
                    <a:srgbClr val="FFFFFF">
                      <a:shade val="67500"/>
                      <a:satMod val="115000"/>
                    </a:srgbClr>
                  </a:gs>
                  <a:gs pos="100000">
                    <a:srgbClr val="FFFFFF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손글씨 붓" pitchFamily="66" charset="-127"/>
              <a:ea typeface="나눔손글씨 붓" pitchFamily="66" charset="-127"/>
            </a:endParaRPr>
          </a:p>
        </p:txBody>
      </p:sp>
      <p:pic>
        <p:nvPicPr>
          <p:cNvPr id="10" name="Picture 2" descr="F:\past\당분간 필요 x\father_02.png"/>
          <p:cNvPicPr>
            <a:picLocks noChangeAspect="1" noChangeArrowheads="1"/>
          </p:cNvPicPr>
          <p:nvPr/>
        </p:nvPicPr>
        <p:blipFill>
          <a:blip r:embed="rId3" cstate="print">
            <a:lum bright="-14000"/>
          </a:blip>
          <a:srcRect/>
          <a:stretch>
            <a:fillRect/>
          </a:stretch>
        </p:blipFill>
        <p:spPr bwMode="auto">
          <a:xfrm>
            <a:off x="55415" y="-5300"/>
            <a:ext cx="7897091" cy="4032348"/>
          </a:xfrm>
          <a:prstGeom prst="rect">
            <a:avLst/>
          </a:prstGeom>
          <a:noFill/>
        </p:spPr>
      </p:pic>
      <p:cxnSp>
        <p:nvCxnSpPr>
          <p:cNvPr id="11" name="직선 연결선 10"/>
          <p:cNvCxnSpPr/>
          <p:nvPr/>
        </p:nvCxnSpPr>
        <p:spPr>
          <a:xfrm>
            <a:off x="605038" y="2069590"/>
            <a:ext cx="6211398" cy="1588"/>
          </a:xfrm>
          <a:prstGeom prst="line">
            <a:avLst/>
          </a:prstGeom>
          <a:ln w="60325" cmpd="dbl">
            <a:prstDash val="solid"/>
          </a:ln>
          <a:effectLst>
            <a:outerShdw blurRad="101600" algn="ctr" rotWithShape="0">
              <a:srgbClr val="000000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7278145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추가이미지\4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31" name="Picture 2" descr="F:\past\당분간 필요 x\father_02.png"/>
          <p:cNvPicPr preferRelativeResize="0">
            <a:picLocks noChangeArrowheads="1"/>
          </p:cNvPicPr>
          <p:nvPr/>
        </p:nvPicPr>
        <p:blipFill>
          <a:blip r:embed="rId3" cstate="print">
            <a:lum bright="30000"/>
          </a:blip>
          <a:srcRect/>
          <a:stretch>
            <a:fillRect/>
          </a:stretch>
        </p:blipFill>
        <p:spPr bwMode="auto">
          <a:xfrm>
            <a:off x="433653" y="-5742038"/>
            <a:ext cx="4794124" cy="2084535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43035" y="3460767"/>
            <a:ext cx="51193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st="76200" dir="3600000" algn="tl" rotWithShape="0">
                    <a:srgbClr val="000000">
                      <a:alpha val="70000"/>
                    </a:srgbClr>
                  </a:outerShdw>
                </a:effectLst>
                <a:latin typeface="HY강M" pitchFamily="18" charset="-127"/>
                <a:ea typeface="HY강M" pitchFamily="18" charset="-127"/>
              </a:rPr>
              <a:t>나는</a:t>
            </a:r>
            <a:r>
              <a:rPr lang="ko-KR" altLang="en-US" sz="72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st="762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80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effectLst>
                  <a:outerShdw blurRad="63500" dist="762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소중</a:t>
            </a:r>
            <a:r>
              <a:rPr lang="ko-KR" altLang="en-US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st="76200" dir="3600000" algn="tl" rotWithShape="0">
                    <a:srgbClr val="000000">
                      <a:alpha val="70000"/>
                    </a:srgbClr>
                  </a:outerShdw>
                </a:effectLst>
                <a:latin typeface="HY강M" pitchFamily="18" charset="-127"/>
                <a:ea typeface="HY강M" pitchFamily="18" charset="-127"/>
              </a:rPr>
              <a:t>하다</a:t>
            </a:r>
            <a:endParaRPr lang="ko-KR" altLang="en-US" sz="72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st="76200" dir="3600000" algn="tl" rotWithShape="0">
                  <a:srgbClr val="000000">
                    <a:alpha val="70000"/>
                  </a:srgbClr>
                </a:outerShdw>
              </a:effectLst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1754" y="2344848"/>
            <a:ext cx="48368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6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st="762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‘</a:t>
            </a:r>
            <a:r>
              <a:rPr lang="ko-KR" altLang="en-US" sz="80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C000">
                        <a:shade val="30000"/>
                        <a:satMod val="115000"/>
                      </a:srgbClr>
                    </a:gs>
                    <a:gs pos="50000">
                      <a:srgbClr val="FFC000">
                        <a:shade val="67500"/>
                        <a:satMod val="115000"/>
                      </a:srgbClr>
                    </a:gs>
                    <a:gs pos="100000">
                      <a:srgbClr val="FFC000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outerShdw blurRad="63500" dist="762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평화</a:t>
            </a:r>
            <a:r>
              <a:rPr lang="en-US" altLang="ko-KR" sz="66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st="762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’</a:t>
            </a:r>
            <a:r>
              <a:rPr lang="ko-KR" altLang="en-US" sz="60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st="76200" dir="3600000" algn="tl" rotWithShape="0">
                    <a:srgbClr val="000000">
                      <a:alpha val="70000"/>
                    </a:srgbClr>
                  </a:outerShdw>
                </a:effectLst>
                <a:latin typeface="나눔명조" pitchFamily="18" charset="-127"/>
                <a:ea typeface="나눔명조" pitchFamily="18" charset="-127"/>
              </a:rPr>
              <a:t>와</a:t>
            </a:r>
            <a:r>
              <a:rPr lang="ko-KR" altLang="en-US" sz="66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st="762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en-US" altLang="ko-KR" sz="66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st="762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‘</a:t>
            </a:r>
            <a:r>
              <a:rPr lang="ko-KR" altLang="en-US" sz="80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7030A0">
                        <a:shade val="30000"/>
                        <a:satMod val="115000"/>
                      </a:srgbClr>
                    </a:gs>
                    <a:gs pos="50000">
                      <a:srgbClr val="7030A0">
                        <a:shade val="67500"/>
                        <a:satMod val="115000"/>
                      </a:srgbClr>
                    </a:gs>
                    <a:gs pos="100000">
                      <a:srgbClr val="7030A0">
                        <a:shade val="100000"/>
                        <a:satMod val="11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63500" dist="762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행복</a:t>
            </a:r>
            <a:r>
              <a:rPr lang="en-US" altLang="ko-KR" sz="66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st="762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’</a:t>
            </a:r>
            <a:endParaRPr lang="ko-KR" altLang="en-US" sz="80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st="76200" dir="3600000" algn="tl" rotWithShape="0">
                  <a:srgbClr val="000000">
                    <a:alpha val="70000"/>
                  </a:srgbClr>
                </a:outerShdw>
              </a:effectLst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1148" y="4635374"/>
            <a:ext cx="53669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dirty="0" err="1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st="76200" dir="3600000" algn="tl" rotWithShape="0">
                    <a:srgbClr val="000000">
                      <a:alpha val="70000"/>
                    </a:srgbClr>
                  </a:outerShdw>
                </a:effectLst>
                <a:latin typeface="나눔명조" pitchFamily="18" charset="-127"/>
                <a:ea typeface="나눔명조" pitchFamily="18" charset="-127"/>
              </a:rPr>
              <a:t>사랑받을</a:t>
            </a:r>
            <a:r>
              <a:rPr lang="ko-KR" altLang="en-US" sz="4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st="76200" dir="3600000" algn="tl" rotWithShape="0">
                    <a:srgbClr val="000000">
                      <a:alpha val="70000"/>
                    </a:srgbClr>
                  </a:outerShdw>
                </a:effectLst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8800" dirty="0" smtClean="0">
                <a:ln w="18415" cmpd="sng">
                  <a:solidFill>
                    <a:srgbClr val="FFFFFF"/>
                  </a:solidFill>
                  <a:prstDash val="solid"/>
                </a:ln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outerShdw blurRad="63500" dist="762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권리</a:t>
            </a:r>
            <a:endParaRPr lang="ko-KR" altLang="en-US" sz="5400" dirty="0">
              <a:ln w="18415" cmpd="sng">
                <a:solidFill>
                  <a:srgbClr val="FFFFFF"/>
                </a:solidFill>
                <a:prstDash val="solid"/>
              </a:ln>
              <a:gradFill>
                <a:gsLst>
                  <a:gs pos="0">
                    <a:srgbClr val="00000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lin ang="5400000" scaled="0"/>
              </a:gradFill>
              <a:effectLst>
                <a:outerShdw blurRad="63500" dist="76200" dir="3600000" algn="tl" rotWithShape="0">
                  <a:srgbClr val="000000">
                    <a:alpha val="70000"/>
                  </a:srgbClr>
                </a:outerShdw>
              </a:effectLst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5038" y="282765"/>
            <a:ext cx="56496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5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내공</a:t>
            </a:r>
            <a:r>
              <a:rPr lang="ko-KR" altLang="en-US" sz="96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이란</a:t>
            </a:r>
            <a:r>
              <a:rPr lang="en-US" altLang="ko-KR" sz="96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?</a:t>
            </a:r>
          </a:p>
        </p:txBody>
      </p:sp>
      <p:cxnSp>
        <p:nvCxnSpPr>
          <p:cNvPr id="25" name="직선 연결선 24"/>
          <p:cNvCxnSpPr/>
          <p:nvPr/>
        </p:nvCxnSpPr>
        <p:spPr>
          <a:xfrm>
            <a:off x="605038" y="2069590"/>
            <a:ext cx="3459914" cy="1588"/>
          </a:xfrm>
          <a:prstGeom prst="line">
            <a:avLst/>
          </a:prstGeom>
          <a:ln w="60325" cmpd="dbl">
            <a:prstDash val="solid"/>
          </a:ln>
          <a:effectLst>
            <a:outerShdw blurRad="101600" algn="ctr" rotWithShape="0">
              <a:srgbClr val="000000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4540" y="282765"/>
            <a:ext cx="56496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5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꿈</a:t>
            </a:r>
            <a:r>
              <a:rPr lang="ko-KR" altLang="en-US" sz="96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이 </a:t>
            </a:r>
            <a:r>
              <a:rPr lang="ko-KR" altLang="en-US" sz="115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답</a:t>
            </a:r>
            <a:r>
              <a:rPr lang="ko-KR" altLang="en-US" sz="96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이다</a:t>
            </a:r>
            <a:endParaRPr lang="en-US" altLang="ko-KR" sz="9600" dirty="0" smtClean="0">
              <a:ln w="18415" cmpd="sng">
                <a:solidFill>
                  <a:srgbClr val="FFFFFF"/>
                </a:solidFill>
                <a:prstDash val="solid"/>
              </a:ln>
              <a:gradFill flip="none" rotWithShape="1">
                <a:gsLst>
                  <a:gs pos="0">
                    <a:srgbClr val="FFFFFF">
                      <a:shade val="30000"/>
                      <a:satMod val="115000"/>
                    </a:srgbClr>
                  </a:gs>
                  <a:gs pos="50000">
                    <a:srgbClr val="FFFFFF">
                      <a:shade val="67500"/>
                      <a:satMod val="115000"/>
                    </a:srgbClr>
                  </a:gs>
                  <a:gs pos="100000">
                    <a:srgbClr val="FFFFFF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손글씨 붓" pitchFamily="66" charset="-127"/>
              <a:ea typeface="나눔손글씨 붓" pitchFamily="66" charset="-127"/>
            </a:endParaRPr>
          </a:p>
        </p:txBody>
      </p:sp>
      <p:pic>
        <p:nvPicPr>
          <p:cNvPr id="1026" name="Picture 2" descr="G:\목걸이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9323" y="110749"/>
            <a:ext cx="5328647" cy="6427959"/>
          </a:xfrm>
          <a:prstGeom prst="rect">
            <a:avLst/>
          </a:prstGeom>
          <a:noFill/>
        </p:spPr>
      </p:pic>
      <p:cxnSp>
        <p:nvCxnSpPr>
          <p:cNvPr id="15" name="직선 연결선 14"/>
          <p:cNvCxnSpPr/>
          <p:nvPr/>
        </p:nvCxnSpPr>
        <p:spPr>
          <a:xfrm>
            <a:off x="561315" y="2072766"/>
            <a:ext cx="4135803" cy="1588"/>
          </a:xfrm>
          <a:prstGeom prst="line">
            <a:avLst/>
          </a:prstGeom>
          <a:ln w="60325" cmpd="dbl">
            <a:prstDash val="solid"/>
          </a:ln>
          <a:effectLst>
            <a:outerShdw blurRad="101600" algn="ctr" rotWithShape="0">
              <a:srgbClr val="000000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5582319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26024" y="1104523"/>
            <a:ext cx="36015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5400" dirty="0" smtClean="0">
                <a:latin typeface="나눔명조" pitchFamily="18" charset="-127"/>
                <a:ea typeface="나눔명조" pitchFamily="18" charset="-127"/>
              </a:rPr>
              <a:t>역사 이래</a:t>
            </a:r>
            <a:endParaRPr lang="ko-KR" altLang="en-US" sz="5400" dirty="0"/>
          </a:p>
        </p:txBody>
      </p:sp>
      <p:sp>
        <p:nvSpPr>
          <p:cNvPr id="5" name="TextBox 4"/>
          <p:cNvSpPr txBox="1"/>
          <p:nvPr/>
        </p:nvSpPr>
        <p:spPr>
          <a:xfrm>
            <a:off x="726024" y="1911927"/>
            <a:ext cx="97397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b="1" dirty="0" err="1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손글씨 붓" pitchFamily="66" charset="-127"/>
                <a:ea typeface="나눔손글씨 붓" pitchFamily="66" charset="-127"/>
              </a:rPr>
              <a:t>꿈시장</a:t>
            </a:r>
            <a:r>
              <a:rPr lang="ko-KR" altLang="en-US" sz="4000" dirty="0" err="1" smtClean="0">
                <a:latin typeface="나눔명조" pitchFamily="18" charset="-127"/>
                <a:ea typeface="나눔명조" pitchFamily="18" charset="-127"/>
              </a:rPr>
              <a:t>에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8000" b="1" dirty="0" smtClean="0">
                <a:ln w="6350" cmpd="sng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불경기</a:t>
            </a:r>
            <a:r>
              <a:rPr lang="ko-KR" altLang="en-US" sz="3200" dirty="0" smtClean="0">
                <a:ln w="6350" cmpd="sng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 </a:t>
            </a:r>
            <a:r>
              <a:rPr lang="ko-KR" altLang="en-US" sz="4000" dirty="0" smtClean="0">
                <a:latin typeface="나눔명조" pitchFamily="18" charset="-127"/>
                <a:ea typeface="나눔명조" pitchFamily="18" charset="-127"/>
              </a:rPr>
              <a:t>란</a:t>
            </a:r>
            <a:r>
              <a:rPr lang="ko-KR" altLang="en-US" sz="320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5400" b="1" dirty="0" smtClean="0">
                <a:latin typeface="나눔명조" pitchFamily="18" charset="-127"/>
                <a:ea typeface="나눔명조" pitchFamily="18" charset="-127"/>
              </a:rPr>
              <a:t>없었다</a:t>
            </a:r>
            <a:r>
              <a:rPr lang="en-US" altLang="ko-KR" sz="5400" b="1" dirty="0" smtClean="0">
                <a:latin typeface="나눔명조" pitchFamily="18" charset="-127"/>
                <a:ea typeface="나눔명조" pitchFamily="18" charset="-127"/>
              </a:rPr>
              <a:t>.”</a:t>
            </a:r>
            <a:endParaRPr lang="ko-KR" altLang="en-US" sz="5400" b="1" dirty="0">
              <a:latin typeface="나눔명조" pitchFamily="18" charset="-127"/>
              <a:ea typeface="나눔명조" pitchFamily="18" charset="-127"/>
            </a:endParaRPr>
          </a:p>
        </p:txBody>
      </p:sp>
      <p:pic>
        <p:nvPicPr>
          <p:cNvPr id="7" name="Picture 2" descr="G:\차동엽_01.jpg"/>
          <p:cNvPicPr>
            <a:picLocks noChangeAspect="1" noChangeArrowheads="1"/>
          </p:cNvPicPr>
          <p:nvPr/>
        </p:nvPicPr>
        <p:blipFill>
          <a:blip r:embed="rId2" cstate="print"/>
          <a:srcRect l="8225" r="14530"/>
          <a:stretch>
            <a:fillRect/>
          </a:stretch>
        </p:blipFill>
        <p:spPr bwMode="auto">
          <a:xfrm>
            <a:off x="5597238" y="3358477"/>
            <a:ext cx="2315162" cy="27534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249862" y="5871815"/>
            <a:ext cx="10006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나눔명조" pitchFamily="18" charset="-127"/>
                <a:ea typeface="나눔명조" pitchFamily="18" charset="-127"/>
              </a:rPr>
              <a:t>차동엽</a:t>
            </a:r>
            <a:endParaRPr lang="ko-KR" altLang="en-US" sz="200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434540" y="282765"/>
            <a:ext cx="564968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8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버텨라</a:t>
            </a:r>
            <a:endParaRPr lang="en-US" altLang="ko-KR" sz="13800" dirty="0" smtClean="0">
              <a:ln w="18415" cmpd="sng">
                <a:solidFill>
                  <a:srgbClr val="FFFFFF"/>
                </a:solidFill>
                <a:prstDash val="solid"/>
              </a:ln>
              <a:gradFill flip="none" rotWithShape="1">
                <a:gsLst>
                  <a:gs pos="0">
                    <a:srgbClr val="FFFFFF">
                      <a:shade val="30000"/>
                      <a:satMod val="115000"/>
                    </a:srgbClr>
                  </a:gs>
                  <a:gs pos="50000">
                    <a:srgbClr val="FFFFFF">
                      <a:shade val="67500"/>
                      <a:satMod val="115000"/>
                    </a:srgbClr>
                  </a:gs>
                  <a:gs pos="100000">
                    <a:srgbClr val="FFFFFF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손글씨 붓" pitchFamily="66" charset="-127"/>
              <a:ea typeface="나눔손글씨 붓" pitchFamily="66" charset="-127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434540" y="2071178"/>
            <a:ext cx="3675733" cy="1588"/>
          </a:xfrm>
          <a:prstGeom prst="line">
            <a:avLst/>
          </a:prstGeom>
          <a:ln w="60325" cmpd="dbl">
            <a:prstDash val="solid"/>
          </a:ln>
          <a:effectLst>
            <a:outerShdw blurRad="101600" algn="ctr" rotWithShape="0">
              <a:srgbClr val="000000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2530" name="Picture 2" descr="http://4.bp.blogspot.com/-PrK39svtpWk/UB29rG13vHI/AAAAAAAAALM/czrZ1UUwGng/s1600/Min-Jae+Kim+of+Republic+of+Korea+competes+in+the+men's+94kg+Weightlifting+final+Min-Jae+Kim+of+Republic+of+Korea+finishing+eighth+in+the+men's+94kg+Weightlifting+final+on+Day+8.jpg"/>
          <p:cNvPicPr>
            <a:picLocks noChangeAspect="1" noChangeArrowheads="1"/>
          </p:cNvPicPr>
          <p:nvPr/>
        </p:nvPicPr>
        <p:blipFill>
          <a:blip r:embed="rId2" cstate="print">
            <a:lum contrast="26000"/>
          </a:blip>
          <a:srcRect/>
          <a:stretch>
            <a:fillRect/>
          </a:stretch>
        </p:blipFill>
        <p:spPr bwMode="auto">
          <a:xfrm>
            <a:off x="271578" y="2236206"/>
            <a:ext cx="8216523" cy="46217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58603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5217" y="3357844"/>
            <a:ext cx="87257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600" dirty="0" smtClean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나눔손글씨 붓" pitchFamily="66" charset="-127"/>
                <a:ea typeface="나눔손글씨 붓" pitchFamily="66" charset="-127"/>
              </a:rPr>
              <a:t>“</a:t>
            </a:r>
            <a:r>
              <a:rPr lang="ko-KR" altLang="en-US" sz="9600" dirty="0" smtClean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나눔손글씨 붓" pitchFamily="66" charset="-127"/>
                <a:ea typeface="나눔손글씨 붓" pitchFamily="66" charset="-127"/>
              </a:rPr>
              <a:t>그러므로 </a:t>
            </a:r>
            <a:endParaRPr lang="en-US" altLang="ko-KR" sz="9600" dirty="0" smtClean="0">
              <a:ln w="3175">
                <a:solidFill>
                  <a:schemeClr val="tx1"/>
                </a:solidFill>
              </a:ln>
              <a:solidFill>
                <a:srgbClr val="0070C0"/>
              </a:solidFill>
              <a:latin typeface="나눔손글씨 붓" pitchFamily="66" charset="-127"/>
              <a:ea typeface="나눔손글씨 붓" pitchFamily="66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3231" y="929034"/>
            <a:ext cx="891076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600" dirty="0" smtClean="0">
                <a:gradFill flip="none" rotWithShape="1">
                  <a:gsLst>
                    <a:gs pos="0">
                      <a:srgbClr val="92D050">
                        <a:shade val="30000"/>
                        <a:satMod val="115000"/>
                      </a:srgbClr>
                    </a:gs>
                    <a:gs pos="50000">
                      <a:srgbClr val="92D050">
                        <a:shade val="67500"/>
                        <a:satMod val="115000"/>
                      </a:srgbClr>
                    </a:gs>
                    <a:gs pos="100000">
                      <a:srgbClr val="92D05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6000" dirty="0" smtClean="0">
                <a:gradFill flip="none" rotWithShape="1">
                  <a:gsLst>
                    <a:gs pos="0">
                      <a:srgbClr val="92D050">
                        <a:shade val="30000"/>
                        <a:satMod val="115000"/>
                      </a:srgbClr>
                    </a:gs>
                    <a:gs pos="50000">
                      <a:srgbClr val="92D050">
                        <a:shade val="67500"/>
                        <a:satMod val="115000"/>
                      </a:srgbClr>
                    </a:gs>
                    <a:gs pos="100000">
                      <a:srgbClr val="92D05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꿈</a:t>
            </a:r>
            <a:r>
              <a:rPr lang="ko-KR" altLang="en-US" sz="4800" dirty="0" smtClean="0">
                <a:gradFill flip="none" rotWithShape="1">
                  <a:gsLst>
                    <a:gs pos="0">
                      <a:srgbClr val="92D050">
                        <a:shade val="30000"/>
                        <a:satMod val="115000"/>
                      </a:srgbClr>
                    </a:gs>
                    <a:gs pos="50000">
                      <a:srgbClr val="92D050">
                        <a:shade val="67500"/>
                        <a:satMod val="115000"/>
                      </a:srgbClr>
                    </a:gs>
                    <a:gs pos="100000">
                      <a:srgbClr val="92D05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은 </a:t>
            </a:r>
            <a:r>
              <a:rPr lang="ko-KR" altLang="en-US" sz="6000" dirty="0" smtClean="0">
                <a:gradFill flip="none" rotWithShape="1">
                  <a:gsLst>
                    <a:gs pos="0">
                      <a:srgbClr val="92D050">
                        <a:shade val="30000"/>
                        <a:satMod val="115000"/>
                      </a:srgbClr>
                    </a:gs>
                    <a:gs pos="50000">
                      <a:srgbClr val="92D050">
                        <a:shade val="67500"/>
                        <a:satMod val="115000"/>
                      </a:srgbClr>
                    </a:gs>
                    <a:gs pos="100000">
                      <a:srgbClr val="92D05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반드시</a:t>
            </a:r>
            <a:r>
              <a:rPr lang="ko-KR" altLang="en-US" sz="4800" dirty="0" smtClean="0">
                <a:gradFill flip="none" rotWithShape="1">
                  <a:gsLst>
                    <a:gs pos="0">
                      <a:srgbClr val="92D050">
                        <a:shade val="30000"/>
                        <a:satMod val="115000"/>
                      </a:srgbClr>
                    </a:gs>
                    <a:gs pos="50000">
                      <a:srgbClr val="92D050">
                        <a:shade val="67500"/>
                        <a:satMod val="115000"/>
                      </a:srgbClr>
                    </a:gs>
                    <a:gs pos="100000">
                      <a:srgbClr val="92D05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 이루어진다</a:t>
            </a:r>
            <a:r>
              <a:rPr lang="en-US" altLang="ko-KR" sz="4800" dirty="0" smtClean="0">
                <a:gradFill flip="none" rotWithShape="1">
                  <a:gsLst>
                    <a:gs pos="0">
                      <a:srgbClr val="92D050">
                        <a:shade val="30000"/>
                        <a:satMod val="115000"/>
                      </a:srgbClr>
                    </a:gs>
                    <a:gs pos="50000">
                      <a:srgbClr val="92D050">
                        <a:shade val="67500"/>
                        <a:satMod val="115000"/>
                      </a:srgbClr>
                    </a:gs>
                    <a:gs pos="100000">
                      <a:srgbClr val="92D05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.</a:t>
            </a:r>
            <a:endParaRPr lang="en-US" altLang="ko-KR" sz="6000" dirty="0" smtClean="0">
              <a:gradFill flip="none" rotWithShape="1">
                <a:gsLst>
                  <a:gs pos="0">
                    <a:srgbClr val="92D050">
                      <a:shade val="30000"/>
                      <a:satMod val="115000"/>
                    </a:srgbClr>
                  </a:gs>
                  <a:gs pos="50000">
                    <a:srgbClr val="92D050">
                      <a:shade val="67500"/>
                      <a:satMod val="115000"/>
                    </a:srgbClr>
                  </a:gs>
                  <a:gs pos="100000">
                    <a:srgbClr val="92D050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명조" pitchFamily="18" charset="-127"/>
              <a:ea typeface="나눔명조" pitchFamily="18" charset="-127"/>
            </a:endParaRPr>
          </a:p>
        </p:txBody>
      </p:sp>
      <p:pic>
        <p:nvPicPr>
          <p:cNvPr id="3074" name="Picture 2" descr="G:\차동엽_02.jpg"/>
          <p:cNvPicPr>
            <a:picLocks noChangeAspect="1" noChangeArrowheads="1"/>
          </p:cNvPicPr>
          <p:nvPr/>
        </p:nvPicPr>
        <p:blipFill>
          <a:blip r:embed="rId2" cstate="print"/>
          <a:srcRect l="8125" r="25938"/>
          <a:stretch>
            <a:fillRect/>
          </a:stretch>
        </p:blipFill>
        <p:spPr bwMode="auto">
          <a:xfrm>
            <a:off x="6753030" y="3367080"/>
            <a:ext cx="1933106" cy="26932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611342" y="1903335"/>
            <a:ext cx="57398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600" dirty="0" smtClean="0">
                <a:latin typeface="나눔손글씨 붓" pitchFamily="66" charset="-127"/>
                <a:ea typeface="나눔손글씨 붓" pitchFamily="66" charset="-127"/>
              </a:rPr>
              <a:t> </a:t>
            </a:r>
            <a:r>
              <a:rPr lang="ko-KR" altLang="en-US" sz="4000" b="1" dirty="0" smtClean="0">
                <a:latin typeface="나눔명조" pitchFamily="18" charset="-127"/>
                <a:ea typeface="나눔명조" pitchFamily="18" charset="-127"/>
              </a:rPr>
              <a:t>그러나 </a:t>
            </a:r>
            <a:r>
              <a:rPr lang="ko-KR" altLang="en-US" sz="4800" b="1" dirty="0" smtClean="0">
                <a:latin typeface="나눔명조" pitchFamily="18" charset="-127"/>
                <a:ea typeface="나눔명조" pitchFamily="18" charset="-127"/>
              </a:rPr>
              <a:t>시간</a:t>
            </a:r>
            <a:r>
              <a:rPr lang="ko-KR" altLang="en-US" sz="4000" b="1" dirty="0" smtClean="0">
                <a:latin typeface="나눔명조" pitchFamily="18" charset="-127"/>
                <a:ea typeface="나눔명조" pitchFamily="18" charset="-127"/>
              </a:rPr>
              <a:t> 안에서</a:t>
            </a:r>
            <a:endParaRPr lang="ko-KR" altLang="en-US" sz="4000" b="1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03280" y="3357844"/>
            <a:ext cx="5540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600" dirty="0" smtClean="0">
                <a:ln w="6350">
                  <a:solidFill>
                    <a:schemeClr val="tx1"/>
                  </a:solidFill>
                </a:ln>
                <a:solidFill>
                  <a:srgbClr val="0070C0"/>
                </a:solidFill>
                <a:latin typeface="나눔손글씨 붓" pitchFamily="66" charset="-127"/>
                <a:ea typeface="나눔손글씨 붓" pitchFamily="66" charset="-127"/>
              </a:rPr>
              <a:t>버텨라</a:t>
            </a:r>
            <a:r>
              <a:rPr lang="en-US" altLang="ko-KR" sz="9600" dirty="0" smtClean="0">
                <a:ln w="6350">
                  <a:solidFill>
                    <a:schemeClr val="tx1"/>
                  </a:solidFill>
                </a:ln>
                <a:solidFill>
                  <a:srgbClr val="0070C0"/>
                </a:solidFill>
                <a:latin typeface="나눔손글씨 붓" pitchFamily="66" charset="-127"/>
                <a:ea typeface="나눔손글씨 붓" pitchFamily="66" charset="-127"/>
              </a:rPr>
              <a:t>!”</a:t>
            </a:r>
            <a:endParaRPr lang="ko-KR" altLang="en-US" sz="9600" dirty="0">
              <a:ln w="6350">
                <a:solidFill>
                  <a:schemeClr val="tx1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06079" y="5860286"/>
            <a:ext cx="9773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나눔명조" pitchFamily="18" charset="-127"/>
                <a:ea typeface="나눔명조" pitchFamily="18" charset="-127"/>
              </a:rPr>
              <a:t>차동엽</a:t>
            </a:r>
            <a:endParaRPr lang="ko-KR" altLang="en-US" sz="200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6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아무거나 붙잡고 희망이라고 우겨라_002.jpg"/>
          <p:cNvPicPr>
            <a:picLocks noChangeAspect="1"/>
          </p:cNvPicPr>
          <p:nvPr/>
        </p:nvPicPr>
        <p:blipFill>
          <a:blip r:embed="rId2" cstate="print">
            <a:lum bright="-25000" contrast="44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5925" r="3546"/>
          <a:stretch>
            <a:fillRect/>
          </a:stretch>
        </p:blipFill>
        <p:spPr>
          <a:xfrm>
            <a:off x="4611867" y="0"/>
            <a:ext cx="4532133" cy="589380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1753" y="3045619"/>
            <a:ext cx="41801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>
                <a:gradFill flip="none" rotWithShape="1">
                  <a:gsLst>
                    <a:gs pos="0">
                      <a:srgbClr val="00B0F0">
                        <a:tint val="66000"/>
                        <a:satMod val="160000"/>
                      </a:srgbClr>
                    </a:gs>
                    <a:gs pos="50000">
                      <a:srgbClr val="00B0F0">
                        <a:tint val="44500"/>
                        <a:satMod val="160000"/>
                      </a:srgbClr>
                    </a:gs>
                    <a:gs pos="100000">
                      <a:srgbClr val="00B0F0">
                        <a:tint val="23500"/>
                        <a:satMod val="16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3200" dirty="0" smtClean="0">
                <a:gradFill flip="none" rotWithShape="1">
                  <a:gsLst>
                    <a:gs pos="0">
                      <a:srgbClr val="00B0F0">
                        <a:tint val="66000"/>
                        <a:satMod val="160000"/>
                      </a:srgbClr>
                    </a:gs>
                    <a:gs pos="50000">
                      <a:srgbClr val="00B0F0">
                        <a:tint val="44500"/>
                        <a:satMod val="160000"/>
                      </a:srgbClr>
                    </a:gs>
                    <a:gs pos="100000">
                      <a:srgbClr val="00B0F0">
                        <a:tint val="23500"/>
                        <a:satMod val="16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나눔고딕" pitchFamily="50" charset="-127"/>
                <a:ea typeface="나눔고딕" pitchFamily="50" charset="-127"/>
              </a:rPr>
              <a:t>엉덩이</a:t>
            </a:r>
            <a:r>
              <a:rPr lang="ko-KR" altLang="en-US" sz="2400" dirty="0" smtClean="0">
                <a:gradFill flip="none" rotWithShape="1">
                  <a:gsLst>
                    <a:gs pos="0">
                      <a:srgbClr val="00B0F0">
                        <a:tint val="66000"/>
                        <a:satMod val="160000"/>
                      </a:srgbClr>
                    </a:gs>
                    <a:gs pos="50000">
                      <a:srgbClr val="00B0F0">
                        <a:tint val="44500"/>
                        <a:satMod val="160000"/>
                      </a:srgbClr>
                    </a:gs>
                    <a:gs pos="100000">
                      <a:srgbClr val="00B0F0">
                        <a:tint val="23500"/>
                        <a:satMod val="16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나눔고딕" pitchFamily="50" charset="-127"/>
                <a:ea typeface="나눔고딕" pitchFamily="50" charset="-127"/>
              </a:rPr>
              <a:t>를</a:t>
            </a:r>
            <a:r>
              <a:rPr lang="ko-KR" altLang="en-US" sz="2800" dirty="0" smtClean="0">
                <a:gradFill flip="none" rotWithShape="1">
                  <a:gsLst>
                    <a:gs pos="0">
                      <a:srgbClr val="00B0F0">
                        <a:tint val="66000"/>
                        <a:satMod val="160000"/>
                      </a:srgbClr>
                    </a:gs>
                    <a:gs pos="50000">
                      <a:srgbClr val="00B0F0">
                        <a:tint val="44500"/>
                        <a:satMod val="160000"/>
                      </a:srgbClr>
                    </a:gs>
                    <a:gs pos="100000">
                      <a:srgbClr val="00B0F0">
                        <a:tint val="23500"/>
                        <a:satMod val="16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나눔고딕" pitchFamily="50" charset="-127"/>
                <a:ea typeface="나눔고딕" pitchFamily="50" charset="-127"/>
              </a:rPr>
              <a:t> 내주지 </a:t>
            </a:r>
            <a:r>
              <a:rPr lang="ko-KR" altLang="en-US" sz="4000" b="1" dirty="0" smtClean="0">
                <a:solidFill>
                  <a:srgbClr val="FFC000"/>
                </a:solidFill>
                <a:latin typeface="나눔고딕" pitchFamily="50" charset="-127"/>
                <a:ea typeface="나눔고딕" pitchFamily="50" charset="-127"/>
              </a:rPr>
              <a:t>말라</a:t>
            </a:r>
            <a:endParaRPr lang="en-US" altLang="ko-KR" sz="2800" b="1" dirty="0" smtClean="0">
              <a:solidFill>
                <a:srgbClr val="FFC000"/>
              </a:solidFill>
              <a:latin typeface="나눔고딕" pitchFamily="50" charset="-127"/>
              <a:ea typeface="나눔고딕" pitchFamily="50" charset="-127"/>
            </a:endParaRPr>
          </a:p>
          <a:p>
            <a:r>
              <a:rPr lang="en-US" altLang="ko-KR" sz="2800" dirty="0" smtClean="0">
                <a:gradFill flip="none" rotWithShape="1">
                  <a:gsLst>
                    <a:gs pos="0">
                      <a:srgbClr val="00B0F0">
                        <a:tint val="66000"/>
                        <a:satMod val="160000"/>
                      </a:srgbClr>
                    </a:gs>
                    <a:gs pos="50000">
                      <a:srgbClr val="00B0F0">
                        <a:tint val="44500"/>
                        <a:satMod val="160000"/>
                      </a:srgbClr>
                    </a:gs>
                    <a:gs pos="100000">
                      <a:srgbClr val="00B0F0">
                        <a:tint val="23500"/>
                        <a:satMod val="16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4000" b="1" dirty="0" smtClean="0">
                <a:solidFill>
                  <a:srgbClr val="00B050"/>
                </a:solidFill>
                <a:latin typeface="나눔고딕" pitchFamily="50" charset="-127"/>
                <a:ea typeface="나눔고딕" pitchFamily="50" charset="-127"/>
              </a:rPr>
              <a:t>나의</a:t>
            </a:r>
            <a:r>
              <a:rPr lang="ko-KR" altLang="en-US" sz="3200" dirty="0" smtClean="0">
                <a:gradFill flip="none" rotWithShape="1">
                  <a:gsLst>
                    <a:gs pos="0">
                      <a:srgbClr val="00B0F0">
                        <a:tint val="66000"/>
                        <a:satMod val="160000"/>
                      </a:srgbClr>
                    </a:gs>
                    <a:gs pos="50000">
                      <a:srgbClr val="00B0F0">
                        <a:tint val="44500"/>
                        <a:satMod val="160000"/>
                      </a:srgbClr>
                    </a:gs>
                    <a:gs pos="100000">
                      <a:srgbClr val="00B0F0">
                        <a:tint val="23500"/>
                        <a:satMod val="16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3200" b="1" dirty="0" err="1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</a:rPr>
              <a:t>멘토</a:t>
            </a:r>
            <a:endParaRPr lang="ko-KR" altLang="en-US" sz="2800" b="1" dirty="0">
              <a:solidFill>
                <a:srgbClr val="0070C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1753" y="209130"/>
            <a:ext cx="418011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500" dirty="0" smtClean="0">
                <a:gradFill flip="none" rotWithShape="1">
                  <a:gsLst>
                    <a:gs pos="0">
                      <a:schemeClr val="tx1">
                        <a:shade val="30000"/>
                        <a:satMod val="115000"/>
                      </a:schemeClr>
                    </a:gs>
                    <a:gs pos="50000">
                      <a:schemeClr val="tx1">
                        <a:shade val="67500"/>
                        <a:satMod val="115000"/>
                      </a:schemeClr>
                    </a:gs>
                    <a:gs pos="100000">
                      <a:schemeClr val="tx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고통</a:t>
            </a:r>
            <a:r>
              <a:rPr lang="ko-KR" altLang="en-US" sz="8800" dirty="0" smtClean="0">
                <a:gradFill flip="none" rotWithShape="1">
                  <a:gsLst>
                    <a:gs pos="0">
                      <a:schemeClr val="tx1">
                        <a:shade val="30000"/>
                        <a:satMod val="115000"/>
                      </a:schemeClr>
                    </a:gs>
                    <a:gs pos="50000">
                      <a:schemeClr val="tx1">
                        <a:shade val="67500"/>
                        <a:satMod val="115000"/>
                      </a:schemeClr>
                    </a:gs>
                    <a:gs pos="100000">
                      <a:schemeClr val="tx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나눔손글씨 붓" pitchFamily="66" charset="-127"/>
                <a:ea typeface="나눔손글씨 붓" pitchFamily="66" charset="-127"/>
              </a:rPr>
              <a:t>의 </a:t>
            </a:r>
            <a:r>
              <a:rPr lang="ko-KR" altLang="en-US" sz="11500" dirty="0" smtClean="0">
                <a:gradFill flip="none" rotWithShape="1">
                  <a:gsLst>
                    <a:gs pos="0">
                      <a:schemeClr val="tx1">
                        <a:shade val="30000"/>
                        <a:satMod val="115000"/>
                      </a:schemeClr>
                    </a:gs>
                    <a:gs pos="50000">
                      <a:schemeClr val="tx1">
                        <a:shade val="67500"/>
                        <a:satMod val="115000"/>
                      </a:schemeClr>
                    </a:gs>
                    <a:gs pos="100000">
                      <a:schemeClr val="tx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나눔손글씨 붓" pitchFamily="66" charset="-127"/>
                <a:ea typeface="나눔손글씨 붓" pitchFamily="66" charset="-127"/>
              </a:rPr>
              <a:t>출구</a:t>
            </a:r>
            <a:endParaRPr lang="ko-KR" altLang="en-US" sz="8800" dirty="0">
              <a:gradFill flip="none" rotWithShape="1">
                <a:gsLst>
                  <a:gs pos="0">
                    <a:schemeClr val="tx1">
                      <a:shade val="30000"/>
                      <a:satMod val="115000"/>
                    </a:schemeClr>
                  </a:gs>
                  <a:gs pos="50000">
                    <a:schemeClr val="tx1">
                      <a:shade val="67500"/>
                      <a:satMod val="115000"/>
                    </a:schemeClr>
                  </a:gs>
                  <a:gs pos="100000">
                    <a:schemeClr val="tx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나눔손글씨 붓" pitchFamily="66" charset="-127"/>
              <a:ea typeface="나눔손글씨 붓" pitchFamily="66" charset="-127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605038" y="2069590"/>
            <a:ext cx="3785893" cy="1588"/>
          </a:xfrm>
          <a:prstGeom prst="line">
            <a:avLst/>
          </a:prstGeom>
          <a:ln w="60325" cmpd="dbl">
            <a:prstDash val="solid"/>
          </a:ln>
          <a:effectLst>
            <a:outerShdw blurRad="101600" algn="ctr" rotWithShape="0">
              <a:srgbClr val="000000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18598" y="4967720"/>
            <a:ext cx="84954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“</a:t>
            </a:r>
            <a:r>
              <a:rPr lang="ko-KR" altLang="en-US" sz="4800" dirty="0" smtClean="0">
                <a:latin typeface="나눔손글씨 펜" pitchFamily="66" charset="-127"/>
                <a:ea typeface="나눔손글씨 펜" pitchFamily="66" charset="-127"/>
              </a:rPr>
              <a:t>장마에도 끝이 있듯이 고생 길에도 끝이 있단다</a:t>
            </a:r>
            <a:r>
              <a:rPr lang="en-US" altLang="ko-KR" sz="4800" dirty="0" smtClean="0">
                <a:latin typeface="나눔손글씨 펜" pitchFamily="66" charset="-127"/>
                <a:ea typeface="나눔손글씨 펜" pitchFamily="66" charset="-127"/>
              </a:rPr>
              <a:t>”</a:t>
            </a:r>
            <a:endParaRPr lang="ko-KR" altLang="en-US" sz="4800" dirty="0">
              <a:solidFill>
                <a:srgbClr val="FFFF00"/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67540" y="5770436"/>
            <a:ext cx="33465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나눔명조" pitchFamily="18" charset="-127"/>
                <a:ea typeface="나눔명조" pitchFamily="18" charset="-127"/>
              </a:rPr>
              <a:t>김수환 추기경</a:t>
            </a:r>
            <a:endParaRPr lang="ko-KR" altLang="en-US" sz="3200" dirty="0">
              <a:latin typeface="나눔명조" pitchFamily="18" charset="-127"/>
              <a:ea typeface="나눔명조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643799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809697_26431701.jpg"/>
          <p:cNvPicPr preferRelativeResize="0"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845641" cy="6858000"/>
          </a:xfrm>
          <a:prstGeom prst="rect">
            <a:avLst/>
          </a:prstGeom>
          <a:noFill/>
        </p:spPr>
      </p:pic>
      <p:pic>
        <p:nvPicPr>
          <p:cNvPr id="6" name="Picture 2" descr="F:\father_02.png"/>
          <p:cNvPicPr>
            <a:picLocks noChangeAspect="1" noChangeArrowheads="1"/>
          </p:cNvPicPr>
          <p:nvPr/>
        </p:nvPicPr>
        <p:blipFill>
          <a:blip r:embed="rId3" cstate="print">
            <a:lum bright="-28000"/>
          </a:blip>
          <a:srcRect/>
          <a:stretch>
            <a:fillRect/>
          </a:stretch>
        </p:blipFill>
        <p:spPr bwMode="auto">
          <a:xfrm>
            <a:off x="-440053" y="-886691"/>
            <a:ext cx="10285693" cy="524417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34540" y="282765"/>
            <a:ext cx="829382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행복해지는</a:t>
            </a:r>
            <a:r>
              <a:rPr lang="ko-KR" altLang="en-US" sz="8800" dirty="0" smtClean="0">
                <a:effectLst>
                  <a:outerShdw dist="38100" dir="2700000" algn="tl" rotWithShape="0">
                    <a:schemeClr val="bg1">
                      <a:alpha val="90000"/>
                    </a:scheme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 </a:t>
            </a:r>
            <a:r>
              <a:rPr lang="en-US" altLang="ko-KR" sz="115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effectLst>
                  <a:outerShdw dist="38100" dir="2700000" algn="tl" rotWithShape="0">
                    <a:schemeClr val="bg1">
                      <a:alpha val="90000"/>
                    </a:schemeClr>
                  </a:outerShdw>
                </a:effectLst>
                <a:latin typeface="나눔고딕" pitchFamily="50" charset="-127"/>
                <a:ea typeface="나눔고딕" pitchFamily="50" charset="-127"/>
              </a:rPr>
              <a:t>7</a:t>
            </a:r>
            <a:r>
              <a:rPr lang="en-US" altLang="ko-KR" sz="5400" b="1" dirty="0" smtClean="0">
                <a:effectLst>
                  <a:outerShdw dist="38100" dir="2700000" algn="tl" rotWithShape="0">
                    <a:schemeClr val="bg1">
                      <a:alpha val="90000"/>
                    </a:scheme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 </a:t>
            </a:r>
            <a:r>
              <a:rPr lang="ko-KR" altLang="en-US" sz="11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원리</a:t>
            </a:r>
            <a:endParaRPr lang="ko-KR" altLang="en-US" sz="11500" dirty="0">
              <a:effectLst>
                <a:outerShdw dist="38100" dir="2700000" algn="tl" rotWithShape="0">
                  <a:schemeClr val="bg1">
                    <a:alpha val="90000"/>
                  </a:schemeClr>
                </a:outerShdw>
              </a:effectLst>
              <a:latin typeface="나눔손글씨 붓" pitchFamily="66" charset="-127"/>
              <a:ea typeface="나눔손글씨 붓" pitchFamily="66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434540" y="2071178"/>
            <a:ext cx="7748878" cy="1588"/>
          </a:xfrm>
          <a:prstGeom prst="line">
            <a:avLst/>
          </a:prstGeom>
          <a:ln w="60325" cmpd="dbl">
            <a:prstDash val="solid"/>
          </a:ln>
          <a:effectLst>
            <a:outerShdw blurRad="101600" algn="ctr" rotWithShape="0">
              <a:srgbClr val="000000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4147473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44579" y="431074"/>
            <a:ext cx="4846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b="1" dirty="0" smtClean="0">
                <a:solidFill>
                  <a:srgbClr val="00B0F0"/>
                </a:solidFill>
                <a:latin typeface="나눔고딕" pitchFamily="50" charset="-127"/>
                <a:ea typeface="나눔고딕" pitchFamily="50" charset="-127"/>
              </a:rPr>
              <a:t>무지개 원리 </a:t>
            </a:r>
            <a:r>
              <a:rPr lang="en-US" altLang="ko-KR" sz="5400" b="1" dirty="0" smtClean="0">
                <a:solidFill>
                  <a:srgbClr val="00B0F0"/>
                </a:solidFill>
                <a:latin typeface="나눔고딕" pitchFamily="50" charset="-127"/>
                <a:ea typeface="나눔고딕" pitchFamily="50" charset="-127"/>
              </a:rPr>
              <a:t>1.</a:t>
            </a:r>
            <a:endParaRPr lang="ko-KR" altLang="en-US" sz="5400" b="1" dirty="0">
              <a:solidFill>
                <a:srgbClr val="00B0F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01521" y="5049914"/>
            <a:ext cx="700037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나눔명조" pitchFamily="18" charset="-127"/>
                <a:ea typeface="나눔명조" pitchFamily="18" charset="-127"/>
              </a:rPr>
              <a:t>그 무엇도 내 </a:t>
            </a:r>
            <a:r>
              <a:rPr lang="ko-KR" altLang="en-US" sz="4800" dirty="0" smtClean="0">
                <a:solidFill>
                  <a:srgbClr val="00B050"/>
                </a:solidFill>
                <a:latin typeface="나눔손글씨 붓" pitchFamily="66" charset="-127"/>
                <a:ea typeface="나눔손글씨 붓" pitchFamily="66" charset="-127"/>
              </a:rPr>
              <a:t>허락</a:t>
            </a:r>
            <a:r>
              <a:rPr lang="ko-KR" altLang="en-US" sz="3200" dirty="0" smtClean="0">
                <a:latin typeface="나눔명조" pitchFamily="18" charset="-127"/>
                <a:ea typeface="나눔명조" pitchFamily="18" charset="-127"/>
              </a:rPr>
              <a:t> 없이는 </a:t>
            </a:r>
            <a:endParaRPr lang="en-US" altLang="ko-KR" sz="3200" dirty="0" smtClean="0">
              <a:latin typeface="나눔명조" pitchFamily="18" charset="-127"/>
              <a:ea typeface="나눔명조" pitchFamily="18" charset="-127"/>
            </a:endParaRPr>
          </a:p>
          <a:p>
            <a:r>
              <a:rPr lang="en-US" altLang="ko-KR" sz="3200" dirty="0" smtClean="0">
                <a:latin typeface="나눔명조" pitchFamily="18" charset="-127"/>
                <a:ea typeface="나눔명조" pitchFamily="18" charset="-127"/>
              </a:rPr>
              <a:t>             </a:t>
            </a:r>
            <a:r>
              <a:rPr lang="ko-KR" altLang="en-US" sz="3200" dirty="0" smtClean="0">
                <a:latin typeface="나눔명조" pitchFamily="18" charset="-127"/>
                <a:ea typeface="나눔명조" pitchFamily="18" charset="-127"/>
              </a:rPr>
              <a:t>나를 </a:t>
            </a:r>
            <a:r>
              <a:rPr lang="ko-KR" altLang="en-US" sz="4400" dirty="0" smtClean="0">
                <a:solidFill>
                  <a:srgbClr val="FF0000"/>
                </a:solidFill>
                <a:latin typeface="나눔명조" pitchFamily="18" charset="-127"/>
                <a:ea typeface="나눔명조" pitchFamily="18" charset="-127"/>
              </a:rPr>
              <a:t>불행</a:t>
            </a:r>
            <a:r>
              <a:rPr lang="ko-KR" altLang="en-US" sz="3200" dirty="0" smtClean="0">
                <a:latin typeface="나눔명조" pitchFamily="18" charset="-127"/>
                <a:ea typeface="나눔명조" pitchFamily="18" charset="-127"/>
              </a:rPr>
              <a:t>하게 만들 수 없다</a:t>
            </a:r>
            <a:endParaRPr lang="ko-KR" altLang="en-US" sz="3200" dirty="0">
              <a:latin typeface="나눔명조" pitchFamily="18" charset="-127"/>
              <a:ea typeface="나눔명조" pitchFamily="18" charset="-127"/>
            </a:endParaRPr>
          </a:p>
        </p:txBody>
      </p:sp>
      <p:pic>
        <p:nvPicPr>
          <p:cNvPr id="2050" name="Picture 2" descr="C:\Users\L E N N Y\Desktop\무지개원리\_녲뀸_뚡뀿__㏇꼱__넫_끷뀿_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158" y="1340746"/>
            <a:ext cx="8939684" cy="4176509"/>
          </a:xfrm>
          <a:prstGeom prst="rect">
            <a:avLst/>
          </a:prstGeom>
          <a:noFill/>
        </p:spPr>
      </p:pic>
      <p:pic>
        <p:nvPicPr>
          <p:cNvPr id="1027" name="Picture 3" descr="G:\단락\단락_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000" y="729000"/>
            <a:ext cx="7200001" cy="5400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F:\차동엽신부님 PPT이미지\니코스 카잔차키스.jpg"/>
          <p:cNvPicPr>
            <a:picLocks noChangeAspect="1" noChangeArrowheads="1"/>
          </p:cNvPicPr>
          <p:nvPr/>
        </p:nvPicPr>
        <p:blipFill>
          <a:blip r:embed="rId2" cstate="print">
            <a:lum bright="-28000" contrast="36000"/>
          </a:blip>
          <a:srcRect r="3518"/>
          <a:stretch>
            <a:fillRect/>
          </a:stretch>
        </p:blipFill>
        <p:spPr bwMode="auto">
          <a:xfrm>
            <a:off x="5321095" y="868711"/>
            <a:ext cx="2753911" cy="4248234"/>
          </a:xfrm>
          <a:prstGeom prst="rect">
            <a:avLst/>
          </a:prstGeom>
          <a:noFill/>
        </p:spPr>
      </p:pic>
      <p:pic>
        <p:nvPicPr>
          <p:cNvPr id="6" name="Picture 2" descr="F:\father_02.png"/>
          <p:cNvPicPr>
            <a:picLocks noChangeAspect="1" noChangeArrowheads="1"/>
          </p:cNvPicPr>
          <p:nvPr/>
        </p:nvPicPr>
        <p:blipFill>
          <a:blip r:embed="rId3" cstate="print">
            <a:lum bright="-3000"/>
          </a:blip>
          <a:srcRect/>
          <a:stretch>
            <a:fillRect/>
          </a:stretch>
        </p:blipFill>
        <p:spPr bwMode="auto">
          <a:xfrm rot="60000">
            <a:off x="2922225" y="1839376"/>
            <a:ext cx="7551651" cy="787997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940056" y="1136566"/>
            <a:ext cx="575799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 smtClean="0">
                <a:solidFill>
                  <a:srgbClr val="FFFF00"/>
                </a:solidFill>
                <a:latin typeface="나눔명조" pitchFamily="18" charset="-127"/>
                <a:ea typeface="나눔명조" pitchFamily="18" charset="-127"/>
              </a:rPr>
              <a:t>현실</a:t>
            </a:r>
            <a:r>
              <a:rPr lang="ko-KR" altLang="en-US" sz="4000" dirty="0" smtClean="0">
                <a:latin typeface="나눔명조" pitchFamily="18" charset="-127"/>
                <a:ea typeface="나눔명조" pitchFamily="18" charset="-127"/>
              </a:rPr>
              <a:t>을 바꿀 수 </a:t>
            </a:r>
            <a:endParaRPr lang="en-US" altLang="ko-KR" sz="4000" dirty="0" smtClean="0">
              <a:latin typeface="나눔명조" pitchFamily="18" charset="-127"/>
              <a:ea typeface="나눔명조" pitchFamily="18" charset="-127"/>
            </a:endParaRPr>
          </a:p>
          <a:p>
            <a:r>
              <a:rPr lang="ko-KR" altLang="en-US" sz="4800" dirty="0" smtClean="0">
                <a:latin typeface="나눔명조" pitchFamily="18" charset="-127"/>
                <a:ea typeface="나눔명조" pitchFamily="18" charset="-127"/>
              </a:rPr>
              <a:t> 없다면 </a:t>
            </a:r>
            <a:endParaRPr lang="en-US" altLang="ko-KR" sz="4800" dirty="0" smtClean="0">
              <a:latin typeface="나눔명조" pitchFamily="18" charset="-127"/>
              <a:ea typeface="나눔명조" pitchFamily="18" charset="-127"/>
            </a:endParaRPr>
          </a:p>
          <a:p>
            <a:r>
              <a:rPr lang="ko-KR" altLang="en-US" sz="4800" dirty="0" smtClean="0">
                <a:latin typeface="나눔명조" pitchFamily="18" charset="-127"/>
                <a:ea typeface="나눔명조" pitchFamily="18" charset="-127"/>
              </a:rPr>
              <a:t> 보는 </a:t>
            </a:r>
            <a:r>
              <a:rPr lang="ko-KR" altLang="en-US" sz="6000" dirty="0" smtClean="0">
                <a:solidFill>
                  <a:srgbClr val="0070C0"/>
                </a:solidFill>
                <a:latin typeface="나눔명조" pitchFamily="18" charset="-127"/>
                <a:ea typeface="나눔명조" pitchFamily="18" charset="-127"/>
              </a:rPr>
              <a:t>관점</a:t>
            </a:r>
            <a:r>
              <a:rPr lang="ko-KR" altLang="en-US" sz="4800" dirty="0" smtClean="0">
                <a:latin typeface="나눔명조" pitchFamily="18" charset="-127"/>
                <a:ea typeface="나눔명조" pitchFamily="18" charset="-127"/>
              </a:rPr>
              <a:t>을 </a:t>
            </a:r>
            <a:endParaRPr lang="en-US" altLang="ko-KR" sz="4800" dirty="0" smtClean="0">
              <a:latin typeface="나눔명조" pitchFamily="18" charset="-127"/>
              <a:ea typeface="나눔명조" pitchFamily="18" charset="-127"/>
            </a:endParaRPr>
          </a:p>
          <a:p>
            <a:r>
              <a:rPr lang="en-US" altLang="ko-KR" sz="4800" b="1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4800" b="1" dirty="0" smtClean="0">
                <a:latin typeface="나눔명조" pitchFamily="18" charset="-127"/>
                <a:ea typeface="나눔명조" pitchFamily="18" charset="-127"/>
              </a:rPr>
              <a:t>바꿔라</a:t>
            </a:r>
            <a:endParaRPr lang="ko-KR" altLang="en-US" sz="4800" b="1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8109" y="5384800"/>
            <a:ext cx="4038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2400" dirty="0" err="1" smtClean="0">
                <a:latin typeface="나눔명조" pitchFamily="18" charset="-127"/>
                <a:ea typeface="나눔명조" pitchFamily="18" charset="-127"/>
              </a:rPr>
              <a:t>니코스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 카잔차키스 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그리스 철학자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, 1883-1957)</a:t>
            </a:r>
            <a:endParaRPr lang="ko-KR" altLang="en-US" sz="240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5831" y="5459240"/>
            <a:ext cx="608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검색을 하지 말고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4579" y="431074"/>
            <a:ext cx="4846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b="1" dirty="0" smtClean="0">
                <a:solidFill>
                  <a:srgbClr val="00B0F0"/>
                </a:solidFill>
                <a:latin typeface="나눔고딕" pitchFamily="50" charset="-127"/>
                <a:ea typeface="나눔고딕" pitchFamily="50" charset="-127"/>
              </a:rPr>
              <a:t>무지개 원리 </a:t>
            </a:r>
            <a:r>
              <a:rPr lang="en-US" altLang="ko-KR" sz="5400" b="1" dirty="0" smtClean="0">
                <a:solidFill>
                  <a:srgbClr val="00B0F0"/>
                </a:solidFill>
                <a:latin typeface="나눔고딕" pitchFamily="50" charset="-127"/>
                <a:ea typeface="나눔고딕" pitchFamily="50" charset="-127"/>
              </a:rPr>
              <a:t>2.</a:t>
            </a:r>
            <a:endParaRPr lang="ko-KR" altLang="en-US" sz="5400" b="1" dirty="0">
              <a:solidFill>
                <a:srgbClr val="00B0F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94533" y="5088333"/>
            <a:ext cx="37934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0" dirty="0" smtClean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사색</a:t>
            </a:r>
            <a:r>
              <a:rPr lang="ko-KR" altLang="en-US" sz="48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을 하라</a:t>
            </a:r>
            <a:endParaRPr lang="ko-KR" altLang="en-US" sz="60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명조" pitchFamily="18" charset="-127"/>
              <a:ea typeface="나눔명조" pitchFamily="18" charset="-127"/>
            </a:endParaRPr>
          </a:p>
          <a:p>
            <a:endParaRPr lang="ko-KR" altLang="en-US" sz="1600" dirty="0"/>
          </a:p>
        </p:txBody>
      </p:sp>
      <p:pic>
        <p:nvPicPr>
          <p:cNvPr id="3074" name="Picture 2" descr="C:\Users\L E N N Y\Desktop\무지개원리\_녲뀸_뚡뀿__㏇꼱__넫_끷뀿_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158" y="1340746"/>
            <a:ext cx="8939684" cy="4176509"/>
          </a:xfrm>
          <a:prstGeom prst="rect">
            <a:avLst/>
          </a:prstGeom>
          <a:noFill/>
        </p:spPr>
      </p:pic>
      <p:pic>
        <p:nvPicPr>
          <p:cNvPr id="2050" name="Picture 2" descr="G:\단락\단락_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000" y="729000"/>
            <a:ext cx="7200001" cy="5400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F:\father_02.png"/>
          <p:cNvPicPr>
            <a:picLocks noChangeAspect="1" noChangeArrowheads="1"/>
          </p:cNvPicPr>
          <p:nvPr/>
        </p:nvPicPr>
        <p:blipFill>
          <a:blip r:embed="rId2" cstate="print">
            <a:lum bright="54000"/>
          </a:blip>
          <a:srcRect/>
          <a:stretch>
            <a:fillRect/>
          </a:stretch>
        </p:blipFill>
        <p:spPr bwMode="auto">
          <a:xfrm rot="60000">
            <a:off x="288295" y="-21259"/>
            <a:ext cx="11792821" cy="7879976"/>
          </a:xfrm>
          <a:prstGeom prst="rect">
            <a:avLst/>
          </a:prstGeom>
          <a:noFill/>
        </p:spPr>
      </p:pic>
      <p:pic>
        <p:nvPicPr>
          <p:cNvPr id="4" name="Picture 3" descr="758795_11277319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2499" y="-802998"/>
            <a:ext cx="9661315" cy="7884635"/>
          </a:xfrm>
          <a:prstGeom prst="rect">
            <a:avLst/>
          </a:prstGeom>
        </p:spPr>
      </p:pic>
      <p:pic>
        <p:nvPicPr>
          <p:cNvPr id="11" name="Picture 2" descr="F:\father_02.png"/>
          <p:cNvPicPr>
            <a:picLocks noChangeAspect="1" noChangeArrowheads="1"/>
          </p:cNvPicPr>
          <p:nvPr/>
        </p:nvPicPr>
        <p:blipFill>
          <a:blip r:embed="rId2" cstate="print">
            <a:lum bright="54000"/>
          </a:blip>
          <a:srcRect/>
          <a:stretch>
            <a:fillRect/>
          </a:stretch>
        </p:blipFill>
        <p:spPr bwMode="auto">
          <a:xfrm rot="60000">
            <a:off x="2266373" y="2711351"/>
            <a:ext cx="6307251" cy="259135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13283" y="2992582"/>
            <a:ext cx="769544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 smtClean="0">
                <a:ln w="18415" cmpd="sng">
                  <a:solidFill>
                    <a:srgbClr val="FFFFFF"/>
                  </a:solidFill>
                  <a:prstDash val="solid"/>
                </a:ln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63500" dist="38100" dir="19080000" algn="bl" rotWithShape="0">
                    <a:prstClr val="black">
                      <a:alpha val="69000"/>
                    </a:prst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아날로그</a:t>
            </a:r>
            <a:r>
              <a:rPr lang="ko-KR" altLang="en-US" sz="6600" dirty="0" smtClean="0">
                <a:ln w="18415" cmpd="sng">
                  <a:solidFill>
                    <a:srgbClr val="FFFFFF"/>
                  </a:solidFill>
                  <a:prstDash val="solid"/>
                </a:ln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63500" dist="38100" dir="19080000" algn="bl" rotWithShape="0">
                    <a:prstClr val="black">
                      <a:alpha val="69000"/>
                    </a:prst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 독서를 권한다</a:t>
            </a:r>
            <a:endParaRPr lang="ko-KR" altLang="en-US" sz="6600" dirty="0">
              <a:ln w="18415" cmpd="sng">
                <a:solidFill>
                  <a:srgbClr val="FFFFFF"/>
                </a:solidFill>
                <a:prstDash val="solid"/>
              </a:ln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63500" dist="38100" dir="19080000" algn="bl" rotWithShape="0">
                  <a:prstClr val="black">
                    <a:alpha val="69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8655953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8794" y="5115208"/>
            <a:ext cx="61656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>
                <a:latin typeface="나눔명조" pitchFamily="18" charset="-127"/>
                <a:ea typeface="나눔명조" pitchFamily="18" charset="-127"/>
              </a:rPr>
              <a:t>반드시 </a:t>
            </a:r>
            <a:r>
              <a:rPr lang="ko-KR" altLang="en-US" sz="5400" dirty="0" smtClean="0"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8100000" scaled="1"/>
                  <a:tileRect/>
                </a:gradFill>
                <a:latin typeface="나눔손글씨 펜" pitchFamily="66" charset="-127"/>
                <a:ea typeface="나눔손글씨 펜" pitchFamily="66" charset="-127"/>
              </a:rPr>
              <a:t>밀물</a:t>
            </a:r>
            <a:r>
              <a:rPr lang="ko-KR" altLang="en-US" sz="3600" dirty="0" smtClean="0">
                <a:latin typeface="나눔명조" pitchFamily="18" charset="-127"/>
                <a:ea typeface="나눔명조" pitchFamily="18" charset="-127"/>
              </a:rPr>
              <a:t>이 밀려오리라</a:t>
            </a:r>
            <a:endParaRPr lang="ko-KR" altLang="en-US" sz="36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21435" y="5657448"/>
            <a:ext cx="57318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나눔명조" pitchFamily="18" charset="-127"/>
                <a:ea typeface="나눔명조" pitchFamily="18" charset="-127"/>
              </a:rPr>
              <a:t>그날 나는 </a:t>
            </a:r>
            <a:r>
              <a:rPr lang="ko-KR" altLang="en-US" sz="6000" dirty="0" smtClean="0">
                <a:gradFill flip="none" rotWithShape="1">
                  <a:gsLst>
                    <a:gs pos="0">
                      <a:srgbClr val="0070C0">
                        <a:shade val="30000"/>
                        <a:satMod val="115000"/>
                      </a:srgbClr>
                    </a:gs>
                    <a:gs pos="50000">
                      <a:srgbClr val="0070C0">
                        <a:shade val="67500"/>
                        <a:satMod val="115000"/>
                      </a:srgbClr>
                    </a:gs>
                    <a:gs pos="100000">
                      <a:srgbClr val="0070C0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손글씨 펜" pitchFamily="66" charset="-127"/>
                <a:ea typeface="나눔손글씨 펜" pitchFamily="66" charset="-127"/>
              </a:rPr>
              <a:t>바다</a:t>
            </a:r>
            <a:r>
              <a:rPr lang="ko-KR" altLang="en-US" sz="3200" dirty="0" smtClean="0">
                <a:latin typeface="나눔명조" pitchFamily="18" charset="-127"/>
                <a:ea typeface="나눔명조" pitchFamily="18" charset="-127"/>
              </a:rPr>
              <a:t>로 나아가리라</a:t>
            </a:r>
            <a:endParaRPr lang="ko-KR" altLang="en-US" sz="32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4579" y="431074"/>
            <a:ext cx="4846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b="1" dirty="0" smtClean="0">
                <a:solidFill>
                  <a:srgbClr val="00B0F0"/>
                </a:solidFill>
                <a:latin typeface="나눔고딕" pitchFamily="50" charset="-127"/>
                <a:ea typeface="나눔고딕" pitchFamily="50" charset="-127"/>
              </a:rPr>
              <a:t>무지개 원리 </a:t>
            </a:r>
            <a:r>
              <a:rPr lang="en-US" altLang="ko-KR" sz="5400" b="1" dirty="0" smtClean="0">
                <a:solidFill>
                  <a:srgbClr val="00B0F0"/>
                </a:solidFill>
                <a:latin typeface="나눔고딕" pitchFamily="50" charset="-127"/>
                <a:ea typeface="나눔고딕" pitchFamily="50" charset="-127"/>
              </a:rPr>
              <a:t>3.</a:t>
            </a:r>
            <a:endParaRPr lang="ko-KR" altLang="en-US" sz="5400" b="1" dirty="0">
              <a:solidFill>
                <a:srgbClr val="00B0F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4098" name="Picture 2" descr="C:\Users\L E N N Y\Desktop\무지개원리\_녲뀸_뚡뀿__㏇꼱__넫_끷뀿_0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158" y="1340746"/>
            <a:ext cx="8939684" cy="4176509"/>
          </a:xfrm>
          <a:prstGeom prst="rect">
            <a:avLst/>
          </a:prstGeom>
          <a:noFill/>
        </p:spPr>
      </p:pic>
      <p:pic>
        <p:nvPicPr>
          <p:cNvPr id="3074" name="Picture 2" descr="G:\단락\단락_0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000" y="729000"/>
            <a:ext cx="7200000" cy="540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88051379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수정완\밀물_02.jpg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 rot="60000">
            <a:off x="-125750" y="-46180"/>
            <a:ext cx="9918700" cy="7886751"/>
          </a:xfrm>
          <a:prstGeom prst="rect">
            <a:avLst/>
          </a:prstGeom>
          <a:noFill/>
        </p:spPr>
      </p:pic>
      <p:pic>
        <p:nvPicPr>
          <p:cNvPr id="27" name="Picture 2" descr="F:\father_02.png"/>
          <p:cNvPicPr>
            <a:picLocks noChangeAspect="1" noChangeArrowheads="1"/>
          </p:cNvPicPr>
          <p:nvPr/>
        </p:nvPicPr>
        <p:blipFill>
          <a:blip r:embed="rId3" cstate="print">
            <a:lum bright="12000"/>
          </a:blip>
          <a:srcRect/>
          <a:stretch>
            <a:fillRect/>
          </a:stretch>
        </p:blipFill>
        <p:spPr bwMode="auto">
          <a:xfrm rot="60000">
            <a:off x="-95653" y="-996236"/>
            <a:ext cx="5473215" cy="5520632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633751" y="905164"/>
            <a:ext cx="34765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명조" pitchFamily="18" charset="-127"/>
                <a:ea typeface="나눔명조" pitchFamily="18" charset="-127"/>
              </a:rPr>
              <a:t>단테의 </a:t>
            </a:r>
            <a:r>
              <a:rPr lang="en-US" altLang="ko-K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명조" pitchFamily="18" charset="-127"/>
                <a:ea typeface="나눔명조" pitchFamily="18" charset="-127"/>
              </a:rPr>
              <a:t>&lt;</a:t>
            </a:r>
            <a:r>
              <a:rPr lang="ko-KR" alt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명조" pitchFamily="18" charset="-127"/>
                <a:ea typeface="나눔명조" pitchFamily="18" charset="-127"/>
              </a:rPr>
              <a:t>신곡</a:t>
            </a:r>
            <a:r>
              <a:rPr lang="en-US" altLang="ko-K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명조" pitchFamily="18" charset="-127"/>
                <a:ea typeface="나눔명조" pitchFamily="18" charset="-127"/>
              </a:rPr>
              <a:t>&gt;</a:t>
            </a:r>
            <a:endParaRPr lang="ko-KR" alt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명조" pitchFamily="18" charset="-127"/>
              <a:ea typeface="나눔명조" pitchFamily="18" charset="-127"/>
            </a:endParaRPr>
          </a:p>
        </p:txBody>
      </p:sp>
      <p:pic>
        <p:nvPicPr>
          <p:cNvPr id="28" name="Picture 2" descr="F:\father_02.png"/>
          <p:cNvPicPr>
            <a:picLocks noChangeAspect="1" noChangeArrowheads="1"/>
          </p:cNvPicPr>
          <p:nvPr/>
        </p:nvPicPr>
        <p:blipFill>
          <a:blip r:embed="rId3" cstate="print">
            <a:lum bright="12000"/>
          </a:blip>
          <a:srcRect/>
          <a:stretch>
            <a:fillRect/>
          </a:stretch>
        </p:blipFill>
        <p:spPr bwMode="auto">
          <a:xfrm rot="60000">
            <a:off x="-79827" y="1383929"/>
            <a:ext cx="6427339" cy="469582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579432" y="1631156"/>
            <a:ext cx="56131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latin typeface="나눔손글씨 펜" pitchFamily="66" charset="-127"/>
                <a:ea typeface="나눔손글씨 펜" pitchFamily="66" charset="-127"/>
              </a:rPr>
              <a:t>“</a:t>
            </a:r>
            <a:r>
              <a:rPr lang="ko-KR" altLang="en-US" sz="4400" dirty="0" smtClean="0">
                <a:latin typeface="나눔손글씨 펜" pitchFamily="66" charset="-127"/>
                <a:ea typeface="나눔손글씨 펜" pitchFamily="66" charset="-127"/>
              </a:rPr>
              <a:t>지옥 입구에 걸려 있는 </a:t>
            </a:r>
            <a:r>
              <a:rPr lang="ko-KR" altLang="en-US" sz="4400" dirty="0" err="1" smtClean="0">
                <a:latin typeface="나눔손글씨 펜" pitchFamily="66" charset="-127"/>
                <a:ea typeface="나눔손글씨 펜" pitchFamily="66" charset="-127"/>
              </a:rPr>
              <a:t>간판명</a:t>
            </a:r>
            <a:r>
              <a:rPr lang="en-US" altLang="ko-KR" sz="4400" dirty="0" smtClean="0">
                <a:latin typeface="나눔손글씨 펜" pitchFamily="66" charset="-127"/>
                <a:ea typeface="나눔손글씨 펜" pitchFamily="66" charset="-127"/>
              </a:rPr>
              <a:t>”</a:t>
            </a:r>
            <a:endParaRPr lang="ko-KR" altLang="en-US" sz="4600" dirty="0">
              <a:solidFill>
                <a:srgbClr val="FFFF00"/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9431" y="3074866"/>
            <a:ext cx="59300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명조" pitchFamily="18" charset="-127"/>
                <a:ea typeface="나눔명조" pitchFamily="18" charset="-127"/>
              </a:rPr>
              <a:t>IQ</a:t>
            </a:r>
            <a:r>
              <a:rPr lang="ko-KR" alt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명조" pitchFamily="18" charset="-127"/>
                <a:ea typeface="나눔명조" pitchFamily="18" charset="-127"/>
              </a:rPr>
              <a:t>와 꿈이 대결한다면</a:t>
            </a:r>
            <a:r>
              <a:rPr lang="en-US" altLang="ko-K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명조" pitchFamily="18" charset="-127"/>
                <a:ea typeface="나눔명조" pitchFamily="18" charset="-127"/>
              </a:rPr>
              <a:t>?</a:t>
            </a:r>
            <a:endParaRPr lang="ko-KR" altLang="en-US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명조" pitchFamily="18" charset="-127"/>
              <a:ea typeface="나눔명조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025273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82678" y="4642009"/>
            <a:ext cx="344445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500" dirty="0" smtClean="0">
                <a:solidFill>
                  <a:srgbClr val="FFFF00"/>
                </a:solidFill>
                <a:latin typeface="나눔손글씨 붓" pitchFamily="66" charset="-127"/>
                <a:ea typeface="나눔손글씨 붓" pitchFamily="66" charset="-127"/>
              </a:rPr>
              <a:t>척</a:t>
            </a:r>
            <a:r>
              <a:rPr lang="ko-KR" altLang="en-US" sz="7200" dirty="0" smtClean="0">
                <a:latin typeface="나눔명조" pitchFamily="18" charset="-127"/>
                <a:ea typeface="나눔명조" pitchFamily="18" charset="-127"/>
              </a:rPr>
              <a:t> 하라</a:t>
            </a:r>
            <a:endParaRPr lang="ko-KR" altLang="en-US" sz="72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4579" y="431074"/>
            <a:ext cx="4846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b="1" dirty="0" smtClean="0">
                <a:solidFill>
                  <a:srgbClr val="00B0F0"/>
                </a:solidFill>
                <a:latin typeface="나눔고딕" pitchFamily="50" charset="-127"/>
                <a:ea typeface="나눔고딕" pitchFamily="50" charset="-127"/>
              </a:rPr>
              <a:t>무지개 원리 </a:t>
            </a:r>
            <a:r>
              <a:rPr lang="en-US" altLang="ko-KR" sz="5400" b="1" dirty="0" smtClean="0">
                <a:solidFill>
                  <a:srgbClr val="00B0F0"/>
                </a:solidFill>
                <a:latin typeface="나눔고딕" pitchFamily="50" charset="-127"/>
                <a:ea typeface="나눔고딕" pitchFamily="50" charset="-127"/>
              </a:rPr>
              <a:t>4.</a:t>
            </a:r>
            <a:endParaRPr lang="ko-KR" altLang="en-US" sz="5400" b="1" dirty="0">
              <a:solidFill>
                <a:srgbClr val="00B0F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5122" name="Picture 2" descr="C:\Users\L E N N Y\Desktop\무지개원리\_녲뀸_뚡뀿__㏇꼱__넫_끷뀿_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158" y="1340746"/>
            <a:ext cx="8939684" cy="4176509"/>
          </a:xfrm>
          <a:prstGeom prst="rect">
            <a:avLst/>
          </a:prstGeom>
          <a:noFill/>
        </p:spPr>
      </p:pic>
      <p:pic>
        <p:nvPicPr>
          <p:cNvPr id="4098" name="Picture 2" descr="G:\단락\단락_0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000" y="729000"/>
            <a:ext cx="7200000" cy="5400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F:\father_02.png"/>
          <p:cNvPicPr>
            <a:picLocks noChangeAspect="1" noChangeArrowheads="1"/>
          </p:cNvPicPr>
          <p:nvPr/>
        </p:nvPicPr>
        <p:blipFill>
          <a:blip r:embed="rId2" cstate="print">
            <a:lum bright="1000" contrast="41000"/>
          </a:blip>
          <a:srcRect/>
          <a:stretch>
            <a:fillRect/>
          </a:stretch>
        </p:blipFill>
        <p:spPr bwMode="auto">
          <a:xfrm>
            <a:off x="-340229" y="-1305030"/>
            <a:ext cx="10627823" cy="8522737"/>
          </a:xfrm>
          <a:prstGeom prst="rect">
            <a:avLst/>
          </a:prstGeom>
          <a:noFill/>
        </p:spPr>
      </p:pic>
      <p:pic>
        <p:nvPicPr>
          <p:cNvPr id="6148" name="Picture 4" descr="C:\Users\L E N N Y\Desktop\이미지 수정할거\마스크 3.jpg"/>
          <p:cNvPicPr>
            <a:picLocks noChangeAspect="1" noChangeArrowheads="1"/>
          </p:cNvPicPr>
          <p:nvPr/>
        </p:nvPicPr>
        <p:blipFill>
          <a:blip r:embed="rId3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6412089" y="788290"/>
            <a:ext cx="2073325" cy="280009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51895" y="3809498"/>
            <a:ext cx="20656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600" b="1" dirty="0" smtClean="0">
                <a:gradFill flip="none" rotWithShape="1">
                  <a:gsLst>
                    <a:gs pos="0">
                      <a:srgbClr val="FFC000">
                        <a:shade val="30000"/>
                        <a:satMod val="115000"/>
                      </a:srgbClr>
                    </a:gs>
                    <a:gs pos="50000">
                      <a:srgbClr val="FFC000">
                        <a:shade val="67500"/>
                        <a:satMod val="115000"/>
                      </a:srgbClr>
                    </a:gs>
                    <a:gs pos="100000">
                      <a:srgbClr val="FFC000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신념</a:t>
            </a:r>
            <a:endParaRPr lang="ko-KR" altLang="en-US" sz="9600" b="1" dirty="0"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손글씨 붓" pitchFamily="66" charset="-127"/>
              <a:ea typeface="나눔손글씨 붓" pitchFamily="66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83706" y="3809498"/>
            <a:ext cx="2124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6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열정</a:t>
            </a:r>
            <a:endParaRPr lang="ko-KR" altLang="en-US" sz="96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손글씨 붓" pitchFamily="66" charset="-127"/>
              <a:ea typeface="나눔손글씨 붓" pitchFamily="66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87708" y="3602945"/>
            <a:ext cx="279554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 </a:t>
            </a:r>
            <a:r>
              <a:rPr lang="ko-KR" altLang="en-US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추동력</a:t>
            </a:r>
            <a:endParaRPr lang="ko-KR" altLang="en-US" sz="11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손글씨 붓" pitchFamily="66" charset="-127"/>
              <a:ea typeface="나눔손글씨 붓" pitchFamily="66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36177" y="4035680"/>
            <a:ext cx="659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=</a:t>
            </a:r>
            <a:endParaRPr lang="ko-KR" altLang="en-US" sz="7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손글씨 붓" pitchFamily="66" charset="-127"/>
              <a:ea typeface="나눔손글씨 붓" pitchFamily="66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54259" y="4074869"/>
            <a:ext cx="10309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=</a:t>
            </a:r>
            <a:endParaRPr lang="ko-KR" altLang="en-US" sz="7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손글씨 붓" pitchFamily="66" charset="-127"/>
              <a:ea typeface="나눔손글씨 붓" pitchFamily="66" charset="-127"/>
            </a:endParaRPr>
          </a:p>
        </p:txBody>
      </p:sp>
      <p:pic>
        <p:nvPicPr>
          <p:cNvPr id="6146" name="Picture 2" descr="C:\Users\L E N N Y\Desktop\이미지 수정할거\마스크 1.jpg"/>
          <p:cNvPicPr>
            <a:picLocks noChangeAspect="1" noChangeArrowheads="1"/>
          </p:cNvPicPr>
          <p:nvPr/>
        </p:nvPicPr>
        <p:blipFill>
          <a:blip r:embed="rId4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851895" y="788290"/>
            <a:ext cx="2042928" cy="2748757"/>
          </a:xfrm>
          <a:prstGeom prst="rect">
            <a:avLst/>
          </a:prstGeom>
          <a:noFill/>
        </p:spPr>
      </p:pic>
      <p:pic>
        <p:nvPicPr>
          <p:cNvPr id="6147" name="Picture 3" descr="C:\Users\L E N N Y\Desktop\이미지 수정할거\마스크 2.jpg"/>
          <p:cNvPicPr>
            <a:picLocks noChangeAspect="1" noChangeArrowheads="1"/>
          </p:cNvPicPr>
          <p:nvPr/>
        </p:nvPicPr>
        <p:blipFill>
          <a:blip r:embed="rId5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3222969" y="741344"/>
            <a:ext cx="2613198" cy="28616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068373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G:\수정완\아리스토텔레스.jpg"/>
          <p:cNvPicPr>
            <a:picLocks noChangeAspect="1" noChangeArrowheads="1"/>
          </p:cNvPicPr>
          <p:nvPr/>
        </p:nvPicPr>
        <p:blipFill>
          <a:blip r:embed="rId2" cstate="print"/>
          <a:srcRect b="3725"/>
          <a:stretch>
            <a:fillRect/>
          </a:stretch>
        </p:blipFill>
        <p:spPr bwMode="auto">
          <a:xfrm flipH="1">
            <a:off x="6427959" y="2940639"/>
            <a:ext cx="2032549" cy="257460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55003" y="1414021"/>
            <a:ext cx="54293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4400" dirty="0" smtClean="0">
                <a:latin typeface="나눔명조" pitchFamily="18" charset="-127"/>
                <a:ea typeface="나눔명조" pitchFamily="18" charset="-127"/>
              </a:rPr>
              <a:t>용감해지고 싶으냐</a:t>
            </a:r>
            <a:r>
              <a:rPr lang="en-US" altLang="ko-KR" sz="4400" dirty="0" smtClean="0">
                <a:latin typeface="나눔명조" pitchFamily="18" charset="-127"/>
                <a:ea typeface="나눔명조" pitchFamily="18" charset="-127"/>
              </a:rPr>
              <a:t>?</a:t>
            </a:r>
            <a:endParaRPr lang="ko-KR" altLang="en-US" sz="44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94908" y="2337351"/>
            <a:ext cx="66992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dirty="0" smtClean="0">
                <a:latin typeface="나눔명조" pitchFamily="18" charset="-127"/>
                <a:ea typeface="나눔명조" pitchFamily="18" charset="-127"/>
              </a:rPr>
              <a:t>그러면 </a:t>
            </a:r>
            <a:r>
              <a:rPr lang="ko-KR" altLang="en-US" sz="5400" dirty="0" smtClean="0">
                <a:latin typeface="나눔명조" pitchFamily="18" charset="-127"/>
                <a:ea typeface="나눔명조" pitchFamily="18" charset="-127"/>
              </a:rPr>
              <a:t>용감</a:t>
            </a:r>
            <a:r>
              <a:rPr lang="ko-KR" altLang="en-US" sz="4400" dirty="0" smtClean="0">
                <a:latin typeface="나눔명조" pitchFamily="18" charset="-127"/>
                <a:ea typeface="나눔명조" pitchFamily="18" charset="-127"/>
              </a:rPr>
              <a:t>한 </a:t>
            </a:r>
            <a:r>
              <a:rPr lang="ko-KR" altLang="en-US" sz="5400" b="1" dirty="0" smtClean="0">
                <a:solidFill>
                  <a:srgbClr val="FFFF00"/>
                </a:solidFill>
                <a:latin typeface="나눔명조" pitchFamily="18" charset="-127"/>
                <a:ea typeface="나눔명조" pitchFamily="18" charset="-127"/>
              </a:rPr>
              <a:t>척</a:t>
            </a:r>
            <a:r>
              <a:rPr lang="ko-KR" altLang="en-US" sz="4400" dirty="0" smtClean="0">
                <a:latin typeface="나눔명조" pitchFamily="18" charset="-127"/>
                <a:ea typeface="나눔명조" pitchFamily="18" charset="-127"/>
              </a:rPr>
              <a:t>해라</a:t>
            </a:r>
            <a:r>
              <a:rPr lang="en-US" altLang="ko-KR" sz="4400" dirty="0" smtClean="0">
                <a:latin typeface="나눔명조" pitchFamily="18" charset="-127"/>
                <a:ea typeface="나눔명조" pitchFamily="18" charset="-127"/>
              </a:rPr>
              <a:t>”</a:t>
            </a:r>
            <a:endParaRPr lang="ko-KR" altLang="en-US" sz="44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30506" y="5628364"/>
            <a:ext cx="4376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altLang="ko-KR" sz="1600" dirty="0" smtClean="0">
                <a:latin typeface="나눔명조" pitchFamily="18" charset="-127"/>
                <a:ea typeface="나눔명조" pitchFamily="18" charset="-127"/>
              </a:rPr>
              <a:t>	     </a:t>
            </a:r>
            <a:r>
              <a:rPr lang="ko-KR" altLang="en-US" sz="1600" dirty="0" smtClean="0">
                <a:latin typeface="나눔명조" pitchFamily="18" charset="-127"/>
                <a:ea typeface="나눔명조" pitchFamily="18" charset="-127"/>
              </a:rPr>
              <a:t>아리스토텔레스 </a:t>
            </a:r>
            <a:endParaRPr lang="en-US" altLang="ko-KR" sz="1600" dirty="0" smtClean="0">
              <a:latin typeface="나눔명조" pitchFamily="18" charset="-127"/>
              <a:ea typeface="나눔명조" pitchFamily="18" charset="-127"/>
            </a:endParaRPr>
          </a:p>
          <a:p>
            <a:r>
              <a:rPr lang="en-US" altLang="ko-KR" sz="1600" dirty="0" smtClean="0">
                <a:latin typeface="나눔명조" pitchFamily="18" charset="-127"/>
                <a:ea typeface="나눔명조" pitchFamily="18" charset="-127"/>
              </a:rPr>
              <a:t>  (</a:t>
            </a:r>
            <a:r>
              <a:rPr lang="ko-KR" altLang="en-US" sz="1600" dirty="0" smtClean="0">
                <a:latin typeface="나눔명조" pitchFamily="18" charset="-127"/>
                <a:ea typeface="나눔명조" pitchFamily="18" charset="-127"/>
              </a:rPr>
              <a:t>고대 그리스 철학자</a:t>
            </a:r>
            <a:r>
              <a:rPr lang="en-US" altLang="ko-KR" sz="1600" dirty="0" smtClean="0">
                <a:latin typeface="나눔명조" pitchFamily="18" charset="-127"/>
                <a:ea typeface="나눔명조" pitchFamily="18" charset="-127"/>
              </a:rPr>
              <a:t>, BC 384-BC 322)</a:t>
            </a:r>
            <a:endParaRPr lang="ko-KR" altLang="en-US" sz="160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599035" y="5327650"/>
            <a:ext cx="59459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dirty="0" smtClean="0">
                <a:solidFill>
                  <a:srgbClr val="FFFF00"/>
                </a:solidFill>
                <a:latin typeface="나눔명조" pitchFamily="18" charset="-127"/>
                <a:ea typeface="나눔명조" pitchFamily="18" charset="-127"/>
              </a:rPr>
              <a:t>언어</a:t>
            </a:r>
            <a:r>
              <a:rPr lang="ko-KR" altLang="en-US" sz="4400" dirty="0" smtClean="0">
                <a:latin typeface="나눔명조" pitchFamily="18" charset="-127"/>
                <a:ea typeface="나눔명조" pitchFamily="18" charset="-127"/>
              </a:rPr>
              <a:t>는 존재의</a:t>
            </a:r>
            <a:r>
              <a:rPr lang="ko-KR" altLang="en-US" sz="4400" dirty="0" smtClean="0">
                <a:solidFill>
                  <a:srgbClr val="00B050"/>
                </a:solidFill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6600" b="1" dirty="0" smtClean="0">
                <a:solidFill>
                  <a:srgbClr val="B0A300"/>
                </a:solidFill>
                <a:latin typeface="나눔명조" pitchFamily="18" charset="-127"/>
                <a:ea typeface="나눔명조" pitchFamily="18" charset="-127"/>
              </a:rPr>
              <a:t>집</a:t>
            </a:r>
            <a:r>
              <a:rPr lang="ko-KR" altLang="en-US" sz="4400" dirty="0" smtClean="0">
                <a:latin typeface="나눔명조" pitchFamily="18" charset="-127"/>
                <a:ea typeface="나눔명조" pitchFamily="18" charset="-127"/>
              </a:rPr>
              <a:t>이다</a:t>
            </a:r>
            <a:endParaRPr lang="ko-KR" altLang="en-US" sz="48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4579" y="431074"/>
            <a:ext cx="4846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b="1" dirty="0" smtClean="0">
                <a:solidFill>
                  <a:srgbClr val="00B0F0"/>
                </a:solidFill>
                <a:latin typeface="나눔고딕" pitchFamily="50" charset="-127"/>
                <a:ea typeface="나눔고딕" pitchFamily="50" charset="-127"/>
              </a:rPr>
              <a:t>무지개 원리 </a:t>
            </a:r>
            <a:r>
              <a:rPr lang="en-US" altLang="ko-KR" sz="5400" b="1" dirty="0" smtClean="0">
                <a:solidFill>
                  <a:srgbClr val="00B0F0"/>
                </a:solidFill>
                <a:latin typeface="나눔고딕" pitchFamily="50" charset="-127"/>
                <a:ea typeface="나눔고딕" pitchFamily="50" charset="-127"/>
              </a:rPr>
              <a:t>5.</a:t>
            </a:r>
            <a:endParaRPr lang="ko-KR" altLang="en-US" sz="5400" b="1" dirty="0">
              <a:solidFill>
                <a:srgbClr val="00B0F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7170" name="Picture 2" descr="C:\Users\L E N N Y\Desktop\무지개원리\_녲뀸_뚡뀿__㏇꼱__넫_끷뀿_0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158" y="1340746"/>
            <a:ext cx="8939684" cy="4176509"/>
          </a:xfrm>
          <a:prstGeom prst="rect">
            <a:avLst/>
          </a:prstGeom>
          <a:noFill/>
        </p:spPr>
      </p:pic>
      <p:pic>
        <p:nvPicPr>
          <p:cNvPr id="5122" name="Picture 2" descr="G:\단락\단락_0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000" y="729000"/>
            <a:ext cx="7200000" cy="540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03677140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F:\father_02.png"/>
          <p:cNvPicPr>
            <a:picLocks noChangeAspect="1" noChangeArrowheads="1"/>
          </p:cNvPicPr>
          <p:nvPr/>
        </p:nvPicPr>
        <p:blipFill>
          <a:blip r:embed="rId2" cstate="print">
            <a:lum bright="-19000"/>
          </a:blip>
          <a:srcRect/>
          <a:stretch>
            <a:fillRect/>
          </a:stretch>
        </p:blipFill>
        <p:spPr bwMode="auto">
          <a:xfrm>
            <a:off x="2419926" y="4058283"/>
            <a:ext cx="7486073" cy="3543793"/>
          </a:xfrm>
          <a:prstGeom prst="rect">
            <a:avLst/>
          </a:prstGeom>
          <a:noFill/>
        </p:spPr>
      </p:pic>
      <p:pic>
        <p:nvPicPr>
          <p:cNvPr id="11" name="Picture 2" descr="F:\father_02.png"/>
          <p:cNvPicPr>
            <a:picLocks noChangeAspect="1" noChangeArrowheads="1"/>
          </p:cNvPicPr>
          <p:nvPr/>
        </p:nvPicPr>
        <p:blipFill>
          <a:blip r:embed="rId2" cstate="print">
            <a:lum bright="-19000"/>
          </a:blip>
          <a:srcRect/>
          <a:stretch>
            <a:fillRect/>
          </a:stretch>
        </p:blipFill>
        <p:spPr bwMode="auto">
          <a:xfrm>
            <a:off x="-956377" y="-1009761"/>
            <a:ext cx="11182896" cy="773821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74735" y="544945"/>
            <a:ext cx="58489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chemeClr val="bg2">
                        <a:tint val="85000"/>
                        <a:satMod val="155000"/>
                        <a:tint val="66000"/>
                        <a:satMod val="160000"/>
                      </a:schemeClr>
                    </a:gs>
                    <a:gs pos="50000">
                      <a:schemeClr val="bg2">
                        <a:tint val="85000"/>
                        <a:satMod val="155000"/>
                        <a:tint val="44500"/>
                        <a:satMod val="160000"/>
                      </a:schemeClr>
                    </a:gs>
                    <a:gs pos="100000">
                      <a:schemeClr val="bg2">
                        <a:tint val="85000"/>
                        <a:satMod val="155000"/>
                        <a:tint val="23500"/>
                        <a:satMod val="160000"/>
                      </a:scheme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말</a:t>
            </a:r>
            <a:r>
              <a:rPr lang="ko-KR" alt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chemeClr val="bg2">
                        <a:tint val="85000"/>
                        <a:satMod val="155000"/>
                        <a:tint val="66000"/>
                        <a:satMod val="160000"/>
                      </a:schemeClr>
                    </a:gs>
                    <a:gs pos="50000">
                      <a:schemeClr val="bg2">
                        <a:tint val="85000"/>
                        <a:satMod val="155000"/>
                        <a:tint val="44500"/>
                        <a:satMod val="160000"/>
                      </a:schemeClr>
                    </a:gs>
                    <a:gs pos="100000">
                      <a:schemeClr val="bg2">
                        <a:tint val="85000"/>
                        <a:satMod val="155000"/>
                        <a:tint val="23500"/>
                        <a:satMod val="160000"/>
                      </a:scheme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이라도</a:t>
            </a:r>
            <a:r>
              <a:rPr lang="ko-KR" altLang="en-US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chemeClr val="bg2">
                        <a:tint val="85000"/>
                        <a:satMod val="155000"/>
                        <a:tint val="66000"/>
                        <a:satMod val="160000"/>
                      </a:schemeClr>
                    </a:gs>
                    <a:gs pos="50000">
                      <a:schemeClr val="bg2">
                        <a:tint val="85000"/>
                        <a:satMod val="155000"/>
                        <a:tint val="44500"/>
                        <a:satMod val="160000"/>
                      </a:schemeClr>
                    </a:gs>
                    <a:gs pos="100000">
                      <a:schemeClr val="bg2">
                        <a:tint val="85000"/>
                        <a:satMod val="155000"/>
                        <a:tint val="23500"/>
                        <a:satMod val="160000"/>
                      </a:scheme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chemeClr val="bg2">
                        <a:tint val="85000"/>
                        <a:satMod val="155000"/>
                        <a:tint val="66000"/>
                        <a:satMod val="160000"/>
                      </a:schemeClr>
                    </a:gs>
                    <a:gs pos="50000">
                      <a:schemeClr val="bg2">
                        <a:tint val="85000"/>
                        <a:satMod val="155000"/>
                        <a:tint val="44500"/>
                        <a:satMod val="160000"/>
                      </a:schemeClr>
                    </a:gs>
                    <a:gs pos="100000">
                      <a:schemeClr val="bg2">
                        <a:tint val="85000"/>
                        <a:satMod val="155000"/>
                        <a:tint val="23500"/>
                        <a:satMod val="160000"/>
                      </a:scheme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바꿔</a:t>
            </a:r>
            <a:r>
              <a:rPr lang="ko-KR" altLang="en-US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chemeClr val="bg2">
                        <a:tint val="85000"/>
                        <a:satMod val="155000"/>
                        <a:tint val="66000"/>
                        <a:satMod val="160000"/>
                      </a:schemeClr>
                    </a:gs>
                    <a:gs pos="50000">
                      <a:schemeClr val="bg2">
                        <a:tint val="85000"/>
                        <a:satMod val="155000"/>
                        <a:tint val="44500"/>
                        <a:satMod val="160000"/>
                      </a:schemeClr>
                    </a:gs>
                    <a:gs pos="100000">
                      <a:schemeClr val="bg2">
                        <a:tint val="85000"/>
                        <a:satMod val="155000"/>
                        <a:tint val="23500"/>
                        <a:satMod val="160000"/>
                      </a:schemeClr>
                    </a:gs>
                  </a:gsLst>
                  <a:lin ang="54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보라</a:t>
            </a:r>
            <a:endParaRPr lang="ko-KR" altLang="en-U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gradFill flip="none" rotWithShape="1">
                <a:gsLst>
                  <a:gs pos="0">
                    <a:schemeClr val="bg2">
                      <a:tint val="85000"/>
                      <a:satMod val="155000"/>
                      <a:tint val="66000"/>
                      <a:satMod val="160000"/>
                    </a:schemeClr>
                  </a:gs>
                  <a:gs pos="50000">
                    <a:schemeClr val="bg2">
                      <a:tint val="85000"/>
                      <a:satMod val="155000"/>
                      <a:tint val="44500"/>
                      <a:satMod val="160000"/>
                    </a:schemeClr>
                  </a:gs>
                  <a:gs pos="100000">
                    <a:schemeClr val="bg2">
                      <a:tint val="85000"/>
                      <a:satMod val="155000"/>
                      <a:tint val="23500"/>
                      <a:satMod val="160000"/>
                    </a:schemeClr>
                  </a:gs>
                </a:gsLst>
                <a:lin ang="5400000" scaled="1"/>
                <a:tileRect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4313" y="2105891"/>
            <a:ext cx="63754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5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언어</a:t>
            </a:r>
            <a:r>
              <a:rPr lang="ko-KR" altLang="en-US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는 존재의 </a:t>
            </a:r>
            <a:r>
              <a:rPr lang="ko-KR" altLang="en-US" sz="5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집</a:t>
            </a:r>
            <a:r>
              <a:rPr lang="ko-KR" altLang="en-US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이다</a:t>
            </a:r>
            <a:r>
              <a:rPr lang="en-US" altLang="ko-KR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.”</a:t>
            </a:r>
            <a:endParaRPr lang="ko-KR" altLang="en-US" sz="44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77465" y="3821311"/>
            <a:ext cx="2032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        </a:t>
            </a: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하이데거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명조" pitchFamily="18" charset="-127"/>
              <a:ea typeface="나눔명조" pitchFamily="18" charset="-127"/>
            </a:endParaRPr>
          </a:p>
          <a:p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독일 철학자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 1889-1976</a:t>
            </a:r>
            <a:endParaRPr lang="ko-KR" altLang="en-US" sz="14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9992" y="4707355"/>
            <a:ext cx="32359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200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빈말</a:t>
            </a:r>
            <a:r>
              <a:rPr lang="ko-KR" altLang="en-US" sz="6000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은 없다</a:t>
            </a:r>
            <a:r>
              <a:rPr lang="en-US" altLang="ko-KR" sz="6000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,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75905" y="4641658"/>
            <a:ext cx="61835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600" dirty="0" smtClean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빈말이</a:t>
            </a:r>
            <a:r>
              <a:rPr lang="ko-KR" altLang="en-US" sz="4800" dirty="0" smtClean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8000" dirty="0" smtClean="0"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열매</a:t>
            </a:r>
            <a:r>
              <a:rPr lang="ko-KR" altLang="en-US" sz="4800" dirty="0" smtClean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6600" dirty="0" smtClean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맺는다</a:t>
            </a:r>
          </a:p>
        </p:txBody>
      </p:sp>
      <p:pic>
        <p:nvPicPr>
          <p:cNvPr id="16390" name="Picture 6" descr="G:\이미지 수정할거\하이데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6775" y="1560608"/>
            <a:ext cx="1706623" cy="2371516"/>
          </a:xfrm>
          <a:prstGeom prst="rect">
            <a:avLst/>
          </a:prstGeom>
          <a:noFill/>
        </p:spPr>
      </p:pic>
      <p:sp>
        <p:nvSpPr>
          <p:cNvPr id="14" name="아래쪽 화살표 13"/>
          <p:cNvSpPr/>
          <p:nvPr/>
        </p:nvSpPr>
        <p:spPr>
          <a:xfrm>
            <a:off x="2588016" y="3426691"/>
            <a:ext cx="903329" cy="1168787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94957" y="5456299"/>
            <a:ext cx="51540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dirty="0" smtClean="0">
                <a:latin typeface="나눔명조" pitchFamily="18" charset="-127"/>
                <a:ea typeface="나눔명조" pitchFamily="18" charset="-127"/>
              </a:rPr>
              <a:t>습관이 </a:t>
            </a:r>
            <a:r>
              <a:rPr lang="ko-KR" altLang="en-US" sz="5400" dirty="0" smtClean="0">
                <a:solidFill>
                  <a:srgbClr val="FFC000"/>
                </a:solidFill>
                <a:latin typeface="나눔명조" pitchFamily="18" charset="-127"/>
                <a:ea typeface="나눔명조" pitchFamily="18" charset="-127"/>
              </a:rPr>
              <a:t>운명</a:t>
            </a:r>
            <a:r>
              <a:rPr lang="ko-KR" altLang="en-US" sz="4400" dirty="0" smtClean="0">
                <a:latin typeface="나눔명조" pitchFamily="18" charset="-127"/>
                <a:ea typeface="나눔명조" pitchFamily="18" charset="-127"/>
              </a:rPr>
              <a:t>이 된다</a:t>
            </a:r>
            <a:endParaRPr lang="ko-KR" altLang="en-US" sz="44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4579" y="431074"/>
            <a:ext cx="4846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b="1" dirty="0" smtClean="0">
                <a:solidFill>
                  <a:srgbClr val="00B0F0"/>
                </a:solidFill>
                <a:latin typeface="나눔고딕" pitchFamily="50" charset="-127"/>
                <a:ea typeface="나눔고딕" pitchFamily="50" charset="-127"/>
              </a:rPr>
              <a:t>무지개 원리 </a:t>
            </a:r>
            <a:r>
              <a:rPr lang="en-US" altLang="ko-KR" sz="5400" b="1" dirty="0" smtClean="0">
                <a:solidFill>
                  <a:srgbClr val="00B0F0"/>
                </a:solidFill>
                <a:latin typeface="나눔고딕" pitchFamily="50" charset="-127"/>
                <a:ea typeface="나눔고딕" pitchFamily="50" charset="-127"/>
              </a:rPr>
              <a:t>6.</a:t>
            </a:r>
            <a:endParaRPr lang="ko-KR" altLang="en-US" sz="5400" b="1" dirty="0">
              <a:solidFill>
                <a:srgbClr val="00B0F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8194" name="Picture 2" descr="C:\Users\L E N N Y\Desktop\무지개원리\_녲뀸_뚡뀿__㏇꼱__넫_끷뀿_0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158" y="1340746"/>
            <a:ext cx="8939684" cy="4176509"/>
          </a:xfrm>
          <a:prstGeom prst="rect">
            <a:avLst/>
          </a:prstGeom>
          <a:noFill/>
        </p:spPr>
      </p:pic>
      <p:pic>
        <p:nvPicPr>
          <p:cNvPr id="6146" name="Picture 2" descr="G:\단락\단락_0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000" y="729000"/>
            <a:ext cx="7200000" cy="540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9599202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 E N N Y\Desktop\이미지 수정할거\조만식선생.jpg"/>
          <p:cNvPicPr>
            <a:picLocks noChangeAspect="1" noChangeArrowheads="1"/>
          </p:cNvPicPr>
          <p:nvPr/>
        </p:nvPicPr>
        <p:blipFill>
          <a:blip r:embed="rId2" cstate="print">
            <a:lum bright="-1000" contrast="34000"/>
          </a:blip>
          <a:srcRect/>
          <a:stretch>
            <a:fillRect/>
          </a:stretch>
        </p:blipFill>
        <p:spPr bwMode="auto">
          <a:xfrm>
            <a:off x="0" y="-42779"/>
            <a:ext cx="6155703" cy="7178663"/>
          </a:xfrm>
          <a:prstGeom prst="rect">
            <a:avLst/>
          </a:prstGeom>
          <a:noFill/>
        </p:spPr>
      </p:pic>
      <p:pic>
        <p:nvPicPr>
          <p:cNvPr id="10" name="Picture 2" descr="F:\father_02.png"/>
          <p:cNvPicPr>
            <a:picLocks noChangeArrowheads="1"/>
          </p:cNvPicPr>
          <p:nvPr/>
        </p:nvPicPr>
        <p:blipFill>
          <a:blip r:embed="rId3" cstate="print">
            <a:lum bright="3000" contrast="100000"/>
          </a:blip>
          <a:srcRect/>
          <a:stretch>
            <a:fillRect/>
          </a:stretch>
        </p:blipFill>
        <p:spPr bwMode="auto">
          <a:xfrm>
            <a:off x="-150832" y="2765471"/>
            <a:ext cx="8865565" cy="592972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837411" y="5231880"/>
            <a:ext cx="74691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latin typeface="나눔고딕" pitchFamily="50" charset="-127"/>
                <a:ea typeface="나눔고딕" pitchFamily="50" charset="-127"/>
              </a:rPr>
              <a:t>조만식</a:t>
            </a:r>
            <a:r>
              <a:rPr lang="ko-KR" altLang="en-US" sz="4400" dirty="0" smtClean="0">
                <a:latin typeface="나눔고딕" pitchFamily="50" charset="-127"/>
                <a:ea typeface="나눔고딕" pitchFamily="50" charset="-127"/>
              </a:rPr>
              <a:t> 선생의 </a:t>
            </a:r>
            <a:r>
              <a:rPr lang="ko-KR" altLang="en-US" sz="6000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</a:rPr>
              <a:t>원</a:t>
            </a:r>
            <a:r>
              <a:rPr lang="en-US" altLang="ko-KR" sz="44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4400" dirty="0" smtClean="0">
                <a:latin typeface="나눔고딕" pitchFamily="50" charset="-127"/>
                <a:ea typeface="나눔고딕" pitchFamily="50" charset="-127"/>
              </a:rPr>
              <a:t>포인트 레슨</a:t>
            </a:r>
            <a:endParaRPr lang="ko-KR" altLang="en-US" sz="4400" dirty="0"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938856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42294" y="5139272"/>
            <a:ext cx="26696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600" dirty="0" smtClean="0">
                <a:gradFill flip="none" rotWithShape="1">
                  <a:gsLst>
                    <a:gs pos="0">
                      <a:srgbClr val="FFC000">
                        <a:shade val="30000"/>
                        <a:satMod val="115000"/>
                      </a:srgbClr>
                    </a:gs>
                    <a:gs pos="50000">
                      <a:srgbClr val="FFC000">
                        <a:shade val="67500"/>
                        <a:satMod val="115000"/>
                      </a:srgbClr>
                    </a:gs>
                    <a:gs pos="100000">
                      <a:srgbClr val="FFC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나눔손글씨 붓" pitchFamily="66" charset="-127"/>
                <a:ea typeface="나눔손글씨 붓" pitchFamily="66" charset="-127"/>
              </a:rPr>
              <a:t>버텨라</a:t>
            </a:r>
            <a:endParaRPr lang="ko-KR" altLang="en-US" sz="9600" dirty="0"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atin typeface="나눔손글씨 붓" pitchFamily="66" charset="-127"/>
              <a:ea typeface="나눔손글씨 붓" pitchFamily="66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4579" y="431074"/>
            <a:ext cx="4846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b="1" dirty="0" smtClean="0">
                <a:solidFill>
                  <a:srgbClr val="00B0F0"/>
                </a:solidFill>
                <a:latin typeface="나눔고딕" pitchFamily="50" charset="-127"/>
                <a:ea typeface="나눔고딕" pitchFamily="50" charset="-127"/>
              </a:rPr>
              <a:t>무지개 원리 </a:t>
            </a:r>
            <a:r>
              <a:rPr lang="en-US" altLang="ko-KR" sz="5400" b="1" dirty="0" smtClean="0">
                <a:solidFill>
                  <a:srgbClr val="00B0F0"/>
                </a:solidFill>
                <a:latin typeface="나눔고딕" pitchFamily="50" charset="-127"/>
                <a:ea typeface="나눔고딕" pitchFamily="50" charset="-127"/>
              </a:rPr>
              <a:t>7.</a:t>
            </a:r>
            <a:endParaRPr lang="ko-KR" altLang="en-US" sz="5400" b="1" dirty="0">
              <a:solidFill>
                <a:srgbClr val="00B0F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9218" name="Picture 2" descr="C:\Users\L E N N Y\Desktop\무지개원리\_녲뀸_뚡뀿__㏇꼱__넫_끷뀿_0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158" y="1340746"/>
            <a:ext cx="8939684" cy="4176509"/>
          </a:xfrm>
          <a:prstGeom prst="rect">
            <a:avLst/>
          </a:prstGeom>
          <a:noFill/>
        </p:spPr>
      </p:pic>
      <p:pic>
        <p:nvPicPr>
          <p:cNvPr id="7170" name="Picture 2" descr="G:\단락\단락_0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000" y="729000"/>
            <a:ext cx="7200000" cy="540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3860790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607241_37779512.jpe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Picture 2" descr="F:\father_02.png"/>
          <p:cNvPicPr>
            <a:picLocks noChangeArrowheads="1"/>
          </p:cNvPicPr>
          <p:nvPr/>
        </p:nvPicPr>
        <p:blipFill>
          <a:blip r:embed="rId3" cstate="print">
            <a:lum bright="28000"/>
          </a:blip>
          <a:srcRect/>
          <a:stretch>
            <a:fillRect/>
          </a:stretch>
        </p:blipFill>
        <p:spPr bwMode="auto">
          <a:xfrm>
            <a:off x="3455050" y="178983"/>
            <a:ext cx="5306818" cy="592972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269285" y="2522391"/>
            <a:ext cx="49346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b="1" dirty="0" smtClean="0"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itchFamily="50" charset="-127"/>
                <a:ea typeface="나눔고딕" pitchFamily="50" charset="-127"/>
              </a:rPr>
              <a:t>길이 목표다</a:t>
            </a:r>
            <a:endParaRPr lang="ko-KR" altLang="en-US" sz="5400" b="1" dirty="0"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8" name="Picture 2" descr="F:\father_02.png"/>
          <p:cNvPicPr>
            <a:picLocks noChangeArrowheads="1"/>
          </p:cNvPicPr>
          <p:nvPr/>
        </p:nvPicPr>
        <p:blipFill>
          <a:blip r:embed="rId3" cstate="print">
            <a:lum bright="28000"/>
          </a:blip>
          <a:srcRect/>
          <a:stretch>
            <a:fillRect/>
          </a:stretch>
        </p:blipFill>
        <p:spPr bwMode="auto">
          <a:xfrm>
            <a:off x="3455050" y="1909151"/>
            <a:ext cx="5306818" cy="394983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146734" y="3445721"/>
            <a:ext cx="63754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gradFill>
                  <a:gsLst>
                    <a:gs pos="53000">
                      <a:srgbClr val="FFC000"/>
                    </a:gs>
                    <a:gs pos="50000">
                      <a:srgbClr val="FFFF00"/>
                    </a:gs>
                    <a:gs pos="1000">
                      <a:schemeClr val="tx1"/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(</a:t>
            </a:r>
            <a:r>
              <a:rPr lang="en-US" altLang="ko-KR" sz="3200" b="1" dirty="0" err="1" smtClean="0">
                <a:gradFill>
                  <a:gsLst>
                    <a:gs pos="53000">
                      <a:srgbClr val="FFC000"/>
                    </a:gs>
                    <a:gs pos="50000">
                      <a:srgbClr val="FFFF00"/>
                    </a:gs>
                    <a:gs pos="1000">
                      <a:schemeClr val="tx1"/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Der</a:t>
            </a:r>
            <a:r>
              <a:rPr lang="en-US" altLang="ko-KR" sz="3200" b="1" dirty="0" smtClean="0">
                <a:gradFill>
                  <a:gsLst>
                    <a:gs pos="53000">
                      <a:srgbClr val="FFC000"/>
                    </a:gs>
                    <a:gs pos="50000">
                      <a:srgbClr val="FFFF00"/>
                    </a:gs>
                    <a:gs pos="1000">
                      <a:schemeClr val="tx1"/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3200" b="1" dirty="0" err="1" smtClean="0">
                <a:gradFill>
                  <a:gsLst>
                    <a:gs pos="53000">
                      <a:srgbClr val="FFC000"/>
                    </a:gs>
                    <a:gs pos="50000">
                      <a:srgbClr val="FFFF00"/>
                    </a:gs>
                    <a:gs pos="1000">
                      <a:schemeClr val="tx1"/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Weg</a:t>
            </a:r>
            <a:r>
              <a:rPr lang="en-US" altLang="ko-KR" sz="3200" b="1" dirty="0" smtClean="0">
                <a:gradFill>
                  <a:gsLst>
                    <a:gs pos="53000">
                      <a:srgbClr val="FFC000"/>
                    </a:gs>
                    <a:gs pos="50000">
                      <a:srgbClr val="FFFF00"/>
                    </a:gs>
                    <a:gs pos="1000">
                      <a:schemeClr val="tx1"/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3200" b="1" dirty="0" err="1" smtClean="0">
                <a:gradFill>
                  <a:gsLst>
                    <a:gs pos="53000">
                      <a:srgbClr val="FFC000"/>
                    </a:gs>
                    <a:gs pos="50000">
                      <a:srgbClr val="FFFF00"/>
                    </a:gs>
                    <a:gs pos="1000">
                      <a:schemeClr val="tx1"/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Ist</a:t>
            </a:r>
            <a:r>
              <a:rPr lang="en-US" altLang="ko-KR" sz="3200" b="1" dirty="0" smtClean="0">
                <a:gradFill>
                  <a:gsLst>
                    <a:gs pos="53000">
                      <a:srgbClr val="FFC000"/>
                    </a:gs>
                    <a:gs pos="50000">
                      <a:srgbClr val="FFFF00"/>
                    </a:gs>
                    <a:gs pos="1000">
                      <a:schemeClr val="tx1"/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 Das </a:t>
            </a:r>
            <a:r>
              <a:rPr lang="en-US" altLang="ko-KR" sz="3200" b="1" dirty="0" err="1" smtClean="0">
                <a:gradFill>
                  <a:gsLst>
                    <a:gs pos="53000">
                      <a:srgbClr val="FFC000"/>
                    </a:gs>
                    <a:gs pos="50000">
                      <a:srgbClr val="FFFF00"/>
                    </a:gs>
                    <a:gs pos="1000">
                      <a:schemeClr val="tx1"/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Ziel</a:t>
            </a:r>
            <a:r>
              <a:rPr lang="en-US" altLang="ko-KR" sz="3200" b="1" dirty="0" smtClean="0">
                <a:gradFill>
                  <a:gsLst>
                    <a:gs pos="53000">
                      <a:srgbClr val="FFC000"/>
                    </a:gs>
                    <a:gs pos="50000">
                      <a:srgbClr val="FFFF00"/>
                    </a:gs>
                    <a:gs pos="1000">
                      <a:schemeClr val="tx1"/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)</a:t>
            </a:r>
            <a:endParaRPr lang="ko-KR" altLang="en-US" sz="3200" b="1" dirty="0">
              <a:gradFill>
                <a:gsLst>
                  <a:gs pos="53000">
                    <a:srgbClr val="FFC000"/>
                  </a:gs>
                  <a:gs pos="50000">
                    <a:srgbClr val="FFFF00"/>
                  </a:gs>
                  <a:gs pos="1000">
                    <a:schemeClr val="tx1"/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명조" pitchFamily="18" charset="-127"/>
              <a:ea typeface="나눔명조" pitchFamily="18" charset="-127"/>
            </a:endParaRPr>
          </a:p>
        </p:txBody>
      </p:sp>
      <p:pic>
        <p:nvPicPr>
          <p:cNvPr id="9" name="Picture 2" descr="F:\father_02.png"/>
          <p:cNvPicPr>
            <a:picLocks noChangeArrowheads="1"/>
          </p:cNvPicPr>
          <p:nvPr/>
        </p:nvPicPr>
        <p:blipFill>
          <a:blip r:embed="rId3" cstate="print">
            <a:lum bright="28000"/>
          </a:blip>
          <a:srcRect/>
          <a:stretch>
            <a:fillRect/>
          </a:stretch>
        </p:blipFill>
        <p:spPr bwMode="auto">
          <a:xfrm>
            <a:off x="5335573" y="2795046"/>
            <a:ext cx="2667785" cy="330410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807423" y="4069471"/>
            <a:ext cx="19979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독일 속담</a:t>
            </a:r>
            <a:endParaRPr lang="ko-KR" altLang="en-US" sz="32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명조" pitchFamily="18" charset="-127"/>
              <a:ea typeface="나눔명조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00859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35686" y="2517049"/>
            <a:ext cx="593301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아무거나 붙잡고 </a:t>
            </a:r>
            <a:r>
              <a:rPr lang="en-US" altLang="ko-KR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	</a:t>
            </a:r>
            <a:r>
              <a:rPr lang="ko-KR" altLang="en-US" sz="4800" b="1" dirty="0" smtClean="0">
                <a:solidFill>
                  <a:srgbClr val="00B0F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희망</a:t>
            </a:r>
            <a:r>
              <a:rPr lang="ko-KR" alt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이라고 우겨라</a:t>
            </a:r>
            <a:r>
              <a:rPr lang="en-US" altLang="ko-KR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명조" pitchFamily="18" charset="-127"/>
                <a:ea typeface="나눔명조" pitchFamily="18" charset="-127"/>
              </a:rPr>
              <a:t>!”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G:\차동엽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7383" y="-3689"/>
            <a:ext cx="7469235" cy="6861689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F:\father_02.png"/>
          <p:cNvPicPr>
            <a:picLocks noChangeAspect="1" noChangeArrowheads="1"/>
          </p:cNvPicPr>
          <p:nvPr/>
        </p:nvPicPr>
        <p:blipFill>
          <a:blip r:embed="rId2" cstate="print">
            <a:lum bright="35000"/>
          </a:blip>
          <a:srcRect/>
          <a:stretch>
            <a:fillRect/>
          </a:stretch>
        </p:blipFill>
        <p:spPr bwMode="auto">
          <a:xfrm>
            <a:off x="4769595" y="1764133"/>
            <a:ext cx="4083226" cy="2646195"/>
          </a:xfrm>
          <a:prstGeom prst="rect">
            <a:avLst/>
          </a:prstGeom>
          <a:noFill/>
        </p:spPr>
      </p:pic>
      <p:pic>
        <p:nvPicPr>
          <p:cNvPr id="1026" name="Picture 2" descr="G:\수정완\쇠똥구리_03.jpg"/>
          <p:cNvPicPr>
            <a:picLocks noChangeAspect="1" noChangeArrowheads="1"/>
          </p:cNvPicPr>
          <p:nvPr/>
        </p:nvPicPr>
        <p:blipFill>
          <a:blip r:embed="rId3" cstate="print">
            <a:lum contrast="16000"/>
          </a:blip>
          <a:srcRect/>
          <a:stretch>
            <a:fillRect/>
          </a:stretch>
        </p:blipFill>
        <p:spPr bwMode="auto">
          <a:xfrm>
            <a:off x="0" y="0"/>
            <a:ext cx="9802812" cy="6870700"/>
          </a:xfrm>
          <a:prstGeom prst="rect">
            <a:avLst/>
          </a:prstGeom>
          <a:noFill/>
        </p:spPr>
      </p:pic>
      <p:pic>
        <p:nvPicPr>
          <p:cNvPr id="8" name="Picture 2" descr="F:\father_02.png"/>
          <p:cNvPicPr>
            <a:picLocks noChangeAspect="1" noChangeArrowheads="1"/>
          </p:cNvPicPr>
          <p:nvPr/>
        </p:nvPicPr>
        <p:blipFill>
          <a:blip r:embed="rId2" cstate="print">
            <a:lum bright="3000"/>
          </a:blip>
          <a:srcRect/>
          <a:stretch>
            <a:fillRect/>
          </a:stretch>
        </p:blipFill>
        <p:spPr bwMode="auto">
          <a:xfrm>
            <a:off x="339050" y="18473"/>
            <a:ext cx="6654065" cy="330774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85800" y="441037"/>
            <a:ext cx="698961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붓" pitchFamily="66" charset="-127"/>
                <a:ea typeface="나눔손글씨 붓" pitchFamily="66" charset="-127"/>
              </a:rPr>
              <a:t>무겁지 않아요</a:t>
            </a:r>
            <a:endParaRPr lang="ko-KR" altLang="en-US" sz="115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손글씨 붓" pitchFamily="66" charset="-127"/>
              <a:ea typeface="나눔손글씨 붓" pitchFamily="66" charset="-127"/>
            </a:endParaRPr>
          </a:p>
        </p:txBody>
      </p:sp>
      <p:pic>
        <p:nvPicPr>
          <p:cNvPr id="16" name="Picture 2" descr="F:\father_02.png"/>
          <p:cNvPicPr>
            <a:picLocks noChangeArrowheads="1"/>
          </p:cNvPicPr>
          <p:nvPr/>
        </p:nvPicPr>
        <p:blipFill>
          <a:blip r:embed="rId2" cstate="print">
            <a:lum bright="3000"/>
          </a:blip>
          <a:srcRect/>
          <a:stretch>
            <a:fillRect/>
          </a:stretch>
        </p:blipFill>
        <p:spPr bwMode="auto">
          <a:xfrm>
            <a:off x="4746037" y="3495615"/>
            <a:ext cx="4106229" cy="4597411"/>
          </a:xfrm>
          <a:prstGeom prst="rect">
            <a:avLst/>
          </a:prstGeom>
          <a:noFill/>
        </p:spPr>
      </p:pic>
      <p:pic>
        <p:nvPicPr>
          <p:cNvPr id="11" name="Picture 2" descr="F:\father_02.png"/>
          <p:cNvPicPr>
            <a:picLocks noChangeArrowheads="1"/>
          </p:cNvPicPr>
          <p:nvPr/>
        </p:nvPicPr>
        <p:blipFill>
          <a:blip r:embed="rId2" cstate="print">
            <a:lum bright="3000"/>
          </a:blip>
          <a:srcRect/>
          <a:stretch>
            <a:fillRect/>
          </a:stretch>
        </p:blipFill>
        <p:spPr bwMode="auto">
          <a:xfrm>
            <a:off x="4852719" y="2641598"/>
            <a:ext cx="3455299" cy="4597411"/>
          </a:xfrm>
          <a:prstGeom prst="rect">
            <a:avLst/>
          </a:prstGeom>
          <a:noFill/>
        </p:spPr>
      </p:pic>
      <p:pic>
        <p:nvPicPr>
          <p:cNvPr id="18" name="Picture 2" descr="F:\father_02.png"/>
          <p:cNvPicPr>
            <a:picLocks noChangeArrowheads="1"/>
          </p:cNvPicPr>
          <p:nvPr/>
        </p:nvPicPr>
        <p:blipFill>
          <a:blip r:embed="rId2" cstate="print">
            <a:lum bright="3000"/>
          </a:blip>
          <a:srcRect/>
          <a:stretch>
            <a:fillRect/>
          </a:stretch>
        </p:blipFill>
        <p:spPr bwMode="auto">
          <a:xfrm>
            <a:off x="4584867" y="917829"/>
            <a:ext cx="4577605" cy="4597411"/>
          </a:xfrm>
          <a:prstGeom prst="rect">
            <a:avLst/>
          </a:prstGeom>
          <a:noFill/>
        </p:spPr>
      </p:pic>
      <p:pic>
        <p:nvPicPr>
          <p:cNvPr id="17" name="Picture 2" descr="F:\father_02.png"/>
          <p:cNvPicPr>
            <a:picLocks noChangeArrowheads="1"/>
          </p:cNvPicPr>
          <p:nvPr/>
        </p:nvPicPr>
        <p:blipFill>
          <a:blip r:embed="rId2" cstate="print">
            <a:lum bright="3000"/>
          </a:blip>
          <a:srcRect/>
          <a:stretch>
            <a:fillRect/>
          </a:stretch>
        </p:blipFill>
        <p:spPr bwMode="auto">
          <a:xfrm>
            <a:off x="4843021" y="1880459"/>
            <a:ext cx="4106229" cy="459741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051530" y="2276808"/>
            <a:ext cx="3801291" cy="1200329"/>
          </a:xfrm>
          <a:prstGeom prst="rect">
            <a:avLst/>
          </a:prstGeom>
          <a:noFill/>
          <a:effectLst>
            <a:outerShdw blurRad="50800" dir="5400000" sx="103000" sy="103000" algn="ctr" rotWithShape="0">
              <a:srgbClr val="000000">
                <a:alpha val="37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7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쇠똥구리의 교훈</a:t>
            </a:r>
            <a:endParaRPr lang="ko-KR" altLang="en-US" sz="7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34072" y="3477137"/>
            <a:ext cx="351874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“</a:t>
            </a:r>
            <a:r>
              <a:rPr lang="ko-KR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무겁지 않아요</a:t>
            </a:r>
            <a:r>
              <a:rPr lang="en-US" altLang="ko-K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. </a:t>
            </a:r>
          </a:p>
          <a:p>
            <a:r>
              <a:rPr lang="ko-KR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왜냐하면</a:t>
            </a:r>
            <a:endParaRPr lang="en-US" altLang="ko-KR" sz="5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손글씨 펜" pitchFamily="66" charset="-127"/>
              <a:ea typeface="나눔손글씨 펜" pitchFamily="66" charset="-127"/>
            </a:endParaRPr>
          </a:p>
          <a:p>
            <a:r>
              <a:rPr lang="ko-KR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사랑하니까요</a:t>
            </a:r>
            <a:r>
              <a:rPr lang="en-US" altLang="ko-K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.”</a:t>
            </a:r>
            <a:endParaRPr lang="ko-KR" altLang="en-U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손글씨 펜" pitchFamily="66" charset="-127"/>
              <a:ea typeface="나눔손글씨 펜" pitchFamily="66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740118" y="2134549"/>
            <a:ext cx="5588251" cy="1588"/>
          </a:xfrm>
          <a:prstGeom prst="line">
            <a:avLst/>
          </a:prstGeom>
          <a:ln w="60325" cmpd="dbl">
            <a:prstDash val="solid"/>
          </a:ln>
          <a:effectLst>
            <a:outerShdw blurRad="101600" algn="ctr" rotWithShape="0">
              <a:srgbClr val="000000"/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9885519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황금의문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304800" y="-228600"/>
            <a:ext cx="9753600" cy="7315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118136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0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tory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Story">
      <a:majorFont>
        <a:latin typeface="Calisto MT"/>
        <a:ea typeface=""/>
        <a:cs typeface=""/>
        <a:font script="Jpan" typeface="ＭＳ Ｐ明朝"/>
      </a:majorFont>
      <a:minorFont>
        <a:latin typeface="Calisto MT"/>
        <a:ea typeface=""/>
        <a:cs typeface=""/>
        <a:font script="Jpan" typeface="ＭＳ Ｐ明朝"/>
      </a:minorFont>
    </a:fontScheme>
    <a:fmtScheme name="Story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50000"/>
                <a:lumMod val="120000"/>
              </a:schemeClr>
              <a:schemeClr val="phClr">
                <a:satMod val="350000"/>
                <a:lumMod val="150000"/>
              </a:schemeClr>
            </a:duotone>
          </a:blip>
          <a:tile tx="0" ty="0" sx="20000" sy="20000" flip="none" algn="ctr"/>
        </a:blipFill>
        <a:gradFill rotWithShape="1">
          <a:gsLst>
            <a:gs pos="0">
              <a:schemeClr val="phClr">
                <a:shade val="20000"/>
                <a:satMod val="130000"/>
              </a:schemeClr>
            </a:gs>
            <a:gs pos="5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200000"/>
                <a:lumMod val="120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50800" dir="2100000" sx="104000" sy="104000" algn="br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127000" dist="63500" dir="5400000" sx="103000" sy="103000" rotWithShape="0">
              <a:srgbClr val="000000">
                <a:alpha val="75000"/>
              </a:srgbClr>
            </a:outerShdw>
          </a:effectLst>
          <a:scene3d>
            <a:camera prst="perspectiveFront" fov="3000000"/>
            <a:lightRig rig="balanced" dir="t">
              <a:rot lat="0" lon="0" rev="18000000"/>
            </a:lightRig>
          </a:scene3d>
          <a:sp3d prstMaterial="plastic">
            <a:bevelT w="25400" h="50800" prst="ang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50000"/>
              </a:schemeClr>
              <a:schemeClr val="phClr">
                <a:tint val="60000"/>
                <a:satMod val="40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3025</TotalTime>
  <Words>233</Words>
  <Application>Microsoft Office PowerPoint</Application>
  <PresentationFormat>화면 슬라이드 쇼(4:3)</PresentationFormat>
  <Paragraphs>77</Paragraphs>
  <Slides>29</Slides>
  <Notes>0</Notes>
  <HiddenSlides>0</HiddenSlides>
  <MMClips>1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0" baseType="lpstr">
      <vt:lpstr>Story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</vt:vector>
  </TitlesOfParts>
  <Company>SBS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e n n y kim</dc:creator>
  <cp:lastModifiedBy>Registered User</cp:lastModifiedBy>
  <cp:revision>238</cp:revision>
  <dcterms:created xsi:type="dcterms:W3CDTF">2012-09-24T01:12:50Z</dcterms:created>
  <dcterms:modified xsi:type="dcterms:W3CDTF">2013-02-18T05:56:15Z</dcterms:modified>
</cp:coreProperties>
</file>