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6858000" cy="9144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82" d="100"/>
          <a:sy n="82" d="100"/>
        </p:scale>
        <p:origin x="-570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299745-FA82-4BCC-BD37-AA178FF7BC5B}" type="datetimeFigureOut">
              <a:rPr lang="ko-KR" altLang="en-US" smtClean="0"/>
              <a:t>2012-12-05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F41C05-4CD8-4AD3-8F13-6900B33D16A5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299745-FA82-4BCC-BD37-AA178FF7BC5B}" type="datetimeFigureOut">
              <a:rPr lang="ko-KR" altLang="en-US" smtClean="0"/>
              <a:t>2012-12-05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F41C05-4CD8-4AD3-8F13-6900B33D16A5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299745-FA82-4BCC-BD37-AA178FF7BC5B}" type="datetimeFigureOut">
              <a:rPr lang="ko-KR" altLang="en-US" smtClean="0"/>
              <a:t>2012-12-05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F41C05-4CD8-4AD3-8F13-6900B33D16A5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257175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2628900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299745-FA82-4BCC-BD37-AA178FF7BC5B}" type="datetimeFigureOut">
              <a:rPr lang="ko-KR" altLang="en-US" smtClean="0"/>
              <a:t>2012-12-05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F41C05-4CD8-4AD3-8F13-6900B33D16A5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299745-FA82-4BCC-BD37-AA178FF7BC5B}" type="datetimeFigureOut">
              <a:rPr lang="ko-KR" altLang="en-US" smtClean="0"/>
              <a:t>2012-12-05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F41C05-4CD8-4AD3-8F13-6900B33D16A5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299745-FA82-4BCC-BD37-AA178FF7BC5B}" type="datetimeFigureOut">
              <a:rPr lang="ko-KR" altLang="en-US" smtClean="0"/>
              <a:t>2012-12-05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F41C05-4CD8-4AD3-8F13-6900B33D16A5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299745-FA82-4BCC-BD37-AA178FF7BC5B}" type="datetimeFigureOut">
              <a:rPr lang="ko-KR" altLang="en-US" smtClean="0"/>
              <a:t>2012-12-05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F41C05-4CD8-4AD3-8F13-6900B33D16A5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299745-FA82-4BCC-BD37-AA178FF7BC5B}" type="datetimeFigureOut">
              <a:rPr lang="ko-KR" altLang="en-US" smtClean="0"/>
              <a:t>2012-12-05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F41C05-4CD8-4AD3-8F13-6900B33D16A5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299745-FA82-4BCC-BD37-AA178FF7BC5B}" type="datetimeFigureOut">
              <a:rPr lang="ko-KR" altLang="en-US" smtClean="0"/>
              <a:t>2012-12-05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F41C05-4CD8-4AD3-8F13-6900B33D16A5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299745-FA82-4BCC-BD37-AA178FF7BC5B}" type="datetimeFigureOut">
              <a:rPr lang="ko-KR" altLang="en-US" smtClean="0"/>
              <a:t>2012-12-05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F41C05-4CD8-4AD3-8F13-6900B33D16A5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3729037" y="488951"/>
            <a:ext cx="1157288" cy="10401300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257175" y="488951"/>
            <a:ext cx="3357563" cy="10401300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299745-FA82-4BCC-BD37-AA178FF7BC5B}" type="datetimeFigureOut">
              <a:rPr lang="ko-KR" altLang="en-US" smtClean="0"/>
              <a:t>2012-12-05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F41C05-4CD8-4AD3-8F13-6900B33D16A5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299745-FA82-4BCC-BD37-AA178FF7BC5B}" type="datetimeFigureOut">
              <a:rPr lang="ko-KR" altLang="en-US" smtClean="0"/>
              <a:t>2012-12-05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F41C05-4CD8-4AD3-8F13-6900B33D16A5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표 5"/>
          <p:cNvGraphicFramePr>
            <a:graphicFrameLocks noGrp="1"/>
          </p:cNvGraphicFramePr>
          <p:nvPr/>
        </p:nvGraphicFramePr>
        <p:xfrm>
          <a:off x="404834" y="608678"/>
          <a:ext cx="6096000" cy="8321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09588"/>
                <a:gridCol w="1857388"/>
                <a:gridCol w="3429024"/>
              </a:tblGrid>
              <a:tr h="396240"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400" b="0" i="0" u="none" strike="noStrike" dirty="0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　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날짜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두레명</a:t>
                      </a:r>
                    </a:p>
                  </a:txBody>
                  <a:tcPr marL="9525" marR="9525" marT="9525" marB="0" anchor="ctr"/>
                </a:tc>
              </a:tr>
              <a:tr h="39624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 dirty="0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01</a:t>
                      </a:r>
                      <a:r>
                        <a:rPr lang="ko-KR" altLang="en-US" sz="1400" b="0" i="0" u="none" strike="noStrike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월 </a:t>
                      </a:r>
                      <a:r>
                        <a:rPr lang="en-US" altLang="ko-KR" sz="1400" b="0" i="0" u="none" strike="noStrike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27</a:t>
                      </a:r>
                      <a:r>
                        <a:rPr lang="ko-KR" altLang="en-US" sz="1400" b="0" i="0" u="none" strike="noStrike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일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3</a:t>
                      </a:r>
                      <a:r>
                        <a:rPr lang="ko-KR" altLang="en-US" sz="1400" b="0" i="0" u="none" strike="noStrike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단지 </a:t>
                      </a:r>
                      <a:r>
                        <a:rPr lang="en-US" altLang="ko-KR" sz="1400" b="0" i="0" u="none" strike="noStrike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2</a:t>
                      </a:r>
                    </a:p>
                  </a:txBody>
                  <a:tcPr marL="9525" marR="9525" marT="9525" marB="0" anchor="ctr"/>
                </a:tc>
              </a:tr>
              <a:tr h="39624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 dirty="0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02</a:t>
                      </a:r>
                      <a:r>
                        <a:rPr lang="ko-KR" altLang="en-US" sz="1400" b="0" i="0" u="none" strike="noStrike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월 </a:t>
                      </a:r>
                      <a:r>
                        <a:rPr lang="en-US" altLang="ko-KR" sz="1400" b="0" i="0" u="none" strike="noStrike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03</a:t>
                      </a:r>
                      <a:r>
                        <a:rPr lang="ko-KR" altLang="en-US" sz="1400" b="0" i="0" u="none" strike="noStrike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일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3</a:t>
                      </a:r>
                      <a:r>
                        <a:rPr lang="ko-KR" altLang="en-US" sz="1400" b="0" i="0" u="none" strike="noStrike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단지 </a:t>
                      </a:r>
                      <a:r>
                        <a:rPr lang="en-US" altLang="ko-KR" sz="1400" b="0" i="0" u="none" strike="noStrike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1</a:t>
                      </a:r>
                    </a:p>
                  </a:txBody>
                  <a:tcPr marL="9525" marR="9525" marT="9525" marB="0" anchor="ctr"/>
                </a:tc>
              </a:tr>
              <a:tr h="39624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 dirty="0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02</a:t>
                      </a:r>
                      <a:r>
                        <a:rPr lang="ko-KR" altLang="en-US" sz="1400" b="0" i="0" u="none" strike="noStrike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월 </a:t>
                      </a:r>
                      <a:r>
                        <a:rPr lang="en-US" altLang="ko-KR" sz="1400" b="0" i="0" u="none" strike="noStrike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17</a:t>
                      </a:r>
                      <a:r>
                        <a:rPr lang="ko-KR" altLang="en-US" sz="1400" b="0" i="0" u="none" strike="noStrike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일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3</a:t>
                      </a:r>
                      <a:r>
                        <a:rPr lang="ko-KR" altLang="en-US" sz="1400" b="0" i="0" u="none" strike="noStrike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단지 </a:t>
                      </a:r>
                      <a:r>
                        <a:rPr lang="en-US" altLang="ko-KR" sz="1400" b="0" i="0" u="none" strike="noStrike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3</a:t>
                      </a:r>
                    </a:p>
                  </a:txBody>
                  <a:tcPr marL="9525" marR="9525" marT="9525" marB="0" anchor="ctr"/>
                </a:tc>
              </a:tr>
              <a:tr h="39624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 dirty="0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03</a:t>
                      </a:r>
                      <a:r>
                        <a:rPr lang="ko-KR" altLang="en-US" sz="1400" b="0" i="0" u="none" strike="noStrike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월 </a:t>
                      </a:r>
                      <a:r>
                        <a:rPr lang="en-US" altLang="ko-KR" sz="1400" b="0" i="0" u="none" strike="noStrike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03</a:t>
                      </a:r>
                      <a:r>
                        <a:rPr lang="ko-KR" altLang="en-US" sz="1400" b="0" i="0" u="none" strike="noStrike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일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3</a:t>
                      </a:r>
                      <a:r>
                        <a:rPr lang="ko-KR" altLang="en-US" sz="1400" b="0" i="0" u="none" strike="noStrike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단지 </a:t>
                      </a:r>
                      <a:r>
                        <a:rPr lang="en-US" altLang="ko-KR" sz="1400" b="0" i="0" u="none" strike="noStrike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4</a:t>
                      </a:r>
                    </a:p>
                  </a:txBody>
                  <a:tcPr marL="9525" marR="9525" marT="9525" marB="0" anchor="ctr"/>
                </a:tc>
              </a:tr>
              <a:tr h="39624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 dirty="0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03</a:t>
                      </a:r>
                      <a:r>
                        <a:rPr lang="ko-KR" altLang="en-US" sz="1400" b="0" i="0" u="none" strike="noStrike" dirty="0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월 </a:t>
                      </a:r>
                      <a:r>
                        <a:rPr lang="en-US" altLang="ko-KR" sz="1400" b="0" i="0" u="none" strike="noStrike" dirty="0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10</a:t>
                      </a:r>
                      <a:r>
                        <a:rPr lang="ko-KR" altLang="en-US" sz="1400" b="0" i="0" u="none" strike="noStrike" dirty="0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일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삼성</a:t>
                      </a:r>
                      <a:r>
                        <a:rPr lang="en-US" altLang="ko-KR" sz="1400" b="0" i="0" u="none" strike="noStrike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1</a:t>
                      </a:r>
                    </a:p>
                  </a:txBody>
                  <a:tcPr marL="9525" marR="9525" marT="9525" marB="0" anchor="ctr"/>
                </a:tc>
              </a:tr>
              <a:tr h="39624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 dirty="0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04</a:t>
                      </a:r>
                      <a:r>
                        <a:rPr lang="ko-KR" altLang="en-US" sz="1400" b="0" i="0" u="none" strike="noStrike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월 </a:t>
                      </a:r>
                      <a:r>
                        <a:rPr lang="en-US" altLang="ko-KR" sz="1400" b="0" i="0" u="none" strike="noStrike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14</a:t>
                      </a:r>
                      <a:r>
                        <a:rPr lang="ko-KR" altLang="en-US" sz="1400" b="0" i="0" u="none" strike="noStrike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일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삼성</a:t>
                      </a:r>
                      <a:r>
                        <a:rPr lang="en-US" altLang="ko-KR" sz="1400" b="0" i="0" u="none" strike="noStrike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2</a:t>
                      </a:r>
                    </a:p>
                  </a:txBody>
                  <a:tcPr marL="9525" marR="9525" marT="9525" marB="0" anchor="ctr"/>
                </a:tc>
              </a:tr>
              <a:tr h="39624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 dirty="0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04</a:t>
                      </a:r>
                      <a:r>
                        <a:rPr lang="ko-KR" altLang="en-US" sz="1400" b="0" i="0" u="none" strike="noStrike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월 </a:t>
                      </a:r>
                      <a:r>
                        <a:rPr lang="en-US" altLang="ko-KR" sz="1400" b="0" i="0" u="none" strike="noStrike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28</a:t>
                      </a:r>
                      <a:r>
                        <a:rPr lang="ko-KR" altLang="en-US" sz="1400" b="0" i="0" u="none" strike="noStrike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일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대우</a:t>
                      </a:r>
                    </a:p>
                  </a:txBody>
                  <a:tcPr marL="9525" marR="9525" marT="9525" marB="0" anchor="ctr"/>
                </a:tc>
              </a:tr>
              <a:tr h="39624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 dirty="0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05</a:t>
                      </a:r>
                      <a:r>
                        <a:rPr lang="ko-KR" altLang="en-US" sz="1400" b="0" i="0" u="none" strike="noStrike" dirty="0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월 </a:t>
                      </a:r>
                      <a:r>
                        <a:rPr lang="en-US" altLang="ko-KR" sz="1400" b="0" i="0" u="none" strike="noStrike" dirty="0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19</a:t>
                      </a:r>
                      <a:r>
                        <a:rPr lang="ko-KR" altLang="en-US" sz="1400" b="0" i="0" u="none" strike="noStrike" dirty="0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일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4</a:t>
                      </a:r>
                      <a:r>
                        <a:rPr lang="ko-KR" altLang="en-US" sz="1400" b="0" i="0" u="none" strike="noStrike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단지</a:t>
                      </a:r>
                    </a:p>
                  </a:txBody>
                  <a:tcPr marL="9525" marR="9525" marT="9525" marB="0" anchor="ctr"/>
                </a:tc>
              </a:tr>
              <a:tr h="39624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 dirty="0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05</a:t>
                      </a:r>
                      <a:r>
                        <a:rPr lang="ko-KR" altLang="en-US" sz="1400" b="0" i="0" u="none" strike="noStrike" dirty="0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월 </a:t>
                      </a:r>
                      <a:r>
                        <a:rPr lang="en-US" altLang="ko-KR" sz="1400" b="0" i="0" u="none" strike="noStrike" dirty="0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26</a:t>
                      </a:r>
                      <a:r>
                        <a:rPr lang="ko-KR" altLang="en-US" sz="1400" b="0" i="0" u="none" strike="noStrike" dirty="0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일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북한산</a:t>
                      </a:r>
                      <a:r>
                        <a:rPr lang="en-US" altLang="ko-KR" sz="1400" b="0" i="0" u="none" strike="noStrike" dirty="0" smtClean="0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1, </a:t>
                      </a:r>
                      <a:r>
                        <a:rPr lang="ko-KR" altLang="en-US" sz="1400" b="0" i="0" u="none" strike="noStrike" dirty="0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북한산</a:t>
                      </a:r>
                      <a:r>
                        <a:rPr lang="en-US" altLang="ko-KR" sz="1400" b="0" i="0" u="none" strike="noStrike" dirty="0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2</a:t>
                      </a:r>
                    </a:p>
                  </a:txBody>
                  <a:tcPr marL="9525" marR="9525" marT="9525" marB="0" anchor="ctr"/>
                </a:tc>
              </a:tr>
              <a:tr h="39624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10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 dirty="0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06</a:t>
                      </a:r>
                      <a:r>
                        <a:rPr lang="ko-KR" altLang="en-US" sz="1400" b="0" i="0" u="none" strike="noStrike" dirty="0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월 </a:t>
                      </a:r>
                      <a:r>
                        <a:rPr lang="en-US" altLang="ko-KR" sz="1400" b="0" i="0" u="none" strike="noStrike" dirty="0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09</a:t>
                      </a:r>
                      <a:r>
                        <a:rPr lang="ko-KR" altLang="en-US" sz="1400" b="0" i="0" u="none" strike="noStrike" dirty="0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일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북한산</a:t>
                      </a:r>
                      <a:r>
                        <a:rPr lang="en-US" altLang="ko-KR" sz="1400" b="0" i="0" u="none" strike="noStrike" dirty="0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3</a:t>
                      </a:r>
                    </a:p>
                  </a:txBody>
                  <a:tcPr marL="9525" marR="9525" marT="9525" marB="0" anchor="ctr"/>
                </a:tc>
              </a:tr>
              <a:tr h="39624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11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06</a:t>
                      </a:r>
                      <a:r>
                        <a:rPr lang="ko-KR" altLang="en-US" sz="1400" b="0" i="0" u="none" strike="noStrike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월 </a:t>
                      </a:r>
                      <a:r>
                        <a:rPr lang="en-US" altLang="ko-KR" sz="1400" b="0" i="0" u="none" strike="noStrike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16</a:t>
                      </a:r>
                      <a:r>
                        <a:rPr lang="ko-KR" altLang="en-US" sz="1400" b="0" i="0" u="none" strike="noStrike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일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북한산</a:t>
                      </a:r>
                      <a:r>
                        <a:rPr lang="en-US" altLang="ko-KR" sz="1400" b="0" i="0" u="none" strike="noStrike" dirty="0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4</a:t>
                      </a:r>
                    </a:p>
                  </a:txBody>
                  <a:tcPr marL="9525" marR="9525" marT="9525" marB="0" anchor="ctr"/>
                </a:tc>
              </a:tr>
              <a:tr h="39624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12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 dirty="0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07</a:t>
                      </a:r>
                      <a:r>
                        <a:rPr lang="ko-KR" altLang="en-US" sz="1400" b="0" i="0" u="none" strike="noStrike" dirty="0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월 </a:t>
                      </a:r>
                      <a:r>
                        <a:rPr lang="en-US" altLang="ko-KR" sz="1400" b="0" i="0" u="none" strike="noStrike" dirty="0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14</a:t>
                      </a:r>
                      <a:r>
                        <a:rPr lang="ko-KR" altLang="en-US" sz="1400" b="0" i="0" u="none" strike="noStrike" dirty="0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일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북한산</a:t>
                      </a:r>
                      <a:r>
                        <a:rPr lang="en-US" altLang="ko-KR" sz="1400" b="0" i="0" u="none" strike="noStrike" dirty="0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5</a:t>
                      </a:r>
                    </a:p>
                  </a:txBody>
                  <a:tcPr marL="9525" marR="9525" marT="9525" marB="0" anchor="ctr"/>
                </a:tc>
              </a:tr>
              <a:tr h="39624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13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 dirty="0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07</a:t>
                      </a:r>
                      <a:r>
                        <a:rPr lang="ko-KR" altLang="en-US" sz="1400" b="0" i="0" u="none" strike="noStrike" dirty="0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월 </a:t>
                      </a:r>
                      <a:r>
                        <a:rPr lang="en-US" altLang="ko-KR" sz="1400" b="0" i="0" u="none" strike="noStrike" dirty="0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21</a:t>
                      </a:r>
                      <a:r>
                        <a:rPr lang="ko-KR" altLang="en-US" sz="1400" b="0" i="0" u="none" strike="noStrike" dirty="0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일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신도</a:t>
                      </a:r>
                    </a:p>
                  </a:txBody>
                  <a:tcPr marL="9525" marR="9525" marT="9525" marB="0" anchor="ctr"/>
                </a:tc>
              </a:tr>
              <a:tr h="39624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14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 dirty="0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08</a:t>
                      </a:r>
                      <a:r>
                        <a:rPr lang="ko-KR" altLang="en-US" sz="1400" b="0" i="0" u="none" strike="noStrike" dirty="0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월 </a:t>
                      </a:r>
                      <a:r>
                        <a:rPr lang="en-US" altLang="ko-KR" sz="1400" b="0" i="0" u="none" strike="noStrike" dirty="0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18</a:t>
                      </a:r>
                      <a:r>
                        <a:rPr lang="ko-KR" altLang="en-US" sz="1400" b="0" i="0" u="none" strike="noStrike" dirty="0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일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 smtClean="0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금호</a:t>
                      </a:r>
                      <a:r>
                        <a:rPr lang="en-US" altLang="ko-KR" sz="1400" b="0" i="0" u="none" strike="noStrike" dirty="0" smtClean="0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, </a:t>
                      </a:r>
                      <a:r>
                        <a:rPr lang="ko-KR" altLang="en-US" sz="1400" b="0" i="0" u="none" strike="noStrike" dirty="0" smtClean="0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현대</a:t>
                      </a:r>
                      <a:r>
                        <a:rPr lang="en-US" altLang="ko-KR" sz="1400" b="0" i="0" u="none" strike="noStrike" dirty="0" smtClean="0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, </a:t>
                      </a:r>
                      <a:r>
                        <a:rPr lang="ko-KR" altLang="en-US" sz="1400" b="0" i="0" u="none" strike="noStrike" dirty="0" smtClean="0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한신</a:t>
                      </a:r>
                      <a:endParaRPr lang="ko-KR" altLang="en-US" sz="1400" b="0" i="0" u="none" strike="noStrike" dirty="0">
                        <a:solidFill>
                          <a:srgbClr val="000000"/>
                        </a:solidFill>
                        <a:latin typeface="Yoon 윤고딕 550_TT" pitchFamily="18" charset="-127"/>
                        <a:ea typeface="Yoon 윤고딕 550_TT" pitchFamily="18" charset="-127"/>
                      </a:endParaRPr>
                    </a:p>
                  </a:txBody>
                  <a:tcPr marL="9525" marR="9525" marT="9525" marB="0" anchor="ctr"/>
                </a:tc>
              </a:tr>
              <a:tr h="39624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15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 dirty="0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08</a:t>
                      </a:r>
                      <a:r>
                        <a:rPr lang="ko-KR" altLang="en-US" sz="1400" b="0" i="0" u="none" strike="noStrike" dirty="0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월 </a:t>
                      </a:r>
                      <a:r>
                        <a:rPr lang="en-US" altLang="ko-KR" sz="1400" b="0" i="0" u="none" strike="noStrike" dirty="0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25</a:t>
                      </a:r>
                      <a:r>
                        <a:rPr lang="ko-KR" altLang="en-US" sz="1400" b="0" i="0" u="none" strike="noStrike" dirty="0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일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상아</a:t>
                      </a:r>
                      <a:r>
                        <a:rPr lang="en-US" altLang="ko-KR" sz="1400" b="0" i="0" u="none" strike="noStrike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1</a:t>
                      </a:r>
                    </a:p>
                  </a:txBody>
                  <a:tcPr marL="9525" marR="9525" marT="9525" marB="0" anchor="ctr"/>
                </a:tc>
              </a:tr>
              <a:tr h="39624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16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09</a:t>
                      </a:r>
                      <a:r>
                        <a:rPr lang="ko-KR" altLang="en-US" sz="1400" b="0" i="0" u="none" strike="noStrike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월 </a:t>
                      </a:r>
                      <a:r>
                        <a:rPr lang="en-US" altLang="ko-KR" sz="1400" b="0" i="0" u="none" strike="noStrike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01</a:t>
                      </a:r>
                      <a:r>
                        <a:rPr lang="ko-KR" altLang="en-US" sz="1400" b="0" i="0" u="none" strike="noStrike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일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상아</a:t>
                      </a:r>
                      <a:r>
                        <a:rPr lang="en-US" altLang="ko-KR" sz="1400" b="0" i="0" u="none" strike="noStrike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2</a:t>
                      </a:r>
                    </a:p>
                  </a:txBody>
                  <a:tcPr marL="9525" marR="9525" marT="9525" marB="0" anchor="ctr"/>
                </a:tc>
              </a:tr>
              <a:tr h="39624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17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 dirty="0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09</a:t>
                      </a:r>
                      <a:r>
                        <a:rPr lang="ko-KR" altLang="en-US" sz="1400" b="0" i="0" u="none" strike="noStrike" dirty="0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월 </a:t>
                      </a:r>
                      <a:r>
                        <a:rPr lang="en-US" altLang="ko-KR" sz="1400" b="0" i="0" u="none" strike="noStrike" dirty="0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15</a:t>
                      </a:r>
                      <a:r>
                        <a:rPr lang="ko-KR" altLang="en-US" sz="1400" b="0" i="0" u="none" strike="noStrike" dirty="0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일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단독</a:t>
                      </a:r>
                    </a:p>
                  </a:txBody>
                  <a:tcPr marL="9525" marR="9525" marT="9525" marB="0" anchor="ctr"/>
                </a:tc>
              </a:tr>
              <a:tr h="39624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18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10</a:t>
                      </a:r>
                      <a:r>
                        <a:rPr lang="ko-KR" altLang="en-US" sz="1400" b="0" i="0" u="none" strike="noStrike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월 </a:t>
                      </a:r>
                      <a:r>
                        <a:rPr lang="en-US" altLang="ko-KR" sz="1400" b="0" i="0" u="none" strike="noStrike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06</a:t>
                      </a:r>
                      <a:r>
                        <a:rPr lang="ko-KR" altLang="en-US" sz="1400" b="0" i="0" u="none" strike="noStrike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일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 smtClean="0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동아</a:t>
                      </a:r>
                      <a:r>
                        <a:rPr lang="en-US" altLang="ko-KR" sz="1400" b="0" i="0" u="none" strike="noStrike" dirty="0" smtClean="0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, </a:t>
                      </a:r>
                      <a:r>
                        <a:rPr lang="ko-KR" altLang="en-US" sz="1400" b="0" i="0" u="none" strike="noStrike" dirty="0" smtClean="0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그린</a:t>
                      </a:r>
                      <a:r>
                        <a:rPr lang="en-US" altLang="ko-KR" sz="1400" b="0" i="0" u="none" strike="noStrike" dirty="0" smtClean="0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, </a:t>
                      </a:r>
                      <a:r>
                        <a:rPr lang="ko-KR" altLang="en-US" sz="1400" b="0" i="0" u="none" strike="noStrike" dirty="0" smtClean="0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대림</a:t>
                      </a:r>
                      <a:endParaRPr lang="ko-KR" altLang="en-US" sz="1400" b="0" i="0" u="none" strike="noStrike" dirty="0">
                        <a:solidFill>
                          <a:srgbClr val="000000"/>
                        </a:solidFill>
                        <a:latin typeface="Yoon 윤고딕 550_TT" pitchFamily="18" charset="-127"/>
                        <a:ea typeface="Yoon 윤고딕 550_TT" pitchFamily="18" charset="-127"/>
                      </a:endParaRPr>
                    </a:p>
                  </a:txBody>
                  <a:tcPr marL="9525" marR="9525" marT="9525" marB="0" anchor="ctr"/>
                </a:tc>
              </a:tr>
              <a:tr h="39624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19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 dirty="0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10</a:t>
                      </a:r>
                      <a:r>
                        <a:rPr lang="ko-KR" altLang="en-US" sz="1400" b="0" i="0" u="none" strike="noStrike" dirty="0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월 </a:t>
                      </a:r>
                      <a:r>
                        <a:rPr lang="en-US" altLang="ko-KR" sz="1400" b="0" i="0" u="none" strike="noStrike" dirty="0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27</a:t>
                      </a:r>
                      <a:r>
                        <a:rPr lang="ko-KR" altLang="en-US" sz="1400" b="0" i="0" u="none" strike="noStrike" dirty="0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일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1</a:t>
                      </a:r>
                      <a:r>
                        <a:rPr lang="ko-KR" altLang="en-US" sz="1400" b="0" i="0" u="none" strike="noStrike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단지</a:t>
                      </a:r>
                    </a:p>
                  </a:txBody>
                  <a:tcPr marL="9525" marR="9525" marT="9525" marB="0" anchor="ctr"/>
                </a:tc>
              </a:tr>
              <a:tr h="39624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20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 dirty="0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11</a:t>
                      </a:r>
                      <a:r>
                        <a:rPr lang="ko-KR" altLang="en-US" sz="1400" b="0" i="0" u="none" strike="noStrike" dirty="0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월 </a:t>
                      </a:r>
                      <a:r>
                        <a:rPr lang="en-US" altLang="ko-KR" sz="1400" b="0" i="0" u="none" strike="noStrike" dirty="0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10</a:t>
                      </a:r>
                      <a:r>
                        <a:rPr lang="ko-KR" altLang="en-US" sz="1400" b="0" i="0" u="none" strike="noStrike" dirty="0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일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 dirty="0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2</a:t>
                      </a:r>
                      <a:r>
                        <a:rPr lang="ko-KR" altLang="en-US" sz="1400" b="0" i="0" u="none" strike="noStrike" dirty="0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단지</a:t>
                      </a: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  <p:sp>
        <p:nvSpPr>
          <p:cNvPr id="7" name="직사각형 6"/>
          <p:cNvSpPr/>
          <p:nvPr/>
        </p:nvSpPr>
        <p:spPr>
          <a:xfrm>
            <a:off x="2094142" y="130702"/>
            <a:ext cx="240642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dirty="0" smtClean="0">
                <a:latin typeface="Yoon 윤고딕 550_TT" pitchFamily="18" charset="-127"/>
                <a:ea typeface="Yoon 윤고딕 550_TT" pitchFamily="18" charset="-127"/>
              </a:rPr>
              <a:t>2013</a:t>
            </a:r>
            <a:r>
              <a:rPr lang="ko-KR" altLang="en-US" dirty="0" smtClean="0">
                <a:latin typeface="Yoon 윤고딕 550_TT" pitchFamily="18" charset="-127"/>
                <a:ea typeface="Yoon 윤고딕 550_TT" pitchFamily="18" charset="-127"/>
              </a:rPr>
              <a:t>년 공동체미사 일정</a:t>
            </a:r>
            <a:endParaRPr lang="ko-KR" altLang="en-US" dirty="0">
              <a:latin typeface="Yoon 윤고딕 550_TT" pitchFamily="18" charset="-127"/>
              <a:ea typeface="Yoon 윤고딕 550_TT" pitchFamily="18" charset="-127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285730" y="471836"/>
          <a:ext cx="6357980" cy="85293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85818"/>
                <a:gridCol w="1428760"/>
                <a:gridCol w="785818"/>
                <a:gridCol w="1500198"/>
                <a:gridCol w="1857386"/>
              </a:tblGrid>
              <a:tr h="37084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 dirty="0" smtClean="0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No</a:t>
                      </a:r>
                      <a:r>
                        <a:rPr lang="ko-KR" altLang="en-US" sz="1400" b="0" i="0" u="none" strike="noStrike" dirty="0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　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날 짜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요일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두 레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장 소</a:t>
                      </a:r>
                    </a:p>
                  </a:txBody>
                  <a:tcPr marL="9525" marR="9525" marT="9525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 dirty="0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01</a:t>
                      </a:r>
                      <a:r>
                        <a:rPr lang="ko-KR" altLang="en-US" sz="1400" b="0" i="0" u="none" strike="noStrike" dirty="0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월 </a:t>
                      </a:r>
                      <a:r>
                        <a:rPr lang="en-US" altLang="ko-KR" sz="1400" b="0" i="0" u="none" strike="noStrike" dirty="0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08</a:t>
                      </a:r>
                      <a:r>
                        <a:rPr lang="ko-KR" altLang="en-US" sz="1400" b="0" i="0" u="none" strike="noStrike" dirty="0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일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화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1</a:t>
                      </a:r>
                      <a:r>
                        <a:rPr lang="ko-KR" altLang="en-US" sz="1400" b="0" i="0" u="none" strike="noStrike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단지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　</a:t>
                      </a:r>
                    </a:p>
                  </a:txBody>
                  <a:tcPr marL="9525" marR="9525" marT="9525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 dirty="0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01</a:t>
                      </a:r>
                      <a:r>
                        <a:rPr lang="ko-KR" altLang="en-US" sz="1400" b="0" i="0" u="none" strike="noStrike" dirty="0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월 </a:t>
                      </a:r>
                      <a:r>
                        <a:rPr lang="en-US" altLang="ko-KR" sz="1400" b="0" i="0" u="none" strike="noStrike" dirty="0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09</a:t>
                      </a:r>
                      <a:r>
                        <a:rPr lang="ko-KR" altLang="en-US" sz="1400" b="0" i="0" u="none" strike="noStrike" dirty="0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일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수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2</a:t>
                      </a:r>
                      <a:r>
                        <a:rPr lang="ko-KR" altLang="en-US" sz="1400" b="0" i="0" u="none" strike="noStrike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단지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　</a:t>
                      </a:r>
                    </a:p>
                  </a:txBody>
                  <a:tcPr marL="9525" marR="9525" marT="9525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01</a:t>
                      </a:r>
                      <a:r>
                        <a:rPr lang="ko-KR" altLang="en-US" sz="1400" b="0" i="0" u="none" strike="noStrike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월 </a:t>
                      </a:r>
                      <a:r>
                        <a:rPr lang="en-US" altLang="ko-KR" sz="1400" b="0" i="0" u="none" strike="noStrike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10</a:t>
                      </a:r>
                      <a:r>
                        <a:rPr lang="ko-KR" altLang="en-US" sz="1400" b="0" i="0" u="none" strike="noStrike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일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목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 smtClean="0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동아</a:t>
                      </a:r>
                      <a:r>
                        <a:rPr lang="en-US" altLang="ko-KR" sz="1400" b="0" i="0" u="none" strike="noStrike" dirty="0" smtClean="0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, </a:t>
                      </a:r>
                      <a:r>
                        <a:rPr lang="ko-KR" altLang="en-US" sz="1400" b="0" i="0" u="none" strike="noStrike" dirty="0" smtClean="0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그린</a:t>
                      </a:r>
                      <a:r>
                        <a:rPr lang="en-US" altLang="ko-KR" sz="1400" b="0" i="0" u="none" strike="noStrike" dirty="0" smtClean="0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, </a:t>
                      </a:r>
                      <a:r>
                        <a:rPr lang="ko-KR" altLang="en-US" sz="1400" b="0" i="0" u="none" strike="noStrike" dirty="0" smtClean="0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대림</a:t>
                      </a:r>
                      <a:endParaRPr lang="ko-KR" altLang="en-US" sz="1400" b="0" i="0" u="none" strike="noStrike" dirty="0">
                        <a:solidFill>
                          <a:srgbClr val="000000"/>
                        </a:solidFill>
                        <a:latin typeface="Yoon 윤고딕 550_TT" pitchFamily="18" charset="-127"/>
                        <a:ea typeface="Yoon 윤고딕 550_TT" pitchFamily="18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　</a:t>
                      </a:r>
                    </a:p>
                  </a:txBody>
                  <a:tcPr marL="9525" marR="9525" marT="9525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 dirty="0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01</a:t>
                      </a:r>
                      <a:r>
                        <a:rPr lang="ko-KR" altLang="en-US" sz="1400" b="0" i="0" u="none" strike="noStrike" dirty="0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월 </a:t>
                      </a:r>
                      <a:r>
                        <a:rPr lang="en-US" altLang="ko-KR" sz="1400" b="0" i="0" u="none" strike="noStrike" dirty="0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11</a:t>
                      </a:r>
                      <a:r>
                        <a:rPr lang="ko-KR" altLang="en-US" sz="1400" b="0" i="0" u="none" strike="noStrike" dirty="0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일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금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단독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　</a:t>
                      </a:r>
                    </a:p>
                  </a:txBody>
                  <a:tcPr marL="9525" marR="9525" marT="9525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01</a:t>
                      </a:r>
                      <a:r>
                        <a:rPr lang="ko-KR" altLang="en-US" sz="1400" b="0" i="0" u="none" strike="noStrike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월 </a:t>
                      </a:r>
                      <a:r>
                        <a:rPr lang="en-US" altLang="ko-KR" sz="1400" b="0" i="0" u="none" strike="noStrike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15</a:t>
                      </a:r>
                      <a:r>
                        <a:rPr lang="ko-KR" altLang="en-US" sz="1400" b="0" i="0" u="none" strike="noStrike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일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화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상아</a:t>
                      </a:r>
                      <a:r>
                        <a:rPr lang="en-US" altLang="ko-KR" sz="1400" b="0" i="0" u="none" strike="noStrike" dirty="0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　</a:t>
                      </a:r>
                    </a:p>
                  </a:txBody>
                  <a:tcPr marL="9525" marR="9525" marT="9525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01</a:t>
                      </a:r>
                      <a:r>
                        <a:rPr lang="ko-KR" altLang="en-US" sz="1400" b="0" i="0" u="none" strike="noStrike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월 </a:t>
                      </a:r>
                      <a:r>
                        <a:rPr lang="en-US" altLang="ko-KR" sz="1400" b="0" i="0" u="none" strike="noStrike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16</a:t>
                      </a:r>
                      <a:r>
                        <a:rPr lang="ko-KR" altLang="en-US" sz="1400" b="0" i="0" u="none" strike="noStrike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일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수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상아</a:t>
                      </a:r>
                      <a:r>
                        <a:rPr lang="en-US" altLang="ko-KR" sz="1400" b="0" i="0" u="none" strike="noStrike" dirty="0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　</a:t>
                      </a:r>
                    </a:p>
                  </a:txBody>
                  <a:tcPr marL="9525" marR="9525" marT="9525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01</a:t>
                      </a:r>
                      <a:r>
                        <a:rPr lang="ko-KR" altLang="en-US" sz="1400" b="0" i="0" u="none" strike="noStrike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월 </a:t>
                      </a:r>
                      <a:r>
                        <a:rPr lang="en-US" altLang="ko-KR" sz="1400" b="0" i="0" u="none" strike="noStrike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22</a:t>
                      </a:r>
                      <a:r>
                        <a:rPr lang="ko-KR" altLang="en-US" sz="1400" b="0" i="0" u="none" strike="noStrike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일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화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 smtClean="0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금호</a:t>
                      </a:r>
                      <a:r>
                        <a:rPr lang="en-US" altLang="ko-KR" sz="1400" b="0" i="0" u="none" strike="noStrike" dirty="0" smtClean="0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, </a:t>
                      </a:r>
                      <a:r>
                        <a:rPr lang="ko-KR" altLang="en-US" sz="1400" b="0" i="0" u="none" strike="noStrike" dirty="0" smtClean="0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현대</a:t>
                      </a:r>
                      <a:r>
                        <a:rPr lang="en-US" altLang="ko-KR" sz="1400" b="0" i="0" u="none" strike="noStrike" dirty="0" smtClean="0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, </a:t>
                      </a:r>
                      <a:r>
                        <a:rPr lang="ko-KR" altLang="en-US" sz="1400" b="0" i="0" u="none" strike="noStrike" dirty="0" smtClean="0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한신</a:t>
                      </a:r>
                      <a:endParaRPr lang="ko-KR" altLang="en-US" sz="1400" b="0" i="0" u="none" strike="noStrike" dirty="0">
                        <a:solidFill>
                          <a:srgbClr val="000000"/>
                        </a:solidFill>
                        <a:latin typeface="Yoon 윤고딕 550_TT" pitchFamily="18" charset="-127"/>
                        <a:ea typeface="Yoon 윤고딕 550_TT" pitchFamily="18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　</a:t>
                      </a:r>
                    </a:p>
                  </a:txBody>
                  <a:tcPr marL="9525" marR="9525" marT="9525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01</a:t>
                      </a:r>
                      <a:r>
                        <a:rPr lang="ko-KR" altLang="en-US" sz="1400" b="0" i="0" u="none" strike="noStrike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월 </a:t>
                      </a:r>
                      <a:r>
                        <a:rPr lang="en-US" altLang="ko-KR" sz="1400" b="0" i="0" u="none" strike="noStrike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23</a:t>
                      </a:r>
                      <a:r>
                        <a:rPr lang="ko-KR" altLang="en-US" sz="1400" b="0" i="0" u="none" strike="noStrike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일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수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신도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　</a:t>
                      </a:r>
                    </a:p>
                  </a:txBody>
                  <a:tcPr marL="9525" marR="9525" marT="9525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01</a:t>
                      </a:r>
                      <a:r>
                        <a:rPr lang="ko-KR" altLang="en-US" sz="1400" b="0" i="0" u="none" strike="noStrike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월 </a:t>
                      </a:r>
                      <a:r>
                        <a:rPr lang="en-US" altLang="ko-KR" sz="1400" b="0" i="0" u="none" strike="noStrike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24</a:t>
                      </a:r>
                      <a:r>
                        <a:rPr lang="ko-KR" altLang="en-US" sz="1400" b="0" i="0" u="none" strike="noStrike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일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목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북한산</a:t>
                      </a:r>
                      <a:r>
                        <a:rPr lang="en-US" altLang="ko-KR" sz="1400" b="0" i="0" u="none" strike="noStrike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　</a:t>
                      </a:r>
                    </a:p>
                  </a:txBody>
                  <a:tcPr marL="9525" marR="9525" marT="9525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10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01</a:t>
                      </a:r>
                      <a:r>
                        <a:rPr lang="ko-KR" altLang="en-US" sz="1400" b="0" i="0" u="none" strike="noStrike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월 </a:t>
                      </a:r>
                      <a:r>
                        <a:rPr lang="en-US" altLang="ko-KR" sz="1400" b="0" i="0" u="none" strike="noStrike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25</a:t>
                      </a:r>
                      <a:r>
                        <a:rPr lang="ko-KR" altLang="en-US" sz="1400" b="0" i="0" u="none" strike="noStrike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일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금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북한산</a:t>
                      </a:r>
                      <a:r>
                        <a:rPr lang="en-US" altLang="ko-KR" sz="1400" b="0" i="0" u="none" strike="noStrike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　</a:t>
                      </a:r>
                    </a:p>
                  </a:txBody>
                  <a:tcPr marL="9525" marR="9525" marT="9525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11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01</a:t>
                      </a:r>
                      <a:r>
                        <a:rPr lang="ko-KR" altLang="en-US" sz="1400" b="0" i="0" u="none" strike="noStrike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월 </a:t>
                      </a:r>
                      <a:r>
                        <a:rPr lang="en-US" altLang="ko-KR" sz="1400" b="0" i="0" u="none" strike="noStrike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29</a:t>
                      </a:r>
                      <a:r>
                        <a:rPr lang="ko-KR" altLang="en-US" sz="1400" b="0" i="0" u="none" strike="noStrike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일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화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북한산</a:t>
                      </a:r>
                      <a:r>
                        <a:rPr lang="en-US" altLang="ko-KR" sz="1400" b="0" i="0" u="none" strike="noStrike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　</a:t>
                      </a:r>
                    </a:p>
                  </a:txBody>
                  <a:tcPr marL="9525" marR="9525" marT="9525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12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01</a:t>
                      </a:r>
                      <a:r>
                        <a:rPr lang="ko-KR" altLang="en-US" sz="1400" b="0" i="0" u="none" strike="noStrike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월 </a:t>
                      </a:r>
                      <a:r>
                        <a:rPr lang="en-US" altLang="ko-KR" sz="1400" b="0" i="0" u="none" strike="noStrike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30</a:t>
                      </a:r>
                      <a:r>
                        <a:rPr lang="ko-KR" altLang="en-US" sz="1400" b="0" i="0" u="none" strike="noStrike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일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수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북한산</a:t>
                      </a:r>
                      <a:r>
                        <a:rPr lang="en-US" altLang="ko-KR" sz="1400" b="0" i="0" u="none" strike="noStrike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　</a:t>
                      </a:r>
                    </a:p>
                  </a:txBody>
                  <a:tcPr marL="9525" marR="9525" marT="9525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13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01</a:t>
                      </a:r>
                      <a:r>
                        <a:rPr lang="ko-KR" altLang="en-US" sz="1400" b="0" i="0" u="none" strike="noStrike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월 </a:t>
                      </a:r>
                      <a:r>
                        <a:rPr lang="en-US" altLang="ko-KR" sz="1400" b="0" i="0" u="none" strike="noStrike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31</a:t>
                      </a:r>
                      <a:r>
                        <a:rPr lang="ko-KR" altLang="en-US" sz="1400" b="0" i="0" u="none" strike="noStrike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일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목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북한산</a:t>
                      </a:r>
                      <a:r>
                        <a:rPr lang="en-US" altLang="ko-KR" sz="1400" b="0" i="0" u="none" strike="noStrike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　</a:t>
                      </a:r>
                    </a:p>
                  </a:txBody>
                  <a:tcPr marL="9525" marR="9525" marT="9525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14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02</a:t>
                      </a:r>
                      <a:r>
                        <a:rPr lang="ko-KR" altLang="en-US" sz="1400" b="0" i="0" u="none" strike="noStrike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월 </a:t>
                      </a:r>
                      <a:r>
                        <a:rPr lang="en-US" altLang="ko-KR" sz="1400" b="0" i="0" u="none" strike="noStrike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01</a:t>
                      </a:r>
                      <a:r>
                        <a:rPr lang="ko-KR" altLang="en-US" sz="1400" b="0" i="0" u="none" strike="noStrike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일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금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대우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　</a:t>
                      </a:r>
                    </a:p>
                  </a:txBody>
                  <a:tcPr marL="9525" marR="9525" marT="9525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15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02</a:t>
                      </a:r>
                      <a:r>
                        <a:rPr lang="ko-KR" altLang="en-US" sz="1400" b="0" i="0" u="none" strike="noStrike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월 </a:t>
                      </a:r>
                      <a:r>
                        <a:rPr lang="en-US" altLang="ko-KR" sz="1400" b="0" i="0" u="none" strike="noStrike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05</a:t>
                      </a:r>
                      <a:r>
                        <a:rPr lang="ko-KR" altLang="en-US" sz="1400" b="0" i="0" u="none" strike="noStrike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일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화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삼성</a:t>
                      </a:r>
                      <a:r>
                        <a:rPr lang="en-US" altLang="ko-KR" sz="1400" b="0" i="0" u="none" strike="noStrike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　</a:t>
                      </a:r>
                    </a:p>
                  </a:txBody>
                  <a:tcPr marL="9525" marR="9525" marT="9525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16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02</a:t>
                      </a:r>
                      <a:r>
                        <a:rPr lang="ko-KR" altLang="en-US" sz="1400" b="0" i="0" u="none" strike="noStrike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월 </a:t>
                      </a:r>
                      <a:r>
                        <a:rPr lang="en-US" altLang="ko-KR" sz="1400" b="0" i="0" u="none" strike="noStrike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06</a:t>
                      </a:r>
                      <a:r>
                        <a:rPr lang="ko-KR" altLang="en-US" sz="1400" b="0" i="0" u="none" strike="noStrike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일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수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삼성</a:t>
                      </a:r>
                      <a:r>
                        <a:rPr lang="en-US" altLang="ko-KR" sz="1400" b="0" i="0" u="none" strike="noStrike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　</a:t>
                      </a:r>
                    </a:p>
                  </a:txBody>
                  <a:tcPr marL="9525" marR="9525" marT="9525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17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02</a:t>
                      </a:r>
                      <a:r>
                        <a:rPr lang="ko-KR" altLang="en-US" sz="1400" b="0" i="0" u="none" strike="noStrike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월 </a:t>
                      </a:r>
                      <a:r>
                        <a:rPr lang="en-US" altLang="ko-KR" sz="1400" b="0" i="0" u="none" strike="noStrike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14</a:t>
                      </a:r>
                      <a:r>
                        <a:rPr lang="ko-KR" altLang="en-US" sz="1400" b="0" i="0" u="none" strike="noStrike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일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목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3</a:t>
                      </a:r>
                      <a:r>
                        <a:rPr lang="ko-KR" altLang="en-US" sz="1400" b="0" i="0" u="none" strike="noStrike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단지</a:t>
                      </a:r>
                      <a:r>
                        <a:rPr lang="en-US" altLang="ko-KR" sz="1400" b="0" i="0" u="none" strike="noStrike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　</a:t>
                      </a:r>
                    </a:p>
                  </a:txBody>
                  <a:tcPr marL="9525" marR="9525" marT="9525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18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02</a:t>
                      </a:r>
                      <a:r>
                        <a:rPr lang="ko-KR" altLang="en-US" sz="1400" b="0" i="0" u="none" strike="noStrike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월 </a:t>
                      </a:r>
                      <a:r>
                        <a:rPr lang="en-US" altLang="ko-KR" sz="1400" b="0" i="0" u="none" strike="noStrike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19</a:t>
                      </a:r>
                      <a:r>
                        <a:rPr lang="ko-KR" altLang="en-US" sz="1400" b="0" i="0" u="none" strike="noStrike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일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화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3</a:t>
                      </a:r>
                      <a:r>
                        <a:rPr lang="ko-KR" altLang="en-US" sz="1400" b="0" i="0" u="none" strike="noStrike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단지</a:t>
                      </a:r>
                      <a:r>
                        <a:rPr lang="en-US" altLang="ko-KR" sz="1400" b="0" i="0" u="none" strike="noStrike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　</a:t>
                      </a:r>
                    </a:p>
                  </a:txBody>
                  <a:tcPr marL="9525" marR="9525" marT="9525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19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02</a:t>
                      </a:r>
                      <a:r>
                        <a:rPr lang="ko-KR" altLang="en-US" sz="1400" b="0" i="0" u="none" strike="noStrike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월 </a:t>
                      </a:r>
                      <a:r>
                        <a:rPr lang="en-US" altLang="ko-KR" sz="1400" b="0" i="0" u="none" strike="noStrike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26</a:t>
                      </a:r>
                      <a:r>
                        <a:rPr lang="ko-KR" altLang="en-US" sz="1400" b="0" i="0" u="none" strike="noStrike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일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화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3</a:t>
                      </a:r>
                      <a:r>
                        <a:rPr lang="ko-KR" altLang="en-US" sz="1400" b="0" i="0" u="none" strike="noStrike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단지</a:t>
                      </a:r>
                      <a:r>
                        <a:rPr lang="en-US" altLang="ko-KR" sz="1400" b="0" i="0" u="none" strike="noStrike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　</a:t>
                      </a:r>
                    </a:p>
                  </a:txBody>
                  <a:tcPr marL="9525" marR="9525" marT="9525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20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02</a:t>
                      </a:r>
                      <a:r>
                        <a:rPr lang="ko-KR" altLang="en-US" sz="1400" b="0" i="0" u="none" strike="noStrike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월 </a:t>
                      </a:r>
                      <a:r>
                        <a:rPr lang="en-US" altLang="ko-KR" sz="1400" b="0" i="0" u="none" strike="noStrike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28</a:t>
                      </a:r>
                      <a:r>
                        <a:rPr lang="ko-KR" altLang="en-US" sz="1400" b="0" i="0" u="none" strike="noStrike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일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목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3</a:t>
                      </a:r>
                      <a:r>
                        <a:rPr lang="ko-KR" altLang="en-US" sz="1400" b="0" i="0" u="none" strike="noStrike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단지</a:t>
                      </a:r>
                      <a:r>
                        <a:rPr lang="en-US" altLang="ko-KR" sz="1400" b="0" i="0" u="none" strike="noStrike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　</a:t>
                      </a:r>
                    </a:p>
                  </a:txBody>
                  <a:tcPr marL="9525" marR="9525" marT="9525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21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03</a:t>
                      </a:r>
                      <a:r>
                        <a:rPr lang="ko-KR" altLang="en-US" sz="1400" b="0" i="0" u="none" strike="noStrike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월 </a:t>
                      </a:r>
                      <a:r>
                        <a:rPr lang="en-US" altLang="ko-KR" sz="1400" b="0" i="0" u="none" strike="noStrike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05</a:t>
                      </a:r>
                      <a:r>
                        <a:rPr lang="ko-KR" altLang="en-US" sz="1400" b="0" i="0" u="none" strike="noStrike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일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화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4</a:t>
                      </a:r>
                      <a:r>
                        <a:rPr lang="ko-KR" altLang="en-US" sz="1400" b="0" i="0" u="none" strike="noStrike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단지</a:t>
                      </a:r>
                      <a:r>
                        <a:rPr lang="en-US" altLang="ko-KR" sz="1400" b="0" i="0" u="none" strike="noStrike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　</a:t>
                      </a:r>
                    </a:p>
                  </a:txBody>
                  <a:tcPr marL="9525" marR="9525" marT="9525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22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03</a:t>
                      </a:r>
                      <a:r>
                        <a:rPr lang="ko-KR" altLang="en-US" sz="1400" b="0" i="0" u="none" strike="noStrike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월 </a:t>
                      </a:r>
                      <a:r>
                        <a:rPr lang="en-US" altLang="ko-KR" sz="1400" b="0" i="0" u="none" strike="noStrike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12</a:t>
                      </a:r>
                      <a:r>
                        <a:rPr lang="ko-KR" altLang="en-US" sz="1400" b="0" i="0" u="none" strike="noStrike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일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화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4</a:t>
                      </a:r>
                      <a:r>
                        <a:rPr lang="ko-KR" altLang="en-US" sz="1400" b="0" i="0" u="none" strike="noStrike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단지</a:t>
                      </a:r>
                      <a:r>
                        <a:rPr lang="en-US" altLang="ko-KR" sz="1400" b="0" i="0" u="none" strike="noStrike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>
                          <a:solidFill>
                            <a:srgbClr val="000000"/>
                          </a:solidFill>
                          <a:latin typeface="Yoon 윤고딕 550_TT" pitchFamily="18" charset="-127"/>
                          <a:ea typeface="Yoon 윤고딕 550_TT" pitchFamily="18" charset="-127"/>
                        </a:rPr>
                        <a:t>　</a:t>
                      </a: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  <p:sp>
        <p:nvSpPr>
          <p:cNvPr id="6" name="직사각형 5"/>
          <p:cNvSpPr/>
          <p:nvPr/>
        </p:nvSpPr>
        <p:spPr>
          <a:xfrm>
            <a:off x="2302532" y="71406"/>
            <a:ext cx="219803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dirty="0" smtClean="0">
                <a:latin typeface="Yoon 윤고딕 550_TT" pitchFamily="18" charset="-127"/>
                <a:ea typeface="Yoon 윤고딕 550_TT" pitchFamily="18" charset="-127"/>
              </a:rPr>
              <a:t>2013</a:t>
            </a:r>
            <a:r>
              <a:rPr lang="ko-KR" altLang="en-US" dirty="0" smtClean="0">
                <a:latin typeface="Yoon 윤고딕 550_TT" pitchFamily="18" charset="-127"/>
                <a:ea typeface="Yoon 윤고딕 550_TT" pitchFamily="18" charset="-127"/>
              </a:rPr>
              <a:t>년 구역미사 일정</a:t>
            </a:r>
            <a:endParaRPr lang="ko-KR" altLang="en-US" dirty="0">
              <a:latin typeface="Yoon 윤고딕 550_TT" pitchFamily="18" charset="-127"/>
              <a:ea typeface="Yoon 윤고딕 550_TT" pitchFamily="18" charset="-127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</TotalTime>
  <Words>353</Words>
  <Application>Microsoft Office PowerPoint</Application>
  <PresentationFormat>화면 슬라이드 쇼(4:3)</PresentationFormat>
  <Paragraphs>180</Paragraphs>
  <Slides>2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3" baseType="lpstr">
      <vt:lpstr>Office 테마</vt:lpstr>
      <vt:lpstr>슬라이드 1</vt:lpstr>
      <vt:lpstr>슬라이드 2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pc</dc:creator>
  <cp:lastModifiedBy>pc</cp:lastModifiedBy>
  <cp:revision>3</cp:revision>
  <dcterms:created xsi:type="dcterms:W3CDTF">2012-12-05T06:34:38Z</dcterms:created>
  <dcterms:modified xsi:type="dcterms:W3CDTF">2012-12-05T06:48:52Z</dcterms:modified>
</cp:coreProperties>
</file>