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</p:sldIdLst>
  <p:sldSz cx="12192000" cy="6858000"/>
  <p:notesSz cx="6858000" cy="9144000"/>
  <p:photoAlbum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35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90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4164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467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735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59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406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48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966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8282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26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93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24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F7A0C-A82E-4407-B7B3-AFCA3111AAF5}" type="datetimeFigureOut">
              <a:rPr lang="ko-KR" altLang="en-US" smtClean="0"/>
              <a:t>2016-02-02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ECE73-35D4-4552-9DC8-43AB7F96F4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0444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2016</a:t>
            </a:r>
            <a:r>
              <a:rPr lang="ko-KR" altLang="en-US" dirty="0" smtClean="0"/>
              <a:t>년 스키캠프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2016.1.3(</a:t>
            </a:r>
            <a:r>
              <a:rPr lang="ko-KR" altLang="en-US" dirty="0" smtClean="0"/>
              <a:t>일</a:t>
            </a:r>
            <a:r>
              <a:rPr lang="en-US" altLang="ko-KR" dirty="0" smtClean="0"/>
              <a:t>)~5(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1916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2372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6361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659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7289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8" y="0"/>
            <a:ext cx="3857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5255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809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039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1960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6542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00_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6985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0443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1422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7318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3264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7066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3_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2391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4_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7564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4_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9685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016_01_05_14_14_0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8331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8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96223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9005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75749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4823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1819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3848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19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6410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3516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88216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3047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85151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92693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61053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0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94033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96354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53010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08883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BandPhoto_29627952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2025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와이드스크린</PresentationFormat>
  <Paragraphs>2</Paragraphs>
  <Slides>38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1" baseType="lpstr">
      <vt:lpstr>맑은 고딕</vt:lpstr>
      <vt:lpstr>Arial</vt:lpstr>
      <vt:lpstr>Office 테마</vt:lpstr>
      <vt:lpstr>2016년 스키캠프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GM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2016년 스키캠프</dc:title>
  <dc:creator>Jaekyung B Choi</dc:creator>
  <cp:lastModifiedBy>Jaekyung B Choi</cp:lastModifiedBy>
  <cp:revision>2</cp:revision>
  <dcterms:created xsi:type="dcterms:W3CDTF">2016-02-02T01:11:37Z</dcterms:created>
  <dcterms:modified xsi:type="dcterms:W3CDTF">2016-02-02T01:17:43Z</dcterms:modified>
</cp:coreProperties>
</file>