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9" r:id="rId3"/>
    <p:sldId id="256" r:id="rId4"/>
    <p:sldId id="277" r:id="rId5"/>
    <p:sldId id="262" r:id="rId6"/>
    <p:sldId id="270" r:id="rId7"/>
    <p:sldId id="258" r:id="rId8"/>
    <p:sldId id="261" r:id="rId9"/>
    <p:sldId id="263" r:id="rId10"/>
    <p:sldId id="264" r:id="rId11"/>
    <p:sldId id="266" r:id="rId12"/>
    <p:sldId id="278" r:id="rId13"/>
    <p:sldId id="275" r:id="rId14"/>
    <p:sldId id="265" r:id="rId15"/>
    <p:sldId id="276" r:id="rId16"/>
    <p:sldId id="267" r:id="rId17"/>
    <p:sldId id="268" r:id="rId18"/>
    <p:sldId id="269" r:id="rId19"/>
    <p:sldId id="273" r:id="rId20"/>
    <p:sldId id="271" r:id="rId21"/>
    <p:sldId id="272" r:id="rId2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23697-AE12-40E0-8117-AE39BEE0B494}" type="datetimeFigureOut">
              <a:rPr lang="ko-KR" altLang="en-US" smtClean="0"/>
              <a:pPr/>
              <a:t>2013-11-11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3A0FC-1A6D-4342-A2C5-E139C27A1B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url?sa=i&amp;rct=j&amp;q=&amp;esrc=s&amp;frm=1&amp;source=images&amp;cd=&amp;cad=rja&amp;docid=RE1bqTibXCp6VM&amp;tbnid=qI5EUBhdYPGVcM:&amp;ved=0CAUQjRw&amp;url=http://www.weather-forecast.com/locations/Manoppello&amp;ei=fttdUqfWH7CRiQfwt4GgBA&amp;bvm=bv.54176721,d.aGc&amp;psig=AFQjCNHauodp5JPwug1kIyr2-06Y8GR0Cg&amp;ust=1381968911315765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hyperlink" Target="http://www.google.co.kr/url?sa=i&amp;rct=j&amp;q=&amp;esrc=s&amp;frm=1&amp;source=images&amp;cd=&amp;cad=rja&amp;docid=ous_c0Z96GgyjM&amp;tbnid=5lGoJsXAl6AdFM:&amp;ved=0CAUQjRw&amp;url=http://europa.eu/about-eu/countries/member-countries/italy/&amp;ei=BNxdUv6dAsTOiAfqqIGQBw&amp;bvm=bv.54176721,d.aGc&amp;psig=AFQjCNGuyLvxGwXqeYYkcTMBUjP2hOHLmg&amp;ust=1381969243697942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url?sa=i&amp;rct=j&amp;q=&amp;esrc=s&amp;frm=1&amp;source=images&amp;cd=&amp;cad=rja&amp;docid=-RdXFT2bkU8D1M&amp;tbnid=V9JsMWsMkC3BwM:&amp;ved=0CAUQjRw&amp;url=http://www.historicmysteries.com/the-sudarium-of-oviedo/&amp;ei=PfNdUo7CH-S8iAfnt4HoDA&amp;bvm=bv.54176721,d.aGc&amp;psig=AFQjCNFdDDAnDXhDf90I0-nQJgZn6i0uTg&amp;ust=138197497832405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url?sa=i&amp;rct=j&amp;q=&amp;esrc=s&amp;frm=1&amp;source=images&amp;cd=&amp;cad=rja&amp;docid=4pqdJSqhuwLvHM&amp;tbnid=E5H3-PlM3OHAxM:&amp;ved=0CAUQjRw&amp;url=http://newtheologicalmovement.blogspot.com/2012/04/shroud-of-turin-represented-at-every.html&amp;ei=3_JdUsS4DYyFiAfWxoCoBw&amp;bvm=bv.54176721,d.aGc&amp;psig=AFQjCNFdDDAnDXhDf90I0-nQJgZn6i0uTg&amp;ust=138197497832405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kr/url?sa=i&amp;rct=j&amp;q=&amp;esrc=s&amp;frm=1&amp;source=images&amp;cd=&amp;cad=rja&amp;docid=utbfz0UVyv7r8M&amp;tbnid=e5LoN34dTxijoM:&amp;ved=0CAUQjRw&amp;url=http://usatoday30.usatoday.com/news/religion/2006-09-01-pope-shroud_x.htm&amp;ei=XOpdUrvyCqOuiAeI44DQDg&amp;bvm=bv.54176721,d.aGc&amp;psig=AFQjCNFjoYEls2eErWhl3myyUPJyu0-Lng&amp;ust=1381972933246706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83568" y="1700808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b="1" dirty="0" smtClean="0">
                <a:solidFill>
                  <a:schemeClr val="bg1"/>
                </a:solidFill>
                <a:latin typeface="!백묵 가을잎체(가는)" pitchFamily="2" charset="-127"/>
                <a:ea typeface="!백묵 가을잎체(가는)" pitchFamily="2" charset="-127"/>
              </a:rPr>
              <a:t>예수님의</a:t>
            </a:r>
            <a:r>
              <a:rPr lang="en-US" altLang="ko-KR" sz="5400" b="1" dirty="0" smtClean="0">
                <a:solidFill>
                  <a:schemeClr val="bg1"/>
                </a:solidFill>
                <a:latin typeface="!백묵 가을잎체(가는)" pitchFamily="2" charset="-127"/>
                <a:ea typeface="!백묵 가을잎체(가는)" pitchFamily="2" charset="-127"/>
              </a:rPr>
              <a:t> </a:t>
            </a:r>
            <a:r>
              <a:rPr lang="ko-KR" altLang="en-US" sz="5400" b="1" dirty="0" smtClean="0">
                <a:solidFill>
                  <a:schemeClr val="bg1"/>
                </a:solidFill>
                <a:latin typeface="!백묵 가을잎체(가는)" pitchFamily="2" charset="-127"/>
                <a:ea typeface="!백묵 가을잎체(가는)" pitchFamily="2" charset="-127"/>
              </a:rPr>
              <a:t>얼굴을 찾아서</a:t>
            </a:r>
            <a:endParaRPr lang="ko-KR" altLang="en-US" sz="5400" b="1" dirty="0">
              <a:solidFill>
                <a:schemeClr val="bg1"/>
              </a:solidFill>
              <a:latin typeface="!백묵 가을잎체(가는)" pitchFamily="2" charset="-127"/>
              <a:ea typeface="!백묵 가을잎체(가는)" pitchFamily="2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772400" cy="1470025"/>
          </a:xfrm>
        </p:spPr>
        <p:txBody>
          <a:bodyPr/>
          <a:lstStyle/>
          <a:p>
            <a:r>
              <a:rPr lang="en-US" altLang="ko-KR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Manoppello</a:t>
            </a:r>
            <a:r>
              <a:rPr lang="en-US" altLang="ko-KR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의</a:t>
            </a:r>
            <a:r>
              <a:rPr lang="en-US" altLang="ko-KR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성면</a:t>
            </a:r>
            <a:endParaRPr lang="ko-KR" altLang="en-US" dirty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  <p:pic>
        <p:nvPicPr>
          <p:cNvPr id="5" name="그림 4" descr="linie_no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2420888"/>
            <a:ext cx="2757109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1052736"/>
            <a:ext cx="5508104" cy="4536504"/>
          </a:xfrm>
        </p:spPr>
        <p:txBody>
          <a:bodyPr>
            <a:normAutofit fontScale="90000"/>
          </a:bodyPr>
          <a:lstStyle/>
          <a:p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1506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년 경 </a:t>
            </a:r>
            <a:r>
              <a:rPr lang="ko-KR" altLang="en-US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어느날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/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ko-KR" altLang="en-US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신심깊은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en-US" altLang="ko-KR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Manoppello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의 의사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/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sz="2800" i="1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지아코만토니오</a:t>
            </a:r>
            <a:r>
              <a:rPr lang="ko-KR" altLang="en-US" sz="2800" i="1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sz="2800" i="1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레오넬리</a:t>
            </a:r>
            <a:r>
              <a:rPr lang="ko-KR" altLang="en-US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에게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/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낯선 순례자가 접근하여 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/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자그마한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꾸러미를 건네 주었다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. </a:t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/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그 꾸러미 안에는  </a:t>
            </a:r>
            <a:r>
              <a:rPr lang="ko-KR" altLang="en-US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성면이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들어 있었는데 그것을 보고 놀란 </a:t>
            </a:r>
            <a:r>
              <a:rPr lang="ko-KR" altLang="en-US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레오넬리가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/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순례자에게 물어보려고 고개를 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/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든 순간 순례자는 사라지고 없었다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  <a:b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</a:br>
            <a:r>
              <a:rPr lang="en-US" altLang="ko-KR" sz="2800" dirty="0" smtClean="0">
                <a:solidFill>
                  <a:schemeClr val="bg1"/>
                </a:solidFill>
              </a:rPr>
              <a:t/>
            </a:r>
            <a:br>
              <a:rPr lang="en-US" altLang="ko-KR" sz="2800" dirty="0" smtClean="0">
                <a:solidFill>
                  <a:schemeClr val="bg1"/>
                </a:solidFill>
              </a:rPr>
            </a:br>
            <a:endParaRPr lang="ko-KR" altLang="en-US" sz="2800" dirty="0">
              <a:solidFill>
                <a:schemeClr val="bg1"/>
              </a:solidFill>
            </a:endParaRPr>
          </a:p>
        </p:txBody>
      </p:sp>
      <p:pic>
        <p:nvPicPr>
          <p:cNvPr id="9" name="그림 8" descr="43_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29054" y="908720"/>
            <a:ext cx="3279475" cy="4464496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그림 2" descr="43_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332656"/>
            <a:ext cx="4464496" cy="6077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0" name="AutoShape 6" descr="data:image/jpeg;base64,/9j/4AAQSkZJRgABAQAAAQABAAD/2wCEAAkGBhQSERUUExQWFRUVFxkXGBcWFB0bGRoXGBcXGx4XGBYZHCYfFxojGRkXHy8gIycpLCwsGB8xNTAqNSYrLSkBCQoKDgwOGg8PGiwkHyQpLCwvLCwsLCwsMCosLCwsLywpLCwsLCw1LCwsLCwsLywsKSwsLCwpLCwsLCwsKSwsLP/AABEIALABHgMBIgACEQEDEQH/xAAbAAABBQEBAAAAAAAAAAAAAAAAAQIDBAUGB//EAD4QAAIBAwIDBgQDBgQHAQEAAAECEQADIRIxBEFRBRMiYXGBBjKR8COhsUJSwdHh8RRicpIHFiQzQ4KyUxX/xAAYAQADAQEAAAAAAAAAAAAAAAAAAQMCBP/EACoRAAICAQMCBgICAwAAAAAAAAABAhEhAxIxQWETIjJRwfCR8XGBBBSh/9oADAMBAAIRAxEAPwD1q4Lu+pfQLnfYMxiY8qavZ6E6pY6hmTv64x7R51ZCgVEW05/Y5/5Tz/8AX9PTaDilkak3hFJ+xrTXGYg9TDQNR3MDyK86q8TwvdMGBBtsyghpJWT8waZ/tWsHl26QJ9RP8CtY3b3BO9wFLesd2Vnw4bXOzMOXSsOKStLIT1pR5yvY1bfD6fzPudySSZOKsK+P1M1xV/h2QoGs6Ja34zoHysJMoYGOUZmcRFdkl1SCQykdQw/WapGe7DIwcmraoq9rcOWsNAzvHoc/lmrFniAyhhswkeW/6be1Pn6feaxezOL0nMC3cZtHiymdm6A/160pNRnnr9+S8YuUKXT78G4tynEA7ffnTWEUff2aoSMj4gvsGtgayPGGCB/3fCG0AmNVYDXLhViUv61Q6GC3vnljjcYGgZjcnyrs7BmWnJJMemBHsJ96nBqThuzZOem3LkyPiZXPBuE1ayE+UEt86SQBkwJNcjcusrTo4xbQdD8tyQgDBlziNQUzMw0DaK9FZwNyB6mob4FwaMEN80fu/wAz/XlVVPaimy/4Oa7LdhZXXr1EsAHB1n8RgoIOZiKp8Tf4nU5REZSBo1HMqJMiV+YkqPEY0gkCTO5xnY7WyHtM50mdMyR1I645RP6UOUYBkMq0yDkg7kN55rUNXc9rVM1LTUVadowzxvFSALSgnUMxA3gyL2QPDyltRxbjNnsrib7FxftqgGjQVMzKnVPiOzR9YzBNXCkDGR0/kaFf3/Ueoq1ErJKKAaR6YhAtLPX7/lS0UAFJFGnpRqoAPT6UuqaCKbH3/SgCRUwTuPLce3T0px4jBz+kQRncHlzqINSEfQ1mStDTpl9L12E7tFIYmZMBf4jPLOfKq/C/EoZAzW3EqX8OkjSNzlhHStLhuKJAkE+YztzIGR+dYa9gIIC3L0gaQNCAxvElJ3GNyIxXDTXBXVcn6UjZ4LtRbrOoDBkCkhgP2pjYnoalt8dbbXpuI3dkh4cHQRuHg+EiDvG1c9w/ZndufG8sObi2IWTAhY5nEdT1rP7O+EbfETc7y4F1udB0FgGIYQdPgM6pIywJE5adpu6kEItw3M7IMlxTBDDbBnMdQcGCD1yKityHAOdxq6jxEAiSZWBnznmag7F7DThldUJOtgxLRMhFTcAThRvVribWshdolpG4xAKnkcnPSRzpyGieioUv50vAaBmCFJOPCTzkHwyTt1qemIa+1IlMD9elAMD9a0ZIlOgBSNicjYSeY5b7bCsLtL4rFniTZZJAC5DS/iKT+GF2AbeRJx6bHHOFttqkzAAAkkk4HufvrX4fhLrfPda3Pi0IoWASMBpJGfoT0qe7a9qyVUdy3PBin/iFZ7sO1q9oYDcIROoAggXDMageh2EnFXHsOOIdLICwFYmAYI05VY3gwAevljR4tP8AD2mddThVZoZpOFLDPISAPees89w/xVcQG93afioz6e8aV7pSdJ8JgsviEwIpy03qVXuEdRad/wAD+KPGFivd95ZBOnIXWEVidRB8OpoVScc6YOP4lrQtnhAohBAtXCFJYywYEHSFAORq1NBBEtXU8LdDKrYi4A2MwxAJWfqfrS8bxtq0Az3EtgnSCzBQTuBLRnB+lCivYTmyh8P8fcvWi11AjBo33hUMnzBJWdm06hhhWqRz96zOMtm03ersSO8XkQf2h5ifz9Z00uCdOJ3I57xMdJ504t8MUkuVwyCyY8J5beY/pgf3qy5MTHL7HlUPEjwyMQQfQTn8qEt5Go6h0O30H8Zo7Bh5HcLkBjkkb+R5Cp1NRlYOKftJoqhXYtc32hxS97NtWkubbiFhmXmJaZHXpXQd9Pygn8h9Tv7VxXxBw7rxJVWVQyte/EVD+IzFRbUn94wMzzrLTbW0xOUoLBo2ePDMqwwLKWEgZUGJwasMk+vWuW4DinDhzcRwO6EEaWPf6NTaZkkYGoyTHljqq6obq8xGDbWSIyN/qB+o+/ana9v15U+ozbzIxWzZJRUWqPL9PbpTw/LY/e3WgB1BFFFACUoNFBFACFaSSKWev3/KloAbbaMiR6H+RqW3bDn5gvTLGfUz94phFFKgGvwTa1Vp1HaTjY7TTz2ZcB1qGR+qnf1HP73ot8SQwbcLIE53iY+laadpKQCZHtipzVqmrNxlTtMoWu0ryCGTXB+adJjzB+/WrXZvaQuFgw0vPykz4eUHn7VM3aKeZ9qyOKXU2pfCQZWOXl6H784+HJZV/wAFVOLw/wAnQMoO4B9fKoOGtBWZVEABSAAAoEEQI9PzFM7N7QF1ejDDL0P8j/TlT+IRgwZACY0mTGJkZ0kmPF5eI1m01aCmnTHtTUNU17bs/ve5Ux7GM1dtqCAQZBEgg49q2pRfDMuMlyih200W9Q/ZZW+jf1q822MlTI6xsR9Jqj20g0KJ3uII652NaRT69axzJ/0aeIr+/gY1tblsqfErAqR5HBHXrWHxvwfw/dkpZUMud2zH7J8XMYraNszIIDem/wDqj035VIlyQGHQGP7Vu3wZpclN7YayrIIhVIiZgADTjeBIz0rPvdlrfKrckhCW0lmAaUdCrQZ0lXbHPmCMVY4G4ULWTAAYx/pbxADPPxZ5RWoHH06VjTdpv7Zua2uvtHIXfgqyA6hrqs5uMWLJ4dRBcKz2ypkdeWTGmRX7D+DUu2zca689+LoCKqRoA0hpBLNBktMknOZrre2mH+HuTtEe8iPzipuHtgqAygMAJjGYzBFFy3UFLbfcW+0KfQjzz/Wjln+lQ3rhBCwTDbgb41AT+99Nj1FPtjV8wgDYH28R5elavJmsEl67C9TgATv9/pRbSctBjYDIHnJ3PtyoIgbD6elIrxTqzN1wWKqcZ2TZukG7aRyBALKCQOmeVYfaXad837i8LcstotlO6NxC/fEM2opiIC6ILD9skGBRcv8AaJEBLYJJGNOBpWIPedCzTpnUFGkr4qYDeP7Cs2r6lbVsK+0IBpdc49f1qzRxS3Bwtlr0d6jAtkEZLDcY2iit6TeUw1EqTX2gpF5+tLSLtViQtRNaI+XlmD/P61LRQAxLoPkafTLlqf7TTbbxg/f5UAS0UUUAFJMU6g0AJSMeXWn2m0kHfO3P86nv8bqGABPPnA5TSyBXtvpiADnY5H8xV2xx6TldJPTb6VRIpjNG+3MxNJxTGmXXS3PzMP8A1xSGwnK59VNRngH3En2P/wAmCPpSrwVzB0znrH5GlfcCC/w0HWlwBxtE58iDg1PY7eK4vLnkyDB/SD9+srcMg+YOp9JHswwfqKS52VrHhZSPMf3qMoJ5Tploz6SVoyG/4gcL3fiNwwple7mYcWyoWd5IxGxkxTeC+IbAuJ3Re3qZgytlSqvcSckkNCFvIbwcHQt6RjRbIIgg212JkjbYnMda0P8AD27iE92k8/CM51FSQJgnPrmlqaeLDTnTroQcOjX3FxhptjKA7s3758o2+vrpkmPOqfY7/gW+UiYHIEnHtt7Vc9N/WswWL9x6jzXsROTSWhEr5kjeCCZx1gmPpTyn397UPa1LH0PMHOa0+xhdzL7asQhuqfEoCnoyzsR6n8vIRfs3AVBG0D6Y+tNuWQ9tgxgEEGPWDHvt7b1n2OIexi6pKk4cAdAPEBsTE/XfNStRlfRlqc4V1Ri8f2fxdqwiniFKhFNws7FjcnMFgzEToiGUCHlfEIfw69pM7jvUQJ4U1m2yuZjUAql9Gj946iwnYlRe7W7PvPcLLbB1WgnzgFTrY8zkweWPWqLdm3Va0psomq5bI0upA7vRJxnZTgnn1pubT4OWWpK9qidDwVi4ttDeIa5LBiCNmY6ZIVQzBdIJCic4q5q+z6029c+VRzzPLw5/WKBVEUfArLzptSQKguAlgoJGJwc7gfx/MU7oSVmTxvwxYcMW1S7uxbUCSX1SgVwV0y/yxBgapqna+BLBZiwuksQZGldLeGdJgEEBdOpeTECBgdELOZOT1O/tUougbnFGR2Z9jsbuuGNlflUMwEAkksXiFCqgnAVRAG1VLFzUoO8jPrz/ADmp+P7fZHcWwrBVVp0sZLa+amAo0jPnWQOKZCBKkG6F+VgYaDzOCCfl3HOsQmlOzM9WO3a+bNJjg0sUjbffWlrsMBRRRQAUy4k0+igCNH61JTHX8/160I3KgB9FFFABSEUtFACA0pPTcQfoaCKNU+VAE6ca42b65/Wi5xjtzj0xUKYMnbmPvnUl51Pyrp96VK+Bg3EsRBMjzpiuRsSPQ02nI5G36A/rToQ2pLV2PQ4PoajpVEkAbn73ofcC72I34Wj/APNinsNj9P0rQFY0Hhz3kyG8Lr0jZx1j+NWB2za/eMHnoaPrFcKaj5WzqlFze6K5L5P86XTj7+4qpxdg3LR7pwGwyNuutGDLqg5XUACOYkVhH4a4tWm3xRUFrZbJM6QdeGVh4nOr0GmQDihKjQLMrmZG8/mQf90ZrM7d7RbXeRnOkOoCmQujTbO4HXVnPtSj4a4wBwOLPiCSWYtLC0iEwV8I1qX0jDg6Tp3rV7T13uGuW1AlrcAlsHUMHExtzPOsyjueBTTlFU8oyOze3A1+2ovlhNydR3ADaZwIxHrv5Vq9p8Yhu29Jl0YyozCkQ3lNcvxHwvxPd6RYtjTaNuQ6kkeFpOJ1a9ZxGGA5Z6jsGwAneAyTg45zn0zj2nnWZwqop3fwP/HW1OUvtlbtPgEvurFkt3FtuEuCGZTdSAytiCpzAPoczVT/AJSuFYPF3Zggks5BlLSwVNyD8j787hO+T0XFICCY5Tt5GR5zke9JbuKDo1DUD+9JI3Hrj9DW91Omaq1aJb1yBP2egHnTLamZO/5AdB9Bn0pjXRrAPSM8iSv5x9Zqa+4VSfy6nkB74inaFTKPbjs1ki05W4R4SukmZEiHVht1HTasPjeM7QHeabdsaWfuJwzgMipqPeiGNs3HOFziOuzxF82riIoE3bbwzI5HeL3elTpGAQ1wx/lxzrGu/FV23DXOFuAszaBDD8M6e7iFYd4waCpKmUbGykz0HSQ3ieD4xpLcNw7wIUFAzKouGBLX1DwnUr82+IOjxnw4oUXUtolxVBKqsrqEE6TuMyJ5+RNVrHxbd71F/wANc7u5cRQ2l10qxI1tqXIjSY8MCZ2rqwazKCZlUnupHj3G/E15eGvDvGD95dvK+CU4e1euKyT5NbRPS8tXeI/4iAXHC9yRL6QWIKhb9u144YlsM5woHgwXGa6S4qKtxbmok6wRiC0tJIO6lcQOh6g1Je7MsXZJRW1LpO+VmdJgjz88kcyKppau9c5N6unsfGDnOK+OTbLqxsarbXgfEw702mQG3ZEmLmltiWzAgzhD8ctDR3Bh2Q+Jh3WnjLVj8b93UlzWNvkbfl0jdiWCZNpcFiN4l8MQJgT/ABMbmi32NZVSoQANcF5snNwOHDEzMhlBjbEbVfJHBhL8YXNVtQlppYjUHAS6BxBs/gFnBOAGxr+dRsdVUOz/AIpuoranQzJD32IQaLIfQCI8bk4/0tgxFdzH5UaaKFZHw93WisQV1KGKncSAdJ8xMUEcvpUlBFMQ1G5U6oyPry/l99KcjTQA6iiigAoIoooASlBopIoAWigGigBbDwcicR7HmKQCmP8AQ9acGPlQA97hO5JpUukbE/flzpk1S4/jzbKABfESCz6goiPCNKk6mkx/pODgFYAr8J2tob/vLb1O4ZZthV0lgIQjBIC58/QVp9iduNcuaWuq691qMacNqUTKgacE+E5FZDdt/J+A0sbeokQB3jIJBgzAYk+YjnUfD/F6IBxA4a747clMfMLugtJ8I3k+TTXE4ONUxwhJu5SO2Z9QIUTg5OBmduZqNSdQEAHoecRkfvfe1YV74yOVSwxcs6gM0ZQqIODBOqY/ZEE70/s/4sW9dFp7LpqQ3AzDAhyoU89UCZHtVKfJW1wdIayOy+J0lkuQC7a0MYOvdQdpBxFaFq55yCJX23HU8t879Kqdo8OGtXQYkSwnkYEEev8AE1Kd8roUhXpfUuuM4qrbsg6sCNXQdF/jU3C8UXtqwXcbk4nYxEzkdKeqRA3OSfXc/maonuMNONjFtDaBBnlXPH4gDADRc0m61pSzKBqXcTuZEgT0zW9xXFpbGpzA/WOlc7w3ZPDtcBR+IQvqM95pDAliQmOZY48z1pt6fEhJanMS72Jx+twO7KHulcG5nUpYrqJDYYxPmIzkRtm8RhhGRBBkT0yJBrP7K7At8OxZC5ldHjfVA1FoHTJJq5xEKrEiQAxjkYExTaV+USk68xFc7XtKx1Psob5WwpmDhcDB+hql218X2OHt6y0+IIPA8aiJg+HpmBmPrXN8b2i92HW2iLdshgrsxxbL4lQACQ4MNg6l5mKnTsc8brW/3ZVLiE6NfiGkHw3NQMEHf84xU5LU9jGnqLxFuXlvpzRq/wCLWzZTiFNq53pA7wtot/iZl7pB0piPlmSBAmsDiviVLTMwtuqjJUMHUr3gQG25IgaifmAiOYIjuOC4dbaLbQBUUBVUbADEedWLsRDCZxHWeVPYkl2L+I23XU5bsztMXgxCldLFckGYJE42225TV2sFuLFtRrNxMMDJujxajAGNJgZEHMZIqXs3tVGuNF2VCL8z/tSZgvBMiDsB+prDW3NI4/Ei5UjZooBnIyKKubCiiigBGWajYfXr123qWgigBFef5c6WomTp9f6c/valF7qD6jP9qAJKKZ3o8/oaUXAedADqKTWOo+tGodRQApFIDQGpSKACmxyp1IaADTQBHM/WgNNIR70AI1z1PvUQDABl0k61aD/kMwG3Gd+tSKPrOfv6U9dhWZR3KmajLa7RF2j8Yf4cKb9sw7aF0XEAnS7eJrzoq4Rsk7wAKntfF/CXLYLXVXUiXSrTqAcIRIE+P8S34RJ8Q5EE1+K4FLmnWobSSQDkeJHtmRswKOwg4zVNPhu2GDoGLIVdUa47KSnd5ALfPptIJySFjmZjKLgr5KJqbrg1R8V8JpQ279sjXpGWAyvMxgeNfEceIZp3GDv7otBiEILOBvgLAPvOOvpWcfhThb1u1Fp9MqFi6YhQAJ8YyNA88HOTOd8O9t8S73O8WIQs3/TvbNm8twqLCs0i94f2l8IjoRXNqNSV9Do01tfc6zsi5pD2mI/BMap/ZMkekVlcV2xfS+wRe+QaWARDq093cLeMMQxlEAGkSXA5ikurc0i+buWCbLGJByIhoMCPKtXs7gNGp2YM1wySNtO+J9Sffyo05t+VL9C1IJXJv9nPWuO4luJUvw7/AD21JKsVRWJkg6QsiAdQLQN9JxXR3uAVxB2JmDmD1WIKn8vKrRTyprCrbI1RHxJXZTtWL4JQXBpWIZllyCJjofU0nFpfCwStxTIYKkPBEYzE1ZVtLdA301dPcR9KnN01hafdmnqdl+DlV+H7cqiWr9vURrJu3ACgEQYaNgBB6Datrs7s1LIfRqlmJYs7MSRgEliT8sVe1TUDAKxPJoz0IneNsRnyqlyXLMeV8KiZd6RT+J/64+uf1FIXiNznAG59P50WbRJljJjlsPIf16UPLBYRQ+JuAe8loWwpa3dFyHJA8KvEmD+0QY5ia55PhvidZ/DsNHeGO8MA3lUGIUQZDETOGjoa7O7djPOYA8yYGfencMsDzJk+p+49q0ptYRhwTyzmuHD2baLdRl0qqlhlcKBOoelW62OJQODb5HDeQ9f3tvTfpWa/Ylxf+3cBHS4M/wC4UlqyTzlFHCLWMMhopviR9F0Qx+UqJVsxG8g/fSa3E9sWbdx7dx9BtgFi4IUatMeLz1r9SN1aLR1Iy4Jyg48luinWrltwxt3A+hij6eTjce1TWOGDCSTWtyqzNFemm2K0f8Gvn9aqXrRUwaFJMKIdA+zTTYH39+dSUUxEQJB+/sGpQabcWmBo/mcffPNAEpFNDUooK0ABNEU1HEU7WPsUABpqGc/QdKU59PvFK4mgCtxvHLZRncwsqP8AcQo3wMkZPWmP21YUS11VyV8RjK7j2x7GrF+yGic5B35ggg+oIBquexbOot3Y1EMCZP7c6sTEkEyfToKTseBR2zZP/kXlz5EqJ9JYfn0NScJ2vaZl0XFY4aFI1aZiQD54g7fSoj2NZM+AZ33zmciYMHInbPUy632dbV9SqATOZPNtTYmJMAExMACYApZDBcHZ4uTDsh1am0tABnfTtnHWfIVLb7H1W1U3SVHi0aRvzDcyJkH3rnX+HHnw8Q6hu8Z9w3eXNEsullEQpENqIBIBzK2m+D2fU9riblsl9UAGQNZcLq7waokRqwdImuR6CWWdPjSeEbt7smwwkoACJkGAPTl7RS2LN60IXTdTkCdLAdAdiPvFW7MOOYzrHUaiSDz88Vi8dxfGW2K27AuIrqokwGRzq1AiSDbA7s4yXDGQDSUFysMXiS4eV3NI9rgGLqNaB2LCQT0lZiragESDI2+/PauQHavaOnQ/DIw0gkkTq8YBTSDA8POZG9X+E7+yhJAkF/CJwqs0MoJMoVgwTIkZkzQ3KGXlDUYzwsP/AIbz28ER9elR2Buu+JHpMQfMfxHnScJeW4Pn1ejR74gj32o4aypQGIPOMEE+Yzt9xT3W1RnbSaZL3ftThMRv50wXd1beJBjcfz6/1woxzqidmGqK/BW/CJ+YeH0AxEHbafsVae8ADPL+Pp/CqeAqvksY1RMnkwjmd+XL0rD/AMDxxIa265vB2Ny6WVrWq4YW2Ui0dBQQp5eWozi8UUms2dIqSdTY30jpyk+cfTNK7ydKnOxI5ep6+VcyE7SR0BvW2EanLBAF0nxSFtglSJiIMjcAZrrw3aWhil62DoC+MrAYOxmO5EMVYGYCkciYatUZO0QACNqdXLPY7T1Ei5Z06rsDHym2O7H/AG5w89ep6Vv9md53S98QbkeIj1MZCqCYiSFAJmABinRkTtLhQ6wTHKek7H2IH1NcP2ibly5eduCHEjSB4VugMQ1gM2tSVkwZCKSe6AMAZ9Bu2gwg+W24IIII9CAazbFw2Luh2JW6xKMR+2TLKYEZJn7MT9MrKrzRoxP/AOjfsvptcDAYvJDNGpFEHwofCxkAmJAwCcVsdlcbcum53lo29LlV38QzB8SiccxK5wTmNHh+Nt3CwR1Yq2ltJBhhMqY54OPI1Xv9oAAZxMSASDvt+9tVbJURjtO0TpFxCfFjUP2H7tufK5Cf6sb1S4rtO21wKHTVBgahJhgpx5MwHqax+K+FeHu6yysDcJZofmzi4YkEDx59STvmpP8AlmxJ8G8zn95NBOOcHfec1VJow2i+eLQEDWskah4hlZA1b7SQJ8xSjiFmNSzMbjeYj1nEb1kf8n8PAADABSoAKiJIkxpifCBGw5AHNOu/CPDt+yR4g+G/aUkg5BznffzreRYNhtqGWaVudApiIxipAaQiaYcfZ/hQBJSGlJoAoAQIKSM7/f3H0pxNAFADHP36fpmng0nOkGKAHUyefL7z99KAZ9P1/pTzQAVLw3EaWH5jqPT3H2ahU4qpx/Zven5yk27lswJOm5oyDIKkFAfr60mCOkTQxOgjVz0xP/sOfv1ptziirQ2kbCZImTuARy5if68bZ+FVUD8W4SCpnAMrbW2GJ5kBVaTzArW7CsHhrQta2uKCx8ecMSYyTzJ51Hw30K7l1N+Sc6ccswfcR/P2pLMklsY1CBPXrz26Utq5kCZDDwk//JPMx+h9404hdiwBlsExzJ6+dS65N1jBFe7ItMZa2AdyRI/+SK5a3w10Ko7riZFtg2kMDrgwxP7QBO07n2rtiojFNWdhSemnwR1E50m2cx2fxht3XNxbir4CNYYAGHB0zO8jnmDnad1uMUiUOr06Yz+YxvU3DJ4c5BmZ55wT6iMVT4nge6m5aHh/8lvkQOY6ECfb6HHmiscF9OEUtvVFzh+FgSdzv5TkgeUz9aDw0ZU6esbf7f7UnCcWrW1YaiNIzpPT8/aasq0iRkeVbVNClaeTOuMSSGACtC6g2IBM5GRM4/WrS8MJmJPU5P1jp95mpTbFNsYGnmuPbl+VNKhN2Rrw8TpJXyERPpy9iKLbNJEDzJmD6fePOrFI1OvYV+43xf5fzqh2whZVU6VYv4W1wAwDGTidp2n+NaVVLt5GmcqJ5TJjfGwifr6ViaVUbg3do5zhvh6zxK6WLrcVrlwwQQTdcOXB0zp1BcqVMYmGM1rX/DYLl7+uLVxYSwluWdixMidKxjQBpnO8zo9sLeN4NZV/Dale7TD3PHqR7hYC2ABbgwZLn5ois7ivijjbVkvd4cAKonDHxE2tJKgByDqcAAA4MyQacXKqY5JXa/Bo8DwQs21tCYtjSA0agB1gAekCIip6zuK7Z4u4oH+FUltehlkkYlYzggzMmG2EZqfsq5ee3qvWTZbWwhidOmcEsR4cdRmMcqvHU6Mk4exbIpK55Phq6HLpxBthrveEKm41XGKsQ3iw+nP7oPIALc+GbhJ/6m5pIHhlvmD6tWoPJYjmTPqMGm4xR0FIuwql2XwL2u813TcDMCoM+ARGkEkmNvp5mrq7CtGRaKKKAGgHr+VLB+x/WlpGaKADP3/ek1ef0H9aAnXP30pTQA1Z8vp/XpFHd9c/fT2p9I38RQARSg0UEUAIOdLTZz986dQAUm3vS0jbUAWE4shdOPeqxE+21KaNXSlSHbJOHvlMridxyP31ou8WzNkmDy5DfaPbJqJV8/0/lQoyfv75Vnw43wa3s0eE4kkgT5QRP9Y/T3xavBtJByGBEqMiQRtzHp9KxwYyMEbHoa2LPEgqCSAcSJ5+XlUJx2s3F3kyuye27Sr3TsqNahCWMKTOmA7AAtqIBUGQTmDgW37T4eZ7+0p8WRdQfLAacwYkTO2Kze2fhvh7ysCxBdwxBuMVlm8RFvWAJJkxHM86pdm9h8J33jH4ysxnvGguXnweLIxqjG5xmppxXlZVxcvMjoeB7US8JtXLV0QG8LQQGmCQJgGMSBsafxF5lkwJ0NpzIZgCQsYM7+s1U7N7DsWLjXLSPqZVQksx8KgADxmMBQPamdsdoFWjT4e7YnxCTLKpGxH8abaRJy2q2Y/AfGHFMqqeDZnO7aXtoGLKACCrlQAZJnpAPKe18WcQwb/o7gYSQM6mGgv8pXw4VgDkFig3fFpu3Ly4FpMaQYZiSWkeFFWdwR7+sWeD4i/eBde7RSSActOhmWRtiQd6HNChKMnSf5MZviTiWCk8Jc0kMSsvJK2S8QLQ3cooJkHxeGQJvXfiRtKIOHYM9lrmnVpgKxWACgbxY0yqnxiQDMaOviR4dNtujzCgea7z95qtc+E7NyGu6nfm3eMsmZ2UjY7elOLTeUbkmlhle38Yahq7nwzb2ugk95o+UafFGtZ9d6v3uIe4QUst4edyFOREBWmqvBfCnDqcB/C4x3tyPAQVldUGMRW7Wp1L0mYNx9SsweH7FvJlLgSSJVZPhHQsRJ8setW27MdvnuXD5agg9goatJtqhLQccvOpLRiUetJ5MPirptsFe4rt4QVZwLn4jFLZDftBnBAUjcECon7UtaoLqjQGCscsudTDJhV0kk5GK0O0fhuxxF1btwNrUKohoEIzOMR1Zv6VTP8Aw+4UoUIcgrpyy7Bw4xo0/MBiIMZBkzuMXDhilNS5QicYjEhXUkGCAwkGWEEcjKsI/wAp6Gni50zWdx/wXaRe+tzFthdUEidSs7AghcCXONyAM7gzcYHtXNPeCNBaNGMFAAMk7MfpW/8AYSdNE5wUY7rLmr7g/fX8qAfuDWVf7SZVJDoSNGNO+owdm9x1GfKtgiqw1FPghGSlwITTVH39/Smtc+/M49etPBFUNC0nOlJoAoAKRqWkagBaKKKAEYYomlpFoAUGikK0T1oAbb2z+VPpCtFAAOdC03ST0H50+gAqzwt8gjnEkenMT6Z9vOq6rJgb01OI0tkGRy2OcYBIJrMlaocXTs1OJDE6iisAMQ2cxmTEbDb+/GvxnF94dNguDfBlcFV725LahJDC2LJOymQcEwL3G/EjWn0m2SEVbjGWZVkXQNQIC5Kc3BlxEgEip2Z8U27TeGWRigIVrU62Ut4V7yTpUSR0II1CJ45abvJ1Rnh0WLHxLx9xFC8NDaEYnSZhiTJVo04AEHJ1ahAUitXiAL+kXLDC6EgswfSswf2CCwJrI4r45sahdtFywXPy6XUNBGGJxvqiNhM4rZ4rtwsg0BkBYKXIGN5AzvGeXtWZuuf2C01PpfwRdjdicNctK2kM4gP+IxKtAOkw2IDCPIg861+GezbIsoyggEhNctBlpgkt1M1w3D8VwRHiHEo9xtZRnksfmljlUkXQ2kaZ7pSJABaLguH7NCpDcQU8I8VnwaWa5Ade7EL4WnGxHWqRgooi4xTbiqPSKRmgTWD8JdnWEV7lhrhD6VbvAAwKT8wCglobdpgFQIAArcHlvWgGHDgzhsfQEg+uD97TA1G41AjIO48j1qNOIAkGJByoyduQGYNLg1zwWKa1oH1pov8A+Vv9v2frQGb90f7v5A0WKjl7vxxaV9JV413F1CPltgHvQDGpW8URM6aevx5YZR/3NLD5igAHhRiCdUyA6jbc7wCR0LcODAITaANAMDoCcflUdngEDEaVIj90ZDciIjAWMDam3YJGPc+KbHERYt69V4OLZ0jSdCh4kExIBAn90+U6fDLbvgM1tWlQfEgMHIMFhtKirdrhEWCFWV2OkYHQdPaqHZHhe5b5KxC+kkxPuT/bE5epFFmDX37wM7c4G1b4e4ws2pAETbXmwHKDz61gtxmjUFuLAaBqIiI3kAn0ERg5Ndq6AiCAQdwRI+lZnaXYttwFFtAZmQoG3mB50pJrMTncJSdJ0j//2Q=="/>
          <p:cNvSpPr>
            <a:spLocks noChangeAspect="1" noChangeArrowheads="1"/>
          </p:cNvSpPr>
          <p:nvPr/>
        </p:nvSpPr>
        <p:spPr bwMode="auto">
          <a:xfrm>
            <a:off x="762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272" name="AutoShape 8" descr="data:image/jpeg;base64,/9j/4AAQSkZJRgABAQAAAQABAAD/2wCEAAkGBhQSERUUExQWFRUVFxkXGBcWFB0bGRoXGBcXGx4XGBYZHCYfFxojGRkXHy8gIycpLCwsGB8xNTAqNSYrLSkBCQoKDgwOGg8PGiwkHyQpLCwvLCwsLCwsMCosLCwsLywpLCwsLCw1LCwsLCwsLywsKSwsLCwpLCwsLCwsKSwsLP/AABEIALABHgMBIgACEQEDEQH/xAAbAAABBQEBAAAAAAAAAAAAAAAAAQIDBAUGB//EAD4QAAIBAwIDBgQDBgQHAQEAAAECEQADIRIxBEFRBRMiYXGBBjKR8COhsUJSwdHh8RRicpIHFiQzQ4KyUxX/xAAYAQADAQEAAAAAAAAAAAAAAAAAAQMCBP/EACoRAAICAQMCBgICAwAAAAAAAAABAhEhAxIxQWETIjJRwfCR8XGBBBSh/9oADAMBAAIRAxEAPwD1q4Lu+pfQLnfYMxiY8qavZ6E6pY6hmTv64x7R51ZCgVEW05/Y5/5Tz/8AX9PTaDilkak3hFJ+xrTXGYg9TDQNR3MDyK86q8TwvdMGBBtsyghpJWT8waZ/tWsHl26QJ9RP8CtY3b3BO9wFLesd2Vnw4bXOzMOXSsOKStLIT1pR5yvY1bfD6fzPudySSZOKsK+P1M1xV/h2QoGs6Ja34zoHysJMoYGOUZmcRFdkl1SCQykdQw/WapGe7DIwcmraoq9rcOWsNAzvHoc/lmrFniAyhhswkeW/6be1Pn6feaxezOL0nMC3cZtHiymdm6A/160pNRnnr9+S8YuUKXT78G4tynEA7ffnTWEUff2aoSMj4gvsGtgayPGGCB/3fCG0AmNVYDXLhViUv61Q6GC3vnljjcYGgZjcnyrs7BmWnJJMemBHsJ96nBqThuzZOem3LkyPiZXPBuE1ayE+UEt86SQBkwJNcjcusrTo4xbQdD8tyQgDBlziNQUzMw0DaK9FZwNyB6mob4FwaMEN80fu/wAz/XlVVPaimy/4Oa7LdhZXXr1EsAHB1n8RgoIOZiKp8Tf4nU5REZSBo1HMqJMiV+YkqPEY0gkCTO5xnY7WyHtM50mdMyR1I645RP6UOUYBkMq0yDkg7kN55rUNXc9rVM1LTUVadowzxvFSALSgnUMxA3gyL2QPDyltRxbjNnsrib7FxftqgGjQVMzKnVPiOzR9YzBNXCkDGR0/kaFf3/Ueoq1ErJKKAaR6YhAtLPX7/lS0UAFJFGnpRqoAPT6UuqaCKbH3/SgCRUwTuPLce3T0px4jBz+kQRncHlzqINSEfQ1mStDTpl9L12E7tFIYmZMBf4jPLOfKq/C/EoZAzW3EqX8OkjSNzlhHStLhuKJAkE+YztzIGR+dYa9gIIC3L0gaQNCAxvElJ3GNyIxXDTXBXVcn6UjZ4LtRbrOoDBkCkhgP2pjYnoalt8dbbXpuI3dkh4cHQRuHg+EiDvG1c9w/ZndufG8sObi2IWTAhY5nEdT1rP7O+EbfETc7y4F1udB0FgGIYQdPgM6pIywJE5adpu6kEItw3M7IMlxTBDDbBnMdQcGCD1yKityHAOdxq6jxEAiSZWBnznmag7F7DThldUJOtgxLRMhFTcAThRvVribWshdolpG4xAKnkcnPSRzpyGieioUv50vAaBmCFJOPCTzkHwyTt1qemIa+1IlMD9elAMD9a0ZIlOgBSNicjYSeY5b7bCsLtL4rFniTZZJAC5DS/iKT+GF2AbeRJx6bHHOFttqkzAAAkkk4HufvrX4fhLrfPda3Pi0IoWASMBpJGfoT0qe7a9qyVUdy3PBin/iFZ7sO1q9oYDcIROoAggXDMageh2EnFXHsOOIdLICwFYmAYI05VY3gwAevljR4tP8AD2mddThVZoZpOFLDPISAPees89w/xVcQG93afioz6e8aV7pSdJ8JgsviEwIpy03qVXuEdRad/wAD+KPGFivd95ZBOnIXWEVidRB8OpoVScc6YOP4lrQtnhAohBAtXCFJYywYEHSFAORq1NBBEtXU8LdDKrYi4A2MwxAJWfqfrS8bxtq0Az3EtgnSCzBQTuBLRnB+lCivYTmyh8P8fcvWi11AjBo33hUMnzBJWdm06hhhWqRz96zOMtm03ersSO8XkQf2h5ifz9Z00uCdOJ3I57xMdJ504t8MUkuVwyCyY8J5beY/pgf3qy5MTHL7HlUPEjwyMQQfQTn8qEt5Go6h0O30H8Zo7Bh5HcLkBjkkb+R5Cp1NRlYOKftJoqhXYtc32hxS97NtWkubbiFhmXmJaZHXpXQd9Pygn8h9Tv7VxXxBw7rxJVWVQyte/EVD+IzFRbUn94wMzzrLTbW0xOUoLBo2ePDMqwwLKWEgZUGJwasMk+vWuW4DinDhzcRwO6EEaWPf6NTaZkkYGoyTHljqq6obq8xGDbWSIyN/qB+o+/ana9v15U+ozbzIxWzZJRUWqPL9PbpTw/LY/e3WgB1BFFFACUoNFBFACFaSSKWev3/KloAbbaMiR6H+RqW3bDn5gvTLGfUz94phFFKgGvwTa1Vp1HaTjY7TTz2ZcB1qGR+qnf1HP73ot8SQwbcLIE53iY+laadpKQCZHtipzVqmrNxlTtMoWu0ryCGTXB+adJjzB+/WrXZvaQuFgw0vPykz4eUHn7VM3aKeZ9qyOKXU2pfCQZWOXl6H784+HJZV/wAFVOLw/wAnQMoO4B9fKoOGtBWZVEABSAAAoEEQI9PzFM7N7QF1ejDDL0P8j/TlT+IRgwZACY0mTGJkZ0kmPF5eI1m01aCmnTHtTUNU17bs/ve5Ux7GM1dtqCAQZBEgg49q2pRfDMuMlyih200W9Q/ZZW+jf1q822MlTI6xsR9Jqj20g0KJ3uII652NaRT69axzJ/0aeIr+/gY1tblsqfErAqR5HBHXrWHxvwfw/dkpZUMud2zH7J8XMYraNszIIDem/wDqj035VIlyQGHQGP7Vu3wZpclN7YayrIIhVIiZgADTjeBIz0rPvdlrfKrckhCW0lmAaUdCrQZ0lXbHPmCMVY4G4ULWTAAYx/pbxADPPxZ5RWoHH06VjTdpv7Zua2uvtHIXfgqyA6hrqs5uMWLJ4dRBcKz2ypkdeWTGmRX7D+DUu2zca689+LoCKqRoA0hpBLNBktMknOZrre2mH+HuTtEe8iPzipuHtgqAygMAJjGYzBFFy3UFLbfcW+0KfQjzz/Wjln+lQ3rhBCwTDbgb41AT+99Nj1FPtjV8wgDYH28R5elavJmsEl67C9TgATv9/pRbSctBjYDIHnJ3PtyoIgbD6elIrxTqzN1wWKqcZ2TZukG7aRyBALKCQOmeVYfaXad837i8LcstotlO6NxC/fEM2opiIC6ILD9skGBRcv8AaJEBLYJJGNOBpWIPedCzTpnUFGkr4qYDeP7Cs2r6lbVsK+0IBpdc49f1qzRxS3Bwtlr0d6jAtkEZLDcY2iit6TeUw1EqTX2gpF5+tLSLtViQtRNaI+XlmD/P61LRQAxLoPkafTLlqf7TTbbxg/f5UAS0UUUAFJMU6g0AJSMeXWn2m0kHfO3P86nv8bqGABPPnA5TSyBXtvpiADnY5H8xV2xx6TldJPTb6VRIpjNG+3MxNJxTGmXXS3PzMP8A1xSGwnK59VNRngH3En2P/wAmCPpSrwVzB0znrH5GlfcCC/w0HWlwBxtE58iDg1PY7eK4vLnkyDB/SD9+srcMg+YOp9JHswwfqKS52VrHhZSPMf3qMoJ5Tploz6SVoyG/4gcL3fiNwwple7mYcWyoWd5IxGxkxTeC+IbAuJ3Re3qZgytlSqvcSckkNCFvIbwcHQt6RjRbIIgg212JkjbYnMda0P8AD27iE92k8/CM51FSQJgnPrmlqaeLDTnTroQcOjX3FxhptjKA7s3758o2+vrpkmPOqfY7/gW+UiYHIEnHtt7Vc9N/WswWL9x6jzXsROTSWhEr5kjeCCZx1gmPpTyn397UPa1LH0PMHOa0+xhdzL7asQhuqfEoCnoyzsR6n8vIRfs3AVBG0D6Y+tNuWQ9tgxgEEGPWDHvt7b1n2OIexi6pKk4cAdAPEBsTE/XfNStRlfRlqc4V1Ri8f2fxdqwiniFKhFNws7FjcnMFgzEToiGUCHlfEIfw69pM7jvUQJ4U1m2yuZjUAql9Gj946iwnYlRe7W7PvPcLLbB1WgnzgFTrY8zkweWPWqLdm3Va0psomq5bI0upA7vRJxnZTgnn1pubT4OWWpK9qidDwVi4ttDeIa5LBiCNmY6ZIVQzBdIJCic4q5q+z6029c+VRzzPLw5/WKBVEUfArLzptSQKguAlgoJGJwc7gfx/MU7oSVmTxvwxYcMW1S7uxbUCSX1SgVwV0y/yxBgapqna+BLBZiwuksQZGldLeGdJgEEBdOpeTECBgdELOZOT1O/tUougbnFGR2Z9jsbuuGNlflUMwEAkksXiFCqgnAVRAG1VLFzUoO8jPrz/ADmp+P7fZHcWwrBVVp0sZLa+amAo0jPnWQOKZCBKkG6F+VgYaDzOCCfl3HOsQmlOzM9WO3a+bNJjg0sUjbffWlrsMBRRRQAUy4k0+igCNH61JTHX8/160I3KgB9FFFABSEUtFACA0pPTcQfoaCKNU+VAE6ca42b65/Wi5xjtzj0xUKYMnbmPvnUl51Pyrp96VK+Bg3EsRBMjzpiuRsSPQ02nI5G36A/rToQ2pLV2PQ4PoajpVEkAbn73ofcC72I34Wj/APNinsNj9P0rQFY0Hhz3kyG8Lr0jZx1j+NWB2za/eMHnoaPrFcKaj5WzqlFze6K5L5P86XTj7+4qpxdg3LR7pwGwyNuutGDLqg5XUACOYkVhH4a4tWm3xRUFrZbJM6QdeGVh4nOr0GmQDihKjQLMrmZG8/mQf90ZrM7d7RbXeRnOkOoCmQujTbO4HXVnPtSj4a4wBwOLPiCSWYtLC0iEwV8I1qX0jDg6Tp3rV7T13uGuW1AlrcAlsHUMHExtzPOsyjueBTTlFU8oyOze3A1+2ovlhNydR3ADaZwIxHrv5Vq9p8Yhu29Jl0YyozCkQ3lNcvxHwvxPd6RYtjTaNuQ6kkeFpOJ1a9ZxGGA5Z6jsGwAneAyTg45zn0zj2nnWZwqop3fwP/HW1OUvtlbtPgEvurFkt3FtuEuCGZTdSAytiCpzAPoczVT/AJSuFYPF3Zggks5BlLSwVNyD8j787hO+T0XFICCY5Tt5GR5zke9JbuKDo1DUD+9JI3Hrj9DW91Omaq1aJb1yBP2egHnTLamZO/5AdB9Bn0pjXRrAPSM8iSv5x9Zqa+4VSfy6nkB74inaFTKPbjs1ki05W4R4SukmZEiHVht1HTasPjeM7QHeabdsaWfuJwzgMipqPeiGNs3HOFziOuzxF82riIoE3bbwzI5HeL3elTpGAQ1wx/lxzrGu/FV23DXOFuAszaBDD8M6e7iFYd4waCpKmUbGykz0HSQ3ieD4xpLcNw7wIUFAzKouGBLX1DwnUr82+IOjxnw4oUXUtolxVBKqsrqEE6TuMyJ5+RNVrHxbd71F/wANc7u5cRQ2l10qxI1tqXIjSY8MCZ2rqwazKCZlUnupHj3G/E15eGvDvGD95dvK+CU4e1euKyT5NbRPS8tXeI/4iAXHC9yRL6QWIKhb9u144YlsM5woHgwXGa6S4qKtxbmok6wRiC0tJIO6lcQOh6g1Je7MsXZJRW1LpO+VmdJgjz88kcyKppau9c5N6unsfGDnOK+OTbLqxsarbXgfEw702mQG3ZEmLmltiWzAgzhD8ctDR3Bh2Q+Jh3WnjLVj8b93UlzWNvkbfl0jdiWCZNpcFiN4l8MQJgT/ABMbmi32NZVSoQANcF5snNwOHDEzMhlBjbEbVfJHBhL8YXNVtQlppYjUHAS6BxBs/gFnBOAGxr+dRsdVUOz/AIpuoranQzJD32IQaLIfQCI8bk4/0tgxFdzH5UaaKFZHw93WisQV1KGKncSAdJ8xMUEcvpUlBFMQ1G5U6oyPry/l99KcjTQA6iiigAoIoooASlBopIoAWigGigBbDwcicR7HmKQCmP8AQ9acGPlQA97hO5JpUukbE/flzpk1S4/jzbKABfESCz6goiPCNKk6mkx/pODgFYAr8J2tob/vLb1O4ZZthV0lgIQjBIC58/QVp9iduNcuaWuq691qMacNqUTKgacE+E5FZDdt/J+A0sbeokQB3jIJBgzAYk+YjnUfD/F6IBxA4a747clMfMLugtJ8I3k+TTXE4ONUxwhJu5SO2Z9QIUTg5OBmduZqNSdQEAHoecRkfvfe1YV74yOVSwxcs6gM0ZQqIODBOqY/ZEE70/s/4sW9dFp7LpqQ3AzDAhyoU89UCZHtVKfJW1wdIayOy+J0lkuQC7a0MYOvdQdpBxFaFq55yCJX23HU8t879Kqdo8OGtXQYkSwnkYEEev8AE1Kd8roUhXpfUuuM4qrbsg6sCNXQdF/jU3C8UXtqwXcbk4nYxEzkdKeqRA3OSfXc/maonuMNONjFtDaBBnlXPH4gDADRc0m61pSzKBqXcTuZEgT0zW9xXFpbGpzA/WOlc7w3ZPDtcBR+IQvqM95pDAliQmOZY48z1pt6fEhJanMS72Jx+twO7KHulcG5nUpYrqJDYYxPmIzkRtm8RhhGRBBkT0yJBrP7K7At8OxZC5ldHjfVA1FoHTJJq5xEKrEiQAxjkYExTaV+USk68xFc7XtKx1Psob5WwpmDhcDB+hql218X2OHt6y0+IIPA8aiJg+HpmBmPrXN8b2i92HW2iLdshgrsxxbL4lQACQ4MNg6l5mKnTsc8brW/3ZVLiE6NfiGkHw3NQMEHf84xU5LU9jGnqLxFuXlvpzRq/wCLWzZTiFNq53pA7wtot/iZl7pB0piPlmSBAmsDiviVLTMwtuqjJUMHUr3gQG25IgaifmAiOYIjuOC4dbaLbQBUUBVUbADEedWLsRDCZxHWeVPYkl2L+I23XU5bsztMXgxCldLFckGYJE42225TV2sFuLFtRrNxMMDJujxajAGNJgZEHMZIqXs3tVGuNF2VCL8z/tSZgvBMiDsB+prDW3NI4/Ei5UjZooBnIyKKubCiiigBGWajYfXr123qWgigBFef5c6WomTp9f6c/valF7qD6jP9qAJKKZ3o8/oaUXAedADqKTWOo+tGodRQApFIDQGpSKACmxyp1IaADTQBHM/WgNNIR70AI1z1PvUQDABl0k61aD/kMwG3Gd+tSKPrOfv6U9dhWZR3KmajLa7RF2j8Yf4cKb9sw7aF0XEAnS7eJrzoq4Rsk7wAKntfF/CXLYLXVXUiXSrTqAcIRIE+P8S34RJ8Q5EE1+K4FLmnWobSSQDkeJHtmRswKOwg4zVNPhu2GDoGLIVdUa47KSnd5ALfPptIJySFjmZjKLgr5KJqbrg1R8V8JpQ279sjXpGWAyvMxgeNfEceIZp3GDv7otBiEILOBvgLAPvOOvpWcfhThb1u1Fp9MqFi6YhQAJ8YyNA88HOTOd8O9t8S73O8WIQs3/TvbNm8twqLCs0i94f2l8IjoRXNqNSV9Do01tfc6zsi5pD2mI/BMap/ZMkekVlcV2xfS+wRe+QaWARDq093cLeMMQxlEAGkSXA5ikurc0i+buWCbLGJByIhoMCPKtXs7gNGp2YM1wySNtO+J9Sffyo05t+VL9C1IJXJv9nPWuO4luJUvw7/AD21JKsVRWJkg6QsiAdQLQN9JxXR3uAVxB2JmDmD1WIKn8vKrRTyprCrbI1RHxJXZTtWL4JQXBpWIZllyCJjofU0nFpfCwStxTIYKkPBEYzE1ZVtLdA301dPcR9KnN01hafdmnqdl+DlV+H7cqiWr9vURrJu3ACgEQYaNgBB6Datrs7s1LIfRqlmJYs7MSRgEliT8sVe1TUDAKxPJoz0IneNsRnyqlyXLMeV8KiZd6RT+J/64+uf1FIXiNznAG59P50WbRJljJjlsPIf16UPLBYRQ+JuAe8loWwpa3dFyHJA8KvEmD+0QY5ia55PhvidZ/DsNHeGO8MA3lUGIUQZDETOGjoa7O7djPOYA8yYGfencMsDzJk+p+49q0ptYRhwTyzmuHD2baLdRl0qqlhlcKBOoelW62OJQODb5HDeQ9f3tvTfpWa/Ylxf+3cBHS4M/wC4UlqyTzlFHCLWMMhopviR9F0Qx+UqJVsxG8g/fSa3E9sWbdx7dx9BtgFi4IUatMeLz1r9SN1aLR1Iy4Jyg48luinWrltwxt3A+hij6eTjce1TWOGDCSTWtyqzNFemm2K0f8Gvn9aqXrRUwaFJMKIdA+zTTYH39+dSUUxEQJB+/sGpQabcWmBo/mcffPNAEpFNDUooK0ABNEU1HEU7WPsUABpqGc/QdKU59PvFK4mgCtxvHLZRncwsqP8AcQo3wMkZPWmP21YUS11VyV8RjK7j2x7GrF+yGic5B35ggg+oIBquexbOot3Y1EMCZP7c6sTEkEyfToKTseBR2zZP/kXlz5EqJ9JYfn0NScJ2vaZl0XFY4aFI1aZiQD54g7fSoj2NZM+AZ33zmciYMHInbPUy632dbV9SqATOZPNtTYmJMAExMACYApZDBcHZ4uTDsh1am0tABnfTtnHWfIVLb7H1W1U3SVHi0aRvzDcyJkH3rnX+HHnw8Q6hu8Z9w3eXNEsullEQpENqIBIBzK2m+D2fU9riblsl9UAGQNZcLq7waokRqwdImuR6CWWdPjSeEbt7smwwkoACJkGAPTl7RS2LN60IXTdTkCdLAdAdiPvFW7MOOYzrHUaiSDz88Vi8dxfGW2K27AuIrqokwGRzq1AiSDbA7s4yXDGQDSUFysMXiS4eV3NI9rgGLqNaB2LCQT0lZiragESDI2+/PauQHavaOnQ/DIw0gkkTq8YBTSDA8POZG9X+E7+yhJAkF/CJwqs0MoJMoVgwTIkZkzQ3KGXlDUYzwsP/AIbz28ER9elR2Buu+JHpMQfMfxHnScJeW4Pn1ejR74gj32o4aypQGIPOMEE+Yzt9xT3W1RnbSaZL3ftThMRv50wXd1beJBjcfz6/1woxzqidmGqK/BW/CJ+YeH0AxEHbafsVae8ADPL+Pp/CqeAqvksY1RMnkwjmd+XL0rD/AMDxxIa265vB2Ny6WVrWq4YW2Ui0dBQQp5eWozi8UUms2dIqSdTY30jpyk+cfTNK7ydKnOxI5ep6+VcyE7SR0BvW2EanLBAF0nxSFtglSJiIMjcAZrrw3aWhil62DoC+MrAYOxmO5EMVYGYCkciYatUZO0QACNqdXLPY7T1Ei5Z06rsDHym2O7H/AG5w89ep6Vv9md53S98QbkeIj1MZCqCYiSFAJmABinRkTtLhQ6wTHKek7H2IH1NcP2ibly5eduCHEjSB4VugMQ1gM2tSVkwZCKSe6AMAZ9Bu2gwg+W24IIII9CAazbFw2Luh2JW6xKMR+2TLKYEZJn7MT9MrKrzRoxP/AOjfsvptcDAYvJDNGpFEHwofCxkAmJAwCcVsdlcbcum53lo29LlV38QzB8SiccxK5wTmNHh+Nt3CwR1Yq2ltJBhhMqY54OPI1Xv9oAAZxMSASDvt+9tVbJURjtO0TpFxCfFjUP2H7tufK5Cf6sb1S4rtO21wKHTVBgahJhgpx5MwHqax+K+FeHu6yysDcJZofmzi4YkEDx59STvmpP8AlmxJ8G8zn95NBOOcHfec1VJow2i+eLQEDWskah4hlZA1b7SQJ8xSjiFmNSzMbjeYj1nEb1kf8n8PAADABSoAKiJIkxpifCBGw5AHNOu/CPDt+yR4g+G/aUkg5BznffzreRYNhtqGWaVudApiIxipAaQiaYcfZ/hQBJSGlJoAoAQIKSM7/f3H0pxNAFADHP36fpmng0nOkGKAHUyefL7z99KAZ9P1/pTzQAVLw3EaWH5jqPT3H2ahU4qpx/Zven5yk27lswJOm5oyDIKkFAfr60mCOkTQxOgjVz0xP/sOfv1ptziirQ2kbCZImTuARy5if68bZ+FVUD8W4SCpnAMrbW2GJ5kBVaTzArW7CsHhrQta2uKCx8ecMSYyTzJ51Hw30K7l1N+Sc6ccswfcR/P2pLMklsY1CBPXrz26Utq5kCZDDwk//JPMx+h9404hdiwBlsExzJ6+dS65N1jBFe7ItMZa2AdyRI/+SK5a3w10Ko7riZFtg2kMDrgwxP7QBO07n2rtiojFNWdhSemnwR1E50m2cx2fxht3XNxbir4CNYYAGHB0zO8jnmDnad1uMUiUOr06Yz+YxvU3DJ4c5BmZ55wT6iMVT4nge6m5aHh/8lvkQOY6ECfb6HHmiscF9OEUtvVFzh+FgSdzv5TkgeUz9aDw0ZU6esbf7f7UnCcWrW1YaiNIzpPT8/aasq0iRkeVbVNClaeTOuMSSGACtC6g2IBM5GRM4/WrS8MJmJPU5P1jp95mpTbFNsYGnmuPbl+VNKhN2Rrw8TpJXyERPpy9iKLbNJEDzJmD6fePOrFI1OvYV+43xf5fzqh2whZVU6VYv4W1wAwDGTidp2n+NaVVLt5GmcqJ5TJjfGwifr6ViaVUbg3do5zhvh6zxK6WLrcVrlwwQQTdcOXB0zp1BcqVMYmGM1rX/DYLl7+uLVxYSwluWdixMidKxjQBpnO8zo9sLeN4NZV/Dale7TD3PHqR7hYC2ABbgwZLn5ois7ivijjbVkvd4cAKonDHxE2tJKgByDqcAAA4MyQacXKqY5JXa/Bo8DwQs21tCYtjSA0agB1gAekCIip6zuK7Z4u4oH+FUltehlkkYlYzggzMmG2EZqfsq5ee3qvWTZbWwhidOmcEsR4cdRmMcqvHU6Mk4exbIpK55Phq6HLpxBthrveEKm41XGKsQ3iw+nP7oPIALc+GbhJ/6m5pIHhlvmD6tWoPJYjmTPqMGm4xR0FIuwql2XwL2u813TcDMCoM+ARGkEkmNvp5mrq7CtGRaKKKAGgHr+VLB+x/WlpGaKADP3/ek1ef0H9aAnXP30pTQA1Z8vp/XpFHd9c/fT2p9I38RQARSg0UEUAIOdLTZz986dQAUm3vS0jbUAWE4shdOPeqxE+21KaNXSlSHbJOHvlMridxyP31ou8WzNkmDy5DfaPbJqJV8/0/lQoyfv75Vnw43wa3s0eE4kkgT5QRP9Y/T3xavBtJByGBEqMiQRtzHp9KxwYyMEbHoa2LPEgqCSAcSJ5+XlUJx2s3F3kyuye27Sr3TsqNahCWMKTOmA7AAtqIBUGQTmDgW37T4eZ7+0p8WRdQfLAacwYkTO2Kze2fhvh7ysCxBdwxBuMVlm8RFvWAJJkxHM86pdm9h8J33jH4ysxnvGguXnweLIxqjG5xmppxXlZVxcvMjoeB7US8JtXLV0QG8LQQGmCQJgGMSBsafxF5lkwJ0NpzIZgCQsYM7+s1U7N7DsWLjXLSPqZVQksx8KgADxmMBQPamdsdoFWjT4e7YnxCTLKpGxH8abaRJy2q2Y/AfGHFMqqeDZnO7aXtoGLKACCrlQAZJnpAPKe18WcQwb/o7gYSQM6mGgv8pXw4VgDkFig3fFpu3Ly4FpMaQYZiSWkeFFWdwR7+sWeD4i/eBde7RSSActOhmWRtiQd6HNChKMnSf5MZviTiWCk8Jc0kMSsvJK2S8QLQ3cooJkHxeGQJvXfiRtKIOHYM9lrmnVpgKxWACgbxY0yqnxiQDMaOviR4dNtujzCgea7z95qtc+E7NyGu6nfm3eMsmZ2UjY7elOLTeUbkmlhle38Yahq7nwzb2ugk95o+UafFGtZ9d6v3uIe4QUst4edyFOREBWmqvBfCnDqcB/C4x3tyPAQVldUGMRW7Wp1L0mYNx9SsweH7FvJlLgSSJVZPhHQsRJ8setW27MdvnuXD5agg9goatJtqhLQccvOpLRiUetJ5MPirptsFe4rt4QVZwLn4jFLZDftBnBAUjcECon7UtaoLqjQGCscsudTDJhV0kk5GK0O0fhuxxF1btwNrUKohoEIzOMR1Zv6VTP8Aw+4UoUIcgrpyy7Bw4xo0/MBiIMZBkzuMXDhilNS5QicYjEhXUkGCAwkGWEEcjKsI/wAp6Gni50zWdx/wXaRe+tzFthdUEidSs7AghcCXONyAM7gzcYHtXNPeCNBaNGMFAAMk7MfpW/8AYSdNE5wUY7rLmr7g/fX8qAfuDWVf7SZVJDoSNGNO+owdm9x1GfKtgiqw1FPghGSlwITTVH39/Smtc+/M49etPBFUNC0nOlJoAoAKRqWkagBaKKKAEYYomlpFoAUGikK0T1oAbb2z+VPpCtFAAOdC03ST0H50+gAqzwt8gjnEkenMT6Z9vOq6rJgb01OI0tkGRy2OcYBIJrMlaocXTs1OJDE6iisAMQ2cxmTEbDb+/GvxnF94dNguDfBlcFV725LahJDC2LJOymQcEwL3G/EjWn0m2SEVbjGWZVkXQNQIC5Kc3BlxEgEip2Z8U27TeGWRigIVrU62Ut4V7yTpUSR0II1CJ45abvJ1Rnh0WLHxLx9xFC8NDaEYnSZhiTJVo04AEHJ1ahAUitXiAL+kXLDC6EgswfSswf2CCwJrI4r45sahdtFywXPy6XUNBGGJxvqiNhM4rZ4rtwsg0BkBYKXIGN5AzvGeXtWZuuf2C01PpfwRdjdicNctK2kM4gP+IxKtAOkw2IDCPIg861+GezbIsoyggEhNctBlpgkt1M1w3D8VwRHiHEo9xtZRnksfmljlUkXQ2kaZ7pSJABaLguH7NCpDcQU8I8VnwaWa5Ade7EL4WnGxHWqRgooi4xTbiqPSKRmgTWD8JdnWEV7lhrhD6VbvAAwKT8wCglobdpgFQIAArcHlvWgGHDgzhsfQEg+uD97TA1G41AjIO48j1qNOIAkGJByoyduQGYNLg1zwWKa1oH1pov8A+Vv9v2frQGb90f7v5A0WKjl7vxxaV9JV413F1CPltgHvQDGpW8URM6aevx5YZR/3NLD5igAHhRiCdUyA6jbc7wCR0LcODAITaANAMDoCcflUdngEDEaVIj90ZDciIjAWMDam3YJGPc+KbHERYt69V4OLZ0jSdCh4kExIBAn90+U6fDLbvgM1tWlQfEgMHIMFhtKirdrhEWCFWV2OkYHQdPaqHZHhe5b5KxC+kkxPuT/bE5epFFmDX37wM7c4G1b4e4ws2pAETbXmwHKDz61gtxmjUFuLAaBqIiI3kAn0ERg5Ndq6AiCAQdwRI+lZnaXYttwFFtAZmQoG3mB50pJrMTncJSdJ0j//2Q=="/>
          <p:cNvSpPr>
            <a:spLocks noChangeAspect="1" noChangeArrowheads="1"/>
          </p:cNvSpPr>
          <p:nvPr/>
        </p:nvSpPr>
        <p:spPr bwMode="auto">
          <a:xfrm>
            <a:off x="762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274" name="AutoShape 10" descr="data:image/jpeg;base64,/9j/4AAQSkZJRgABAQAAAQABAAD/2wCEAAkGBhQSERUUExQWFRUVFxkXGBcWFB0bGRoXGBcXGx4XGBYZHCYfFxojGRkXHy8gIycpLCwsGB8xNTAqNSYrLSkBCQoKDgwOGg8PGiwkHyQpLCwvLCwsLCwsMCosLCwsLywpLCwsLCw1LCwsLCwsLywsKSwsLCwpLCwsLCwsKSwsLP/AABEIALABHgMBIgACEQEDEQH/xAAbAAABBQEBAAAAAAAAAAAAAAAAAQIDBAUGB//EAD4QAAIBAwIDBgQDBgQHAQEAAAECEQADIRIxBEFRBRMiYXGBBjKR8COhsUJSwdHh8RRicpIHFiQzQ4KyUxX/xAAYAQADAQEAAAAAAAAAAAAAAAAAAQMCBP/EACoRAAICAQMCBgICAwAAAAAAAAABAhEhAxIxQWETIjJRwfCR8XGBBBSh/9oADAMBAAIRAxEAPwD1q4Lu+pfQLnfYMxiY8qavZ6E6pY6hmTv64x7R51ZCgVEW05/Y5/5Tz/8AX9PTaDilkak3hFJ+xrTXGYg9TDQNR3MDyK86q8TwvdMGBBtsyghpJWT8waZ/tWsHl26QJ9RP8CtY3b3BO9wFLesd2Vnw4bXOzMOXSsOKStLIT1pR5yvY1bfD6fzPudySSZOKsK+P1M1xV/h2QoGs6Ja34zoHysJMoYGOUZmcRFdkl1SCQykdQw/WapGe7DIwcmraoq9rcOWsNAzvHoc/lmrFniAyhhswkeW/6be1Pn6feaxezOL0nMC3cZtHiymdm6A/160pNRnnr9+S8YuUKXT78G4tynEA7ffnTWEUff2aoSMj4gvsGtgayPGGCB/3fCG0AmNVYDXLhViUv61Q6GC3vnljjcYGgZjcnyrs7BmWnJJMemBHsJ96nBqThuzZOem3LkyPiZXPBuE1ayE+UEt86SQBkwJNcjcusrTo4xbQdD8tyQgDBlziNQUzMw0DaK9FZwNyB6mob4FwaMEN80fu/wAz/XlVVPaimy/4Oa7LdhZXXr1EsAHB1n8RgoIOZiKp8Tf4nU5REZSBo1HMqJMiV+YkqPEY0gkCTO5xnY7WyHtM50mdMyR1I645RP6UOUYBkMq0yDkg7kN55rUNXc9rVM1LTUVadowzxvFSALSgnUMxA3gyL2QPDyltRxbjNnsrib7FxftqgGjQVMzKnVPiOzR9YzBNXCkDGR0/kaFf3/Ueoq1ErJKKAaR6YhAtLPX7/lS0UAFJFGnpRqoAPT6UuqaCKbH3/SgCRUwTuPLce3T0px4jBz+kQRncHlzqINSEfQ1mStDTpl9L12E7tFIYmZMBf4jPLOfKq/C/EoZAzW3EqX8OkjSNzlhHStLhuKJAkE+YztzIGR+dYa9gIIC3L0gaQNCAxvElJ3GNyIxXDTXBXVcn6UjZ4LtRbrOoDBkCkhgP2pjYnoalt8dbbXpuI3dkh4cHQRuHg+EiDvG1c9w/ZndufG8sObi2IWTAhY5nEdT1rP7O+EbfETc7y4F1udB0FgGIYQdPgM6pIywJE5adpu6kEItw3M7IMlxTBDDbBnMdQcGCD1yKityHAOdxq6jxEAiSZWBnznmag7F7DThldUJOtgxLRMhFTcAThRvVribWshdolpG4xAKnkcnPSRzpyGieioUv50vAaBmCFJOPCTzkHwyTt1qemIa+1IlMD9elAMD9a0ZIlOgBSNicjYSeY5b7bCsLtL4rFniTZZJAC5DS/iKT+GF2AbeRJx6bHHOFttqkzAAAkkk4HufvrX4fhLrfPda3Pi0IoWASMBpJGfoT0qe7a9qyVUdy3PBin/iFZ7sO1q9oYDcIROoAggXDMageh2EnFXHsOOIdLICwFYmAYI05VY3gwAevljR4tP8AD2mddThVZoZpOFLDPISAPees89w/xVcQG93afioz6e8aV7pSdJ8JgsviEwIpy03qVXuEdRad/wAD+KPGFivd95ZBOnIXWEVidRB8OpoVScc6YOP4lrQtnhAohBAtXCFJYywYEHSFAORq1NBBEtXU8LdDKrYi4A2MwxAJWfqfrS8bxtq0Az3EtgnSCzBQTuBLRnB+lCivYTmyh8P8fcvWi11AjBo33hUMnzBJWdm06hhhWqRz96zOMtm03ersSO8XkQf2h5ifz9Z00uCdOJ3I57xMdJ504t8MUkuVwyCyY8J5beY/pgf3qy5MTHL7HlUPEjwyMQQfQTn8qEt5Go6h0O30H8Zo7Bh5HcLkBjkkb+R5Cp1NRlYOKftJoqhXYtc32hxS97NtWkubbiFhmXmJaZHXpXQd9Pygn8h9Tv7VxXxBw7rxJVWVQyte/EVD+IzFRbUn94wMzzrLTbW0xOUoLBo2ePDMqwwLKWEgZUGJwasMk+vWuW4DinDhzcRwO6EEaWPf6NTaZkkYGoyTHljqq6obq8xGDbWSIyN/qB+o+/ana9v15U+ozbzIxWzZJRUWqPL9PbpTw/LY/e3WgB1BFFFACUoNFBFACFaSSKWev3/KloAbbaMiR6H+RqW3bDn5gvTLGfUz94phFFKgGvwTa1Vp1HaTjY7TTz2ZcB1qGR+qnf1HP73ot8SQwbcLIE53iY+laadpKQCZHtipzVqmrNxlTtMoWu0ryCGTXB+adJjzB+/WrXZvaQuFgw0vPykz4eUHn7VM3aKeZ9qyOKXU2pfCQZWOXl6H784+HJZV/wAFVOLw/wAnQMoO4B9fKoOGtBWZVEABSAAAoEEQI9PzFM7N7QF1ejDDL0P8j/TlT+IRgwZACY0mTGJkZ0kmPF5eI1m01aCmnTHtTUNU17bs/ve5Ux7GM1dtqCAQZBEgg49q2pRfDMuMlyih200W9Q/ZZW+jf1q822MlTI6xsR9Jqj20g0KJ3uII652NaRT69axzJ/0aeIr+/gY1tblsqfErAqR5HBHXrWHxvwfw/dkpZUMud2zH7J8XMYraNszIIDem/wDqj035VIlyQGHQGP7Vu3wZpclN7YayrIIhVIiZgADTjeBIz0rPvdlrfKrckhCW0lmAaUdCrQZ0lXbHPmCMVY4G4ULWTAAYx/pbxADPPxZ5RWoHH06VjTdpv7Zua2uvtHIXfgqyA6hrqs5uMWLJ4dRBcKz2ypkdeWTGmRX7D+DUu2zca689+LoCKqRoA0hpBLNBktMknOZrre2mH+HuTtEe8iPzipuHtgqAygMAJjGYzBFFy3UFLbfcW+0KfQjzz/Wjln+lQ3rhBCwTDbgb41AT+99Nj1FPtjV8wgDYH28R5elavJmsEl67C9TgATv9/pRbSctBjYDIHnJ3PtyoIgbD6elIrxTqzN1wWKqcZ2TZukG7aRyBALKCQOmeVYfaXad837i8LcstotlO6NxC/fEM2opiIC6ILD9skGBRcv8AaJEBLYJJGNOBpWIPedCzTpnUFGkr4qYDeP7Cs2r6lbVsK+0IBpdc49f1qzRxS3Bwtlr0d6jAtkEZLDcY2iit6TeUw1EqTX2gpF5+tLSLtViQtRNaI+XlmD/P61LRQAxLoPkafTLlqf7TTbbxg/f5UAS0UUUAFJMU6g0AJSMeXWn2m0kHfO3P86nv8bqGABPPnA5TSyBXtvpiADnY5H8xV2xx6TldJPTb6VRIpjNG+3MxNJxTGmXXS3PzMP8A1xSGwnK59VNRngH3En2P/wAmCPpSrwVzB0znrH5GlfcCC/w0HWlwBxtE58iDg1PY7eK4vLnkyDB/SD9+srcMg+YOp9JHswwfqKS52VrHhZSPMf3qMoJ5Tploz6SVoyG/4gcL3fiNwwple7mYcWyoWd5IxGxkxTeC+IbAuJ3Re3qZgytlSqvcSckkNCFvIbwcHQt6RjRbIIgg212JkjbYnMda0P8AD27iE92k8/CM51FSQJgnPrmlqaeLDTnTroQcOjX3FxhptjKA7s3758o2+vrpkmPOqfY7/gW+UiYHIEnHtt7Vc9N/WswWL9x6jzXsROTSWhEr5kjeCCZx1gmPpTyn397UPa1LH0PMHOa0+xhdzL7asQhuqfEoCnoyzsR6n8vIRfs3AVBG0D6Y+tNuWQ9tgxgEEGPWDHvt7b1n2OIexi6pKk4cAdAPEBsTE/XfNStRlfRlqc4V1Ri8f2fxdqwiniFKhFNws7FjcnMFgzEToiGUCHlfEIfw69pM7jvUQJ4U1m2yuZjUAql9Gj946iwnYlRe7W7PvPcLLbB1WgnzgFTrY8zkweWPWqLdm3Va0psomq5bI0upA7vRJxnZTgnn1pubT4OWWpK9qidDwVi4ttDeIa5LBiCNmY6ZIVQzBdIJCic4q5q+z6029c+VRzzPLw5/WKBVEUfArLzptSQKguAlgoJGJwc7gfx/MU7oSVmTxvwxYcMW1S7uxbUCSX1SgVwV0y/yxBgapqna+BLBZiwuksQZGldLeGdJgEEBdOpeTECBgdELOZOT1O/tUougbnFGR2Z9jsbuuGNlflUMwEAkksXiFCqgnAVRAG1VLFzUoO8jPrz/ADmp+P7fZHcWwrBVVp0sZLa+amAo0jPnWQOKZCBKkG6F+VgYaDzOCCfl3HOsQmlOzM9WO3a+bNJjg0sUjbffWlrsMBRRRQAUy4k0+igCNH61JTHX8/160I3KgB9FFFABSEUtFACA0pPTcQfoaCKNU+VAE6ca42b65/Wi5xjtzj0xUKYMnbmPvnUl51Pyrp96VK+Bg3EsRBMjzpiuRsSPQ02nI5G36A/rToQ2pLV2PQ4PoajpVEkAbn73ofcC72I34Wj/APNinsNj9P0rQFY0Hhz3kyG8Lr0jZx1j+NWB2za/eMHnoaPrFcKaj5WzqlFze6K5L5P86XTj7+4qpxdg3LR7pwGwyNuutGDLqg5XUACOYkVhH4a4tWm3xRUFrZbJM6QdeGVh4nOr0GmQDihKjQLMrmZG8/mQf90ZrM7d7RbXeRnOkOoCmQujTbO4HXVnPtSj4a4wBwOLPiCSWYtLC0iEwV8I1qX0jDg6Tp3rV7T13uGuW1AlrcAlsHUMHExtzPOsyjueBTTlFU8oyOze3A1+2ovlhNydR3ADaZwIxHrv5Vq9p8Yhu29Jl0YyozCkQ3lNcvxHwvxPd6RYtjTaNuQ6kkeFpOJ1a9ZxGGA5Z6jsGwAneAyTg45zn0zj2nnWZwqop3fwP/HW1OUvtlbtPgEvurFkt3FtuEuCGZTdSAytiCpzAPoczVT/AJSuFYPF3Zggks5BlLSwVNyD8j787hO+T0XFICCY5Tt5GR5zke9JbuKDo1DUD+9JI3Hrj9DW91Omaq1aJb1yBP2egHnTLamZO/5AdB9Bn0pjXRrAPSM8iSv5x9Zqa+4VSfy6nkB74inaFTKPbjs1ki05W4R4SukmZEiHVht1HTasPjeM7QHeabdsaWfuJwzgMipqPeiGNs3HOFziOuzxF82riIoE3bbwzI5HeL3elTpGAQ1wx/lxzrGu/FV23DXOFuAszaBDD8M6e7iFYd4waCpKmUbGykz0HSQ3ieD4xpLcNw7wIUFAzKouGBLX1DwnUr82+IOjxnw4oUXUtolxVBKqsrqEE6TuMyJ5+RNVrHxbd71F/wANc7u5cRQ2l10qxI1tqXIjSY8MCZ2rqwazKCZlUnupHj3G/E15eGvDvGD95dvK+CU4e1euKyT5NbRPS8tXeI/4iAXHC9yRL6QWIKhb9u144YlsM5woHgwXGa6S4qKtxbmok6wRiC0tJIO6lcQOh6g1Je7MsXZJRW1LpO+VmdJgjz88kcyKppau9c5N6unsfGDnOK+OTbLqxsarbXgfEw702mQG3ZEmLmltiWzAgzhD8ctDR3Bh2Q+Jh3WnjLVj8b93UlzWNvkbfl0jdiWCZNpcFiN4l8MQJgT/ABMbmi32NZVSoQANcF5snNwOHDEzMhlBjbEbVfJHBhL8YXNVtQlppYjUHAS6BxBs/gFnBOAGxr+dRsdVUOz/AIpuoranQzJD32IQaLIfQCI8bk4/0tgxFdzH5UaaKFZHw93WisQV1KGKncSAdJ8xMUEcvpUlBFMQ1G5U6oyPry/l99KcjTQA6iiigAoIoooASlBopIoAWigGigBbDwcicR7HmKQCmP8AQ9acGPlQA97hO5JpUukbE/flzpk1S4/jzbKABfESCz6goiPCNKk6mkx/pODgFYAr8J2tob/vLb1O4ZZthV0lgIQjBIC58/QVp9iduNcuaWuq691qMacNqUTKgacE+E5FZDdt/J+A0sbeokQB3jIJBgzAYk+YjnUfD/F6IBxA4a747clMfMLugtJ8I3k+TTXE4ONUxwhJu5SO2Z9QIUTg5OBmduZqNSdQEAHoecRkfvfe1YV74yOVSwxcs6gM0ZQqIODBOqY/ZEE70/s/4sW9dFp7LpqQ3AzDAhyoU89UCZHtVKfJW1wdIayOy+J0lkuQC7a0MYOvdQdpBxFaFq55yCJX23HU8t879Kqdo8OGtXQYkSwnkYEEev8AE1Kd8roUhXpfUuuM4qrbsg6sCNXQdF/jU3C8UXtqwXcbk4nYxEzkdKeqRA3OSfXc/maonuMNONjFtDaBBnlXPH4gDADRc0m61pSzKBqXcTuZEgT0zW9xXFpbGpzA/WOlc7w3ZPDtcBR+IQvqM95pDAliQmOZY48z1pt6fEhJanMS72Jx+twO7KHulcG5nUpYrqJDYYxPmIzkRtm8RhhGRBBkT0yJBrP7K7At8OxZC5ldHjfVA1FoHTJJq5xEKrEiQAxjkYExTaV+USk68xFc7XtKx1Psob5WwpmDhcDB+hql218X2OHt6y0+IIPA8aiJg+HpmBmPrXN8b2i92HW2iLdshgrsxxbL4lQACQ4MNg6l5mKnTsc8brW/3ZVLiE6NfiGkHw3NQMEHf84xU5LU9jGnqLxFuXlvpzRq/wCLWzZTiFNq53pA7wtot/iZl7pB0piPlmSBAmsDiviVLTMwtuqjJUMHUr3gQG25IgaifmAiOYIjuOC4dbaLbQBUUBVUbADEedWLsRDCZxHWeVPYkl2L+I23XU5bsztMXgxCldLFckGYJE42225TV2sFuLFtRrNxMMDJujxajAGNJgZEHMZIqXs3tVGuNF2VCL8z/tSZgvBMiDsB+prDW3NI4/Ei5UjZooBnIyKKubCiiigBGWajYfXr123qWgigBFef5c6WomTp9f6c/valF7qD6jP9qAJKKZ3o8/oaUXAedADqKTWOo+tGodRQApFIDQGpSKACmxyp1IaADTQBHM/WgNNIR70AI1z1PvUQDABl0k61aD/kMwG3Gd+tSKPrOfv6U9dhWZR3KmajLa7RF2j8Yf4cKb9sw7aF0XEAnS7eJrzoq4Rsk7wAKntfF/CXLYLXVXUiXSrTqAcIRIE+P8S34RJ8Q5EE1+K4FLmnWobSSQDkeJHtmRswKOwg4zVNPhu2GDoGLIVdUa47KSnd5ALfPptIJySFjmZjKLgr5KJqbrg1R8V8JpQ279sjXpGWAyvMxgeNfEceIZp3GDv7otBiEILOBvgLAPvOOvpWcfhThb1u1Fp9MqFi6YhQAJ8YyNA88HOTOd8O9t8S73O8WIQs3/TvbNm8twqLCs0i94f2l8IjoRXNqNSV9Do01tfc6zsi5pD2mI/BMap/ZMkekVlcV2xfS+wRe+QaWARDq093cLeMMQxlEAGkSXA5ikurc0i+buWCbLGJByIhoMCPKtXs7gNGp2YM1wySNtO+J9Sffyo05t+VL9C1IJXJv9nPWuO4luJUvw7/AD21JKsVRWJkg6QsiAdQLQN9JxXR3uAVxB2JmDmD1WIKn8vKrRTyprCrbI1RHxJXZTtWL4JQXBpWIZllyCJjofU0nFpfCwStxTIYKkPBEYzE1ZVtLdA301dPcR9KnN01hafdmnqdl+DlV+H7cqiWr9vURrJu3ACgEQYaNgBB6Datrs7s1LIfRqlmJYs7MSRgEliT8sVe1TUDAKxPJoz0IneNsRnyqlyXLMeV8KiZd6RT+J/64+uf1FIXiNznAG59P50WbRJljJjlsPIf16UPLBYRQ+JuAe8loWwpa3dFyHJA8KvEmD+0QY5ia55PhvidZ/DsNHeGO8MA3lUGIUQZDETOGjoa7O7djPOYA8yYGfencMsDzJk+p+49q0ptYRhwTyzmuHD2baLdRl0qqlhlcKBOoelW62OJQODb5HDeQ9f3tvTfpWa/Ylxf+3cBHS4M/wC4UlqyTzlFHCLWMMhopviR9F0Qx+UqJVsxG8g/fSa3E9sWbdx7dx9BtgFi4IUatMeLz1r9SN1aLR1Iy4Jyg48luinWrltwxt3A+hij6eTjce1TWOGDCSTWtyqzNFemm2K0f8Gvn9aqXrRUwaFJMKIdA+zTTYH39+dSUUxEQJB+/sGpQabcWmBo/mcffPNAEpFNDUooK0ABNEU1HEU7WPsUABpqGc/QdKU59PvFK4mgCtxvHLZRncwsqP8AcQo3wMkZPWmP21YUS11VyV8RjK7j2x7GrF+yGic5B35ggg+oIBquexbOot3Y1EMCZP7c6sTEkEyfToKTseBR2zZP/kXlz5EqJ9JYfn0NScJ2vaZl0XFY4aFI1aZiQD54g7fSoj2NZM+AZ33zmciYMHInbPUy632dbV9SqATOZPNtTYmJMAExMACYApZDBcHZ4uTDsh1am0tABnfTtnHWfIVLb7H1W1U3SVHi0aRvzDcyJkH3rnX+HHnw8Q6hu8Z9w3eXNEsullEQpENqIBIBzK2m+D2fU9riblsl9UAGQNZcLq7waokRqwdImuR6CWWdPjSeEbt7smwwkoACJkGAPTl7RS2LN60IXTdTkCdLAdAdiPvFW7MOOYzrHUaiSDz88Vi8dxfGW2K27AuIrqokwGRzq1AiSDbA7s4yXDGQDSUFysMXiS4eV3NI9rgGLqNaB2LCQT0lZiragESDI2+/PauQHavaOnQ/DIw0gkkTq8YBTSDA8POZG9X+E7+yhJAkF/CJwqs0MoJMoVgwTIkZkzQ3KGXlDUYzwsP/AIbz28ER9elR2Buu+JHpMQfMfxHnScJeW4Pn1ejR74gj32o4aypQGIPOMEE+Yzt9xT3W1RnbSaZL3ftThMRv50wXd1beJBjcfz6/1woxzqidmGqK/BW/CJ+YeH0AxEHbafsVae8ADPL+Pp/CqeAqvksY1RMnkwjmd+XL0rD/AMDxxIa265vB2Ny6WVrWq4YW2Ui0dBQQp5eWozi8UUms2dIqSdTY30jpyk+cfTNK7ydKnOxI5ep6+VcyE7SR0BvW2EanLBAF0nxSFtglSJiIMjcAZrrw3aWhil62DoC+MrAYOxmO5EMVYGYCkciYatUZO0QACNqdXLPY7T1Ei5Z06rsDHym2O7H/AG5w89ep6Vv9md53S98QbkeIj1MZCqCYiSFAJmABinRkTtLhQ6wTHKek7H2IH1NcP2ibly5eduCHEjSB4VugMQ1gM2tSVkwZCKSe6AMAZ9Bu2gwg+W24IIII9CAazbFw2Luh2JW6xKMR+2TLKYEZJn7MT9MrKrzRoxP/AOjfsvptcDAYvJDNGpFEHwofCxkAmJAwCcVsdlcbcum53lo29LlV38QzB8SiccxK5wTmNHh+Nt3CwR1Yq2ltJBhhMqY54OPI1Xv9oAAZxMSASDvt+9tVbJURjtO0TpFxCfFjUP2H7tufK5Cf6sb1S4rtO21wKHTVBgahJhgpx5MwHqax+K+FeHu6yysDcJZofmzi4YkEDx59STvmpP8AlmxJ8G8zn95NBOOcHfec1VJow2i+eLQEDWskah4hlZA1b7SQJ8xSjiFmNSzMbjeYj1nEb1kf8n8PAADABSoAKiJIkxpifCBGw5AHNOu/CPDt+yR4g+G/aUkg5BznffzreRYNhtqGWaVudApiIxipAaQiaYcfZ/hQBJSGlJoAoAQIKSM7/f3H0pxNAFADHP36fpmng0nOkGKAHUyefL7z99KAZ9P1/pTzQAVLw3EaWH5jqPT3H2ahU4qpx/Zven5yk27lswJOm5oyDIKkFAfr60mCOkTQxOgjVz0xP/sOfv1ptziirQ2kbCZImTuARy5if68bZ+FVUD8W4SCpnAMrbW2GJ5kBVaTzArW7CsHhrQta2uKCx8ecMSYyTzJ51Hw30K7l1N+Sc6ccswfcR/P2pLMklsY1CBPXrz26Utq5kCZDDwk//JPMx+h9404hdiwBlsExzJ6+dS65N1jBFe7ItMZa2AdyRI/+SK5a3w10Ko7riZFtg2kMDrgwxP7QBO07n2rtiojFNWdhSemnwR1E50m2cx2fxht3XNxbir4CNYYAGHB0zO8jnmDnad1uMUiUOr06Yz+YxvU3DJ4c5BmZ55wT6iMVT4nge6m5aHh/8lvkQOY6ECfb6HHmiscF9OEUtvVFzh+FgSdzv5TkgeUz9aDw0ZU6esbf7f7UnCcWrW1YaiNIzpPT8/aasq0iRkeVbVNClaeTOuMSSGACtC6g2IBM5GRM4/WrS8MJmJPU5P1jp95mpTbFNsYGnmuPbl+VNKhN2Rrw8TpJXyERPpy9iKLbNJEDzJmD6fePOrFI1OvYV+43xf5fzqh2whZVU6VYv4W1wAwDGTidp2n+NaVVLt5GmcqJ5TJjfGwifr6ViaVUbg3do5zhvh6zxK6WLrcVrlwwQQTdcOXB0zp1BcqVMYmGM1rX/DYLl7+uLVxYSwluWdixMidKxjQBpnO8zo9sLeN4NZV/Dale7TD3PHqR7hYC2ABbgwZLn5ois7ivijjbVkvd4cAKonDHxE2tJKgByDqcAAA4MyQacXKqY5JXa/Bo8DwQs21tCYtjSA0agB1gAekCIip6zuK7Z4u4oH+FUltehlkkYlYzggzMmG2EZqfsq5ee3qvWTZbWwhidOmcEsR4cdRmMcqvHU6Mk4exbIpK55Phq6HLpxBthrveEKm41XGKsQ3iw+nP7oPIALc+GbhJ/6m5pIHhlvmD6tWoPJYjmTPqMGm4xR0FIuwql2XwL2u813TcDMCoM+ARGkEkmNvp5mrq7CtGRaKKKAGgHr+VLB+x/WlpGaKADP3/ek1ef0H9aAnXP30pTQA1Z8vp/XpFHd9c/fT2p9I38RQARSg0UEUAIOdLTZz986dQAUm3vS0jbUAWE4shdOPeqxE+21KaNXSlSHbJOHvlMridxyP31ou8WzNkmDy5DfaPbJqJV8/0/lQoyfv75Vnw43wa3s0eE4kkgT5QRP9Y/T3xavBtJByGBEqMiQRtzHp9KxwYyMEbHoa2LPEgqCSAcSJ5+XlUJx2s3F3kyuye27Sr3TsqNahCWMKTOmA7AAtqIBUGQTmDgW37T4eZ7+0p8WRdQfLAacwYkTO2Kze2fhvh7ysCxBdwxBuMVlm8RFvWAJJkxHM86pdm9h8J33jH4ysxnvGguXnweLIxqjG5xmppxXlZVxcvMjoeB7US8JtXLV0QG8LQQGmCQJgGMSBsafxF5lkwJ0NpzIZgCQsYM7+s1U7N7DsWLjXLSPqZVQksx8KgADxmMBQPamdsdoFWjT4e7YnxCTLKpGxH8abaRJy2q2Y/AfGHFMqqeDZnO7aXtoGLKACCrlQAZJnpAPKe18WcQwb/o7gYSQM6mGgv8pXw4VgDkFig3fFpu3Ly4FpMaQYZiSWkeFFWdwR7+sWeD4i/eBde7RSSActOhmWRtiQd6HNChKMnSf5MZviTiWCk8Jc0kMSsvJK2S8QLQ3cooJkHxeGQJvXfiRtKIOHYM9lrmnVpgKxWACgbxY0yqnxiQDMaOviR4dNtujzCgea7z95qtc+E7NyGu6nfm3eMsmZ2UjY7elOLTeUbkmlhle38Yahq7nwzb2ugk95o+UafFGtZ9d6v3uIe4QUst4edyFOREBWmqvBfCnDqcB/C4x3tyPAQVldUGMRW7Wp1L0mYNx9SsweH7FvJlLgSSJVZPhHQsRJ8setW27MdvnuXD5agg9goatJtqhLQccvOpLRiUetJ5MPirptsFe4rt4QVZwLn4jFLZDftBnBAUjcECon7UtaoLqjQGCscsudTDJhV0kk5GK0O0fhuxxF1btwNrUKohoEIzOMR1Zv6VTP8Aw+4UoUIcgrpyy7Bw4xo0/MBiIMZBkzuMXDhilNS5QicYjEhXUkGCAwkGWEEcjKsI/wAp6Gni50zWdx/wXaRe+tzFthdUEidSs7AghcCXONyAM7gzcYHtXNPeCNBaNGMFAAMk7MfpW/8AYSdNE5wUY7rLmr7g/fX8qAfuDWVf7SZVJDoSNGNO+owdm9x1GfKtgiqw1FPghGSlwITTVH39/Smtc+/M49etPBFUNC0nOlJoAoAKRqWkagBaKKKAEYYomlpFoAUGikK0T1oAbb2z+VPpCtFAAOdC03ST0H50+gAqzwt8gjnEkenMT6Z9vOq6rJgb01OI0tkGRy2OcYBIJrMlaocXTs1OJDE6iisAMQ2cxmTEbDb+/GvxnF94dNguDfBlcFV725LahJDC2LJOymQcEwL3G/EjWn0m2SEVbjGWZVkXQNQIC5Kc3BlxEgEip2Z8U27TeGWRigIVrU62Ut4V7yTpUSR0II1CJ45abvJ1Rnh0WLHxLx9xFC8NDaEYnSZhiTJVo04AEHJ1ahAUitXiAL+kXLDC6EgswfSswf2CCwJrI4r45sahdtFywXPy6XUNBGGJxvqiNhM4rZ4rtwsg0BkBYKXIGN5AzvGeXtWZuuf2C01PpfwRdjdicNctK2kM4gP+IxKtAOkw2IDCPIg861+GezbIsoyggEhNctBlpgkt1M1w3D8VwRHiHEo9xtZRnksfmljlUkXQ2kaZ7pSJABaLguH7NCpDcQU8I8VnwaWa5Ade7EL4WnGxHWqRgooi4xTbiqPSKRmgTWD8JdnWEV7lhrhD6VbvAAwKT8wCglobdpgFQIAArcHlvWgGHDgzhsfQEg+uD97TA1G41AjIO48j1qNOIAkGJByoyduQGYNLg1zwWKa1oH1pov8A+Vv9v2frQGb90f7v5A0WKjl7vxxaV9JV413F1CPltgHvQDGpW8URM6aevx5YZR/3NLD5igAHhRiCdUyA6jbc7wCR0LcODAITaANAMDoCcflUdngEDEaVIj90ZDciIjAWMDam3YJGPc+KbHERYt69V4OLZ0jSdCh4kExIBAn90+U6fDLbvgM1tWlQfEgMHIMFhtKirdrhEWCFWV2OkYHQdPaqHZHhe5b5KxC+kkxPuT/bE5epFFmDX37wM7c4G1b4e4ws2pAETbXmwHKDz61gtxmjUFuLAaBqIiI3kAn0ERg5Ndq6AiCAQdwRI+lZnaXYttwFFtAZmQoG3mB50pJrMTncJSdJ0j//2Q=="/>
          <p:cNvSpPr>
            <a:spLocks noChangeAspect="1" noChangeArrowheads="1"/>
          </p:cNvSpPr>
          <p:nvPr/>
        </p:nvSpPr>
        <p:spPr bwMode="auto">
          <a:xfrm>
            <a:off x="762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276" name="AutoShape 12" descr="data:image/jpeg;base64,/9j/4AAQSkZJRgABAQAAAQABAAD/2wCEAAkGBhQSERUUExQWFRUVFxkXGBcWFB0bGRoXGBcXGx4XGBYZHCYfFxojGRkXHy8gIycpLCwsGB8xNTAqNSYrLSkBCQoKDgwOGg8PGiwkHyQpLCwvLCwsLCwsMCosLCwsLywpLCwsLCw1LCwsLCwsLywsKSwsLCwpLCwsLCwsKSwsLP/AABEIALABHgMBIgACEQEDEQH/xAAbAAABBQEBAAAAAAAAAAAAAAAAAQIDBAUGB//EAD4QAAIBAwIDBgQDBgQHAQEAAAECEQADIRIxBEFRBRMiYXGBBjKR8COhsUJSwdHh8RRicpIHFiQzQ4KyUxX/xAAYAQADAQEAAAAAAAAAAAAAAAAAAQMCBP/EACoRAAICAQMCBgICAwAAAAAAAAABAhEhAxIxQWETIjJRwfCR8XGBBBSh/9oADAMBAAIRAxEAPwD1q4Lu+pfQLnfYMxiY8qavZ6E6pY6hmTv64x7R51ZCgVEW05/Y5/5Tz/8AX9PTaDilkak3hFJ+xrTXGYg9TDQNR3MDyK86q8TwvdMGBBtsyghpJWT8waZ/tWsHl26QJ9RP8CtY3b3BO9wFLesd2Vnw4bXOzMOXSsOKStLIT1pR5yvY1bfD6fzPudySSZOKsK+P1M1xV/h2QoGs6Ja34zoHysJMoYGOUZmcRFdkl1SCQykdQw/WapGe7DIwcmraoq9rcOWsNAzvHoc/lmrFniAyhhswkeW/6be1Pn6feaxezOL0nMC3cZtHiymdm6A/160pNRnnr9+S8YuUKXT78G4tynEA7ffnTWEUff2aoSMj4gvsGtgayPGGCB/3fCG0AmNVYDXLhViUv61Q6GC3vnljjcYGgZjcnyrs7BmWnJJMemBHsJ96nBqThuzZOem3LkyPiZXPBuE1ayE+UEt86SQBkwJNcjcusrTo4xbQdD8tyQgDBlziNQUzMw0DaK9FZwNyB6mob4FwaMEN80fu/wAz/XlVVPaimy/4Oa7LdhZXXr1EsAHB1n8RgoIOZiKp8Tf4nU5REZSBo1HMqJMiV+YkqPEY0gkCTO5xnY7WyHtM50mdMyR1I645RP6UOUYBkMq0yDkg7kN55rUNXc9rVM1LTUVadowzxvFSALSgnUMxA3gyL2QPDyltRxbjNnsrib7FxftqgGjQVMzKnVPiOzR9YzBNXCkDGR0/kaFf3/Ueoq1ErJKKAaR6YhAtLPX7/lS0UAFJFGnpRqoAPT6UuqaCKbH3/SgCRUwTuPLce3T0px4jBz+kQRncHlzqINSEfQ1mStDTpl9L12E7tFIYmZMBf4jPLOfKq/C/EoZAzW3EqX8OkjSNzlhHStLhuKJAkE+YztzIGR+dYa9gIIC3L0gaQNCAxvElJ3GNyIxXDTXBXVcn6UjZ4LtRbrOoDBkCkhgP2pjYnoalt8dbbXpuI3dkh4cHQRuHg+EiDvG1c9w/ZndufG8sObi2IWTAhY5nEdT1rP7O+EbfETc7y4F1udB0FgGIYQdPgM6pIywJE5adpu6kEItw3M7IMlxTBDDbBnMdQcGCD1yKityHAOdxq6jxEAiSZWBnznmag7F7DThldUJOtgxLRMhFTcAThRvVribWshdolpG4xAKnkcnPSRzpyGieioUv50vAaBmCFJOPCTzkHwyTt1qemIa+1IlMD9elAMD9a0ZIlOgBSNicjYSeY5b7bCsLtL4rFniTZZJAC5DS/iKT+GF2AbeRJx6bHHOFttqkzAAAkkk4HufvrX4fhLrfPda3Pi0IoWASMBpJGfoT0qe7a9qyVUdy3PBin/iFZ7sO1q9oYDcIROoAggXDMageh2EnFXHsOOIdLICwFYmAYI05VY3gwAevljR4tP8AD2mddThVZoZpOFLDPISAPees89w/xVcQG93afioz6e8aV7pSdJ8JgsviEwIpy03qVXuEdRad/wAD+KPGFivd95ZBOnIXWEVidRB8OpoVScc6YOP4lrQtnhAohBAtXCFJYywYEHSFAORq1NBBEtXU8LdDKrYi4A2MwxAJWfqfrS8bxtq0Az3EtgnSCzBQTuBLRnB+lCivYTmyh8P8fcvWi11AjBo33hUMnzBJWdm06hhhWqRz96zOMtm03ersSO8XkQf2h5ifz9Z00uCdOJ3I57xMdJ504t8MUkuVwyCyY8J5beY/pgf3qy5MTHL7HlUPEjwyMQQfQTn8qEt5Go6h0O30H8Zo7Bh5HcLkBjkkb+R5Cp1NRlYOKftJoqhXYtc32hxS97NtWkubbiFhmXmJaZHXpXQd9Pygn8h9Tv7VxXxBw7rxJVWVQyte/EVD+IzFRbUn94wMzzrLTbW0xOUoLBo2ePDMqwwLKWEgZUGJwasMk+vWuW4DinDhzcRwO6EEaWPf6NTaZkkYGoyTHljqq6obq8xGDbWSIyN/qB+o+/ana9v15U+ozbzIxWzZJRUWqPL9PbpTw/LY/e3WgB1BFFFACUoNFBFACFaSSKWev3/KloAbbaMiR6H+RqW3bDn5gvTLGfUz94phFFKgGvwTa1Vp1HaTjY7TTz2ZcB1qGR+qnf1HP73ot8SQwbcLIE53iY+laadpKQCZHtipzVqmrNxlTtMoWu0ryCGTXB+adJjzB+/WrXZvaQuFgw0vPykz4eUHn7VM3aKeZ9qyOKXU2pfCQZWOXl6H784+HJZV/wAFVOLw/wAnQMoO4B9fKoOGtBWZVEABSAAAoEEQI9PzFM7N7QF1ejDDL0P8j/TlT+IRgwZACY0mTGJkZ0kmPF5eI1m01aCmnTHtTUNU17bs/ve5Ux7GM1dtqCAQZBEgg49q2pRfDMuMlyih200W9Q/ZZW+jf1q822MlTI6xsR9Jqj20g0KJ3uII652NaRT69axzJ/0aeIr+/gY1tblsqfErAqR5HBHXrWHxvwfw/dkpZUMud2zH7J8XMYraNszIIDem/wDqj035VIlyQGHQGP7Vu3wZpclN7YayrIIhVIiZgADTjeBIz0rPvdlrfKrckhCW0lmAaUdCrQZ0lXbHPmCMVY4G4ULWTAAYx/pbxADPPxZ5RWoHH06VjTdpv7Zua2uvtHIXfgqyA6hrqs5uMWLJ4dRBcKz2ypkdeWTGmRX7D+DUu2zca689+LoCKqRoA0hpBLNBktMknOZrre2mH+HuTtEe8iPzipuHtgqAygMAJjGYzBFFy3UFLbfcW+0KfQjzz/Wjln+lQ3rhBCwTDbgb41AT+99Nj1FPtjV8wgDYH28R5elavJmsEl67C9TgATv9/pRbSctBjYDIHnJ3PtyoIgbD6elIrxTqzN1wWKqcZ2TZukG7aRyBALKCQOmeVYfaXad837i8LcstotlO6NxC/fEM2opiIC6ILD9skGBRcv8AaJEBLYJJGNOBpWIPedCzTpnUFGkr4qYDeP7Cs2r6lbVsK+0IBpdc49f1qzRxS3Bwtlr0d6jAtkEZLDcY2iit6TeUw1EqTX2gpF5+tLSLtViQtRNaI+XlmD/P61LRQAxLoPkafTLlqf7TTbbxg/f5UAS0UUUAFJMU6g0AJSMeXWn2m0kHfO3P86nv8bqGABPPnA5TSyBXtvpiADnY5H8xV2xx6TldJPTb6VRIpjNG+3MxNJxTGmXXS3PzMP8A1xSGwnK59VNRngH3En2P/wAmCPpSrwVzB0znrH5GlfcCC/w0HWlwBxtE58iDg1PY7eK4vLnkyDB/SD9+srcMg+YOp9JHswwfqKS52VrHhZSPMf3qMoJ5Tploz6SVoyG/4gcL3fiNwwple7mYcWyoWd5IxGxkxTeC+IbAuJ3Re3qZgytlSqvcSckkNCFvIbwcHQt6RjRbIIgg212JkjbYnMda0P8AD27iE92k8/CM51FSQJgnPrmlqaeLDTnTroQcOjX3FxhptjKA7s3758o2+vrpkmPOqfY7/gW+UiYHIEnHtt7Vc9N/WswWL9x6jzXsROTSWhEr5kjeCCZx1gmPpTyn397UPa1LH0PMHOa0+xhdzL7asQhuqfEoCnoyzsR6n8vIRfs3AVBG0D6Y+tNuWQ9tgxgEEGPWDHvt7b1n2OIexi6pKk4cAdAPEBsTE/XfNStRlfRlqc4V1Ri8f2fxdqwiniFKhFNws7FjcnMFgzEToiGUCHlfEIfw69pM7jvUQJ4U1m2yuZjUAql9Gj946iwnYlRe7W7PvPcLLbB1WgnzgFTrY8zkweWPWqLdm3Va0psomq5bI0upA7vRJxnZTgnn1pubT4OWWpK9qidDwVi4ttDeIa5LBiCNmY6ZIVQzBdIJCic4q5q+z6029c+VRzzPLw5/WKBVEUfArLzptSQKguAlgoJGJwc7gfx/MU7oSVmTxvwxYcMW1S7uxbUCSX1SgVwV0y/yxBgapqna+BLBZiwuksQZGldLeGdJgEEBdOpeTECBgdELOZOT1O/tUougbnFGR2Z9jsbuuGNlflUMwEAkksXiFCqgnAVRAG1VLFzUoO8jPrz/ADmp+P7fZHcWwrBVVp0sZLa+amAo0jPnWQOKZCBKkG6F+VgYaDzOCCfl3HOsQmlOzM9WO3a+bNJjg0sUjbffWlrsMBRRRQAUy4k0+igCNH61JTHX8/160I3KgB9FFFABSEUtFACA0pPTcQfoaCKNU+VAE6ca42b65/Wi5xjtzj0xUKYMnbmPvnUl51Pyrp96VK+Bg3EsRBMjzpiuRsSPQ02nI5G36A/rToQ2pLV2PQ4PoajpVEkAbn73ofcC72I34Wj/APNinsNj9P0rQFY0Hhz3kyG8Lr0jZx1j+NWB2za/eMHnoaPrFcKaj5WzqlFze6K5L5P86XTj7+4qpxdg3LR7pwGwyNuutGDLqg5XUACOYkVhH4a4tWm3xRUFrZbJM6QdeGVh4nOr0GmQDihKjQLMrmZG8/mQf90ZrM7d7RbXeRnOkOoCmQujTbO4HXVnPtSj4a4wBwOLPiCSWYtLC0iEwV8I1qX0jDg6Tp3rV7T13uGuW1AlrcAlsHUMHExtzPOsyjueBTTlFU8oyOze3A1+2ovlhNydR3ADaZwIxHrv5Vq9p8Yhu29Jl0YyozCkQ3lNcvxHwvxPd6RYtjTaNuQ6kkeFpOJ1a9ZxGGA5Z6jsGwAneAyTg45zn0zj2nnWZwqop3fwP/HW1OUvtlbtPgEvurFkt3FtuEuCGZTdSAytiCpzAPoczVT/AJSuFYPF3Zggks5BlLSwVNyD8j787hO+T0XFICCY5Tt5GR5zke9JbuKDo1DUD+9JI3Hrj9DW91Omaq1aJb1yBP2egHnTLamZO/5AdB9Bn0pjXRrAPSM8iSv5x9Zqa+4VSfy6nkB74inaFTKPbjs1ki05W4R4SukmZEiHVht1HTasPjeM7QHeabdsaWfuJwzgMipqPeiGNs3HOFziOuzxF82riIoE3bbwzI5HeL3elTpGAQ1wx/lxzrGu/FV23DXOFuAszaBDD8M6e7iFYd4waCpKmUbGykz0HSQ3ieD4xpLcNw7wIUFAzKouGBLX1DwnUr82+IOjxnw4oUXUtolxVBKqsrqEE6TuMyJ5+RNVrHxbd71F/wANc7u5cRQ2l10qxI1tqXIjSY8MCZ2rqwazKCZlUnupHj3G/E15eGvDvGD95dvK+CU4e1euKyT5NbRPS8tXeI/4iAXHC9yRL6QWIKhb9u144YlsM5woHgwXGa6S4qKtxbmok6wRiC0tJIO6lcQOh6g1Je7MsXZJRW1LpO+VmdJgjz88kcyKppau9c5N6unsfGDnOK+OTbLqxsarbXgfEw702mQG3ZEmLmltiWzAgzhD8ctDR3Bh2Q+Jh3WnjLVj8b93UlzWNvkbfl0jdiWCZNpcFiN4l8MQJgT/ABMbmi32NZVSoQANcF5snNwOHDEzMhlBjbEbVfJHBhL8YXNVtQlppYjUHAS6BxBs/gFnBOAGxr+dRsdVUOz/AIpuoranQzJD32IQaLIfQCI8bk4/0tgxFdzH5UaaKFZHw93WisQV1KGKncSAdJ8xMUEcvpUlBFMQ1G5U6oyPry/l99KcjTQA6iiigAoIoooASlBopIoAWigGigBbDwcicR7HmKQCmP8AQ9acGPlQA97hO5JpUukbE/flzpk1S4/jzbKABfESCz6goiPCNKk6mkx/pODgFYAr8J2tob/vLb1O4ZZthV0lgIQjBIC58/QVp9iduNcuaWuq691qMacNqUTKgacE+E5FZDdt/J+A0sbeokQB3jIJBgzAYk+YjnUfD/F6IBxA4a747clMfMLugtJ8I3k+TTXE4ONUxwhJu5SO2Z9QIUTg5OBmduZqNSdQEAHoecRkfvfe1YV74yOVSwxcs6gM0ZQqIODBOqY/ZEE70/s/4sW9dFp7LpqQ3AzDAhyoU89UCZHtVKfJW1wdIayOy+J0lkuQC7a0MYOvdQdpBxFaFq55yCJX23HU8t879Kqdo8OGtXQYkSwnkYEEev8AE1Kd8roUhXpfUuuM4qrbsg6sCNXQdF/jU3C8UXtqwXcbk4nYxEzkdKeqRA3OSfXc/maonuMNONjFtDaBBnlXPH4gDADRc0m61pSzKBqXcTuZEgT0zW9xXFpbGpzA/WOlc7w3ZPDtcBR+IQvqM95pDAliQmOZY48z1pt6fEhJanMS72Jx+twO7KHulcG5nUpYrqJDYYxPmIzkRtm8RhhGRBBkT0yJBrP7K7At8OxZC5ldHjfVA1FoHTJJq5xEKrEiQAxjkYExTaV+USk68xFc7XtKx1Psob5WwpmDhcDB+hql218X2OHt6y0+IIPA8aiJg+HpmBmPrXN8b2i92HW2iLdshgrsxxbL4lQACQ4MNg6l5mKnTsc8brW/3ZVLiE6NfiGkHw3NQMEHf84xU5LU9jGnqLxFuXlvpzRq/wCLWzZTiFNq53pA7wtot/iZl7pB0piPlmSBAmsDiviVLTMwtuqjJUMHUr3gQG25IgaifmAiOYIjuOC4dbaLbQBUUBVUbADEedWLsRDCZxHWeVPYkl2L+I23XU5bsztMXgxCldLFckGYJE42225TV2sFuLFtRrNxMMDJujxajAGNJgZEHMZIqXs3tVGuNF2VCL8z/tSZgvBMiDsB+prDW3NI4/Ei5UjZooBnIyKKubCiiigBGWajYfXr123qWgigBFef5c6WomTp9f6c/valF7qD6jP9qAJKKZ3o8/oaUXAedADqKTWOo+tGodRQApFIDQGpSKACmxyp1IaADTQBHM/WgNNIR70AI1z1PvUQDABl0k61aD/kMwG3Gd+tSKPrOfv6U9dhWZR3KmajLa7RF2j8Yf4cKb9sw7aF0XEAnS7eJrzoq4Rsk7wAKntfF/CXLYLXVXUiXSrTqAcIRIE+P8S34RJ8Q5EE1+K4FLmnWobSSQDkeJHtmRswKOwg4zVNPhu2GDoGLIVdUa47KSnd5ALfPptIJySFjmZjKLgr5KJqbrg1R8V8JpQ279sjXpGWAyvMxgeNfEceIZp3GDv7otBiEILOBvgLAPvOOvpWcfhThb1u1Fp9MqFi6YhQAJ8YyNA88HOTOd8O9t8S73O8WIQs3/TvbNm8twqLCs0i94f2l8IjoRXNqNSV9Do01tfc6zsi5pD2mI/BMap/ZMkekVlcV2xfS+wRe+QaWARDq093cLeMMQxlEAGkSXA5ikurc0i+buWCbLGJByIhoMCPKtXs7gNGp2YM1wySNtO+J9Sffyo05t+VL9C1IJXJv9nPWuO4luJUvw7/AD21JKsVRWJkg6QsiAdQLQN9JxXR3uAVxB2JmDmD1WIKn8vKrRTyprCrbI1RHxJXZTtWL4JQXBpWIZllyCJjofU0nFpfCwStxTIYKkPBEYzE1ZVtLdA301dPcR9KnN01hafdmnqdl+DlV+H7cqiWr9vURrJu3ACgEQYaNgBB6Datrs7s1LIfRqlmJYs7MSRgEliT8sVe1TUDAKxPJoz0IneNsRnyqlyXLMeV8KiZd6RT+J/64+uf1FIXiNznAG59P50WbRJljJjlsPIf16UPLBYRQ+JuAe8loWwpa3dFyHJA8KvEmD+0QY5ia55PhvidZ/DsNHeGO8MA3lUGIUQZDETOGjoa7O7djPOYA8yYGfencMsDzJk+p+49q0ptYRhwTyzmuHD2baLdRl0qqlhlcKBOoelW62OJQODb5HDeQ9f3tvTfpWa/Ylxf+3cBHS4M/wC4UlqyTzlFHCLWMMhopviR9F0Qx+UqJVsxG8g/fSa3E9sWbdx7dx9BtgFi4IUatMeLz1r9SN1aLR1Iy4Jyg48luinWrltwxt3A+hij6eTjce1TWOGDCSTWtyqzNFemm2K0f8Gvn9aqXrRUwaFJMKIdA+zTTYH39+dSUUxEQJB+/sGpQabcWmBo/mcffPNAEpFNDUooK0ABNEU1HEU7WPsUABpqGc/QdKU59PvFK4mgCtxvHLZRncwsqP8AcQo3wMkZPWmP21YUS11VyV8RjK7j2x7GrF+yGic5B35ggg+oIBquexbOot3Y1EMCZP7c6sTEkEyfToKTseBR2zZP/kXlz5EqJ9JYfn0NScJ2vaZl0XFY4aFI1aZiQD54g7fSoj2NZM+AZ33zmciYMHInbPUy632dbV9SqATOZPNtTYmJMAExMACYApZDBcHZ4uTDsh1am0tABnfTtnHWfIVLb7H1W1U3SVHi0aRvzDcyJkH3rnX+HHnw8Q6hu8Z9w3eXNEsullEQpENqIBIBzK2m+D2fU9riblsl9UAGQNZcLq7waokRqwdImuR6CWWdPjSeEbt7smwwkoACJkGAPTl7RS2LN60IXTdTkCdLAdAdiPvFW7MOOYzrHUaiSDz88Vi8dxfGW2K27AuIrqokwGRzq1AiSDbA7s4yXDGQDSUFysMXiS4eV3NI9rgGLqNaB2LCQT0lZiragESDI2+/PauQHavaOnQ/DIw0gkkTq8YBTSDA8POZG9X+E7+yhJAkF/CJwqs0MoJMoVgwTIkZkzQ3KGXlDUYzwsP/AIbz28ER9elR2Buu+JHpMQfMfxHnScJeW4Pn1ejR74gj32o4aypQGIPOMEE+Yzt9xT3W1RnbSaZL3ftThMRv50wXd1beJBjcfz6/1woxzqidmGqK/BW/CJ+YeH0AxEHbafsVae8ADPL+Pp/CqeAqvksY1RMnkwjmd+XL0rD/AMDxxIa265vB2Ny6WVrWq4YW2Ui0dBQQp5eWozi8UUms2dIqSdTY30jpyk+cfTNK7ydKnOxI5ep6+VcyE7SR0BvW2EanLBAF0nxSFtglSJiIMjcAZrrw3aWhil62DoC+MrAYOxmO5EMVYGYCkciYatUZO0QACNqdXLPY7T1Ei5Z06rsDHym2O7H/AG5w89ep6Vv9md53S98QbkeIj1MZCqCYiSFAJmABinRkTtLhQ6wTHKek7H2IH1NcP2ibly5eduCHEjSB4VugMQ1gM2tSVkwZCKSe6AMAZ9Bu2gwg+W24IIII9CAazbFw2Luh2JW6xKMR+2TLKYEZJn7MT9MrKrzRoxP/AOjfsvptcDAYvJDNGpFEHwofCxkAmJAwCcVsdlcbcum53lo29LlV38QzB8SiccxK5wTmNHh+Nt3CwR1Yq2ltJBhhMqY54OPI1Xv9oAAZxMSASDvt+9tVbJURjtO0TpFxCfFjUP2H7tufK5Cf6sb1S4rtO21wKHTVBgahJhgpx5MwHqax+K+FeHu6yysDcJZofmzi4YkEDx59STvmpP8AlmxJ8G8zn95NBOOcHfec1VJow2i+eLQEDWskah4hlZA1b7SQJ8xSjiFmNSzMbjeYj1nEb1kf8n8PAADABSoAKiJIkxpifCBGw5AHNOu/CPDt+yR4g+G/aUkg5BznffzreRYNhtqGWaVudApiIxipAaQiaYcfZ/hQBJSGlJoAoAQIKSM7/f3H0pxNAFADHP36fpmng0nOkGKAHUyefL7z99KAZ9P1/pTzQAVLw3EaWH5jqPT3H2ahU4qpx/Zven5yk27lswJOm5oyDIKkFAfr60mCOkTQxOgjVz0xP/sOfv1ptziirQ2kbCZImTuARy5if68bZ+FVUD8W4SCpnAMrbW2GJ5kBVaTzArW7CsHhrQta2uKCx8ecMSYyTzJ51Hw30K7l1N+Sc6ccswfcR/P2pLMklsY1CBPXrz26Utq5kCZDDwk//JPMx+h9404hdiwBlsExzJ6+dS65N1jBFe7ItMZa2AdyRI/+SK5a3w10Ko7riZFtg2kMDrgwxP7QBO07n2rtiojFNWdhSemnwR1E50m2cx2fxht3XNxbir4CNYYAGHB0zO8jnmDnad1uMUiUOr06Yz+YxvU3DJ4c5BmZ55wT6iMVT4nge6m5aHh/8lvkQOY6ECfb6HHmiscF9OEUtvVFzh+FgSdzv5TkgeUz9aDw0ZU6esbf7f7UnCcWrW1YaiNIzpPT8/aasq0iRkeVbVNClaeTOuMSSGACtC6g2IBM5GRM4/WrS8MJmJPU5P1jp95mpTbFNsYGnmuPbl+VNKhN2Rrw8TpJXyERPpy9iKLbNJEDzJmD6fePOrFI1OvYV+43xf5fzqh2whZVU6VYv4W1wAwDGTidp2n+NaVVLt5GmcqJ5TJjfGwifr6ViaVUbg3do5zhvh6zxK6WLrcVrlwwQQTdcOXB0zp1BcqVMYmGM1rX/DYLl7+uLVxYSwluWdixMidKxjQBpnO8zo9sLeN4NZV/Dale7TD3PHqR7hYC2ABbgwZLn5ois7ivijjbVkvd4cAKonDHxE2tJKgByDqcAAA4MyQacXKqY5JXa/Bo8DwQs21tCYtjSA0agB1gAekCIip6zuK7Z4u4oH+FUltehlkkYlYzggzMmG2EZqfsq5ee3qvWTZbWwhidOmcEsR4cdRmMcqvHU6Mk4exbIpK55Phq6HLpxBthrveEKm41XGKsQ3iw+nP7oPIALc+GbhJ/6m5pIHhlvmD6tWoPJYjmTPqMGm4xR0FIuwql2XwL2u813TcDMCoM+ARGkEkmNvp5mrq7CtGRaKKKAGgHr+VLB+x/WlpGaKADP3/ek1ef0H9aAnXP30pTQA1Z8vp/XpFHd9c/fT2p9I38RQARSg0UEUAIOdLTZz986dQAUm3vS0jbUAWE4shdOPeqxE+21KaNXSlSHbJOHvlMridxyP31ou8WzNkmDy5DfaPbJqJV8/0/lQoyfv75Vnw43wa3s0eE4kkgT5QRP9Y/T3xavBtJByGBEqMiQRtzHp9KxwYyMEbHoa2LPEgqCSAcSJ5+XlUJx2s3F3kyuye27Sr3TsqNahCWMKTOmA7AAtqIBUGQTmDgW37T4eZ7+0p8WRdQfLAacwYkTO2Kze2fhvh7ysCxBdwxBuMVlm8RFvWAJJkxHM86pdm9h8J33jH4ysxnvGguXnweLIxqjG5xmppxXlZVxcvMjoeB7US8JtXLV0QG8LQQGmCQJgGMSBsafxF5lkwJ0NpzIZgCQsYM7+s1U7N7DsWLjXLSPqZVQksx8KgADxmMBQPamdsdoFWjT4e7YnxCTLKpGxH8abaRJy2q2Y/AfGHFMqqeDZnO7aXtoGLKACCrlQAZJnpAPKe18WcQwb/o7gYSQM6mGgv8pXw4VgDkFig3fFpu3Ly4FpMaQYZiSWkeFFWdwR7+sWeD4i/eBde7RSSActOhmWRtiQd6HNChKMnSf5MZviTiWCk8Jc0kMSsvJK2S8QLQ3cooJkHxeGQJvXfiRtKIOHYM9lrmnVpgKxWACgbxY0yqnxiQDMaOviR4dNtujzCgea7z95qtc+E7NyGu6nfm3eMsmZ2UjY7elOLTeUbkmlhle38Yahq7nwzb2ugk95o+UafFGtZ9d6v3uIe4QUst4edyFOREBWmqvBfCnDqcB/C4x3tyPAQVldUGMRW7Wp1L0mYNx9SsweH7FvJlLgSSJVZPhHQsRJ8setW27MdvnuXD5agg9goatJtqhLQccvOpLRiUetJ5MPirptsFe4rt4QVZwLn4jFLZDftBnBAUjcECon7UtaoLqjQGCscsudTDJhV0kk5GK0O0fhuxxF1btwNrUKohoEIzOMR1Zv6VTP8Aw+4UoUIcgrpyy7Bw4xo0/MBiIMZBkzuMXDhilNS5QicYjEhXUkGCAwkGWEEcjKsI/wAp6Gni50zWdx/wXaRe+tzFthdUEidSs7AghcCXONyAM7gzcYHtXNPeCNBaNGMFAAMk7MfpW/8AYSdNE5wUY7rLmr7g/fX8qAfuDWVf7SZVJDoSNGNO+owdm9x1GfKtgiqw1FPghGSlwITTVH39/Smtc+/M49etPBFUNC0nOlJoAoAKRqWkagBaKKKAEYYomlpFoAUGikK0T1oAbb2z+VPpCtFAAOdC03ST0H50+gAqzwt8gjnEkenMT6Z9vOq6rJgb01OI0tkGRy2OcYBIJrMlaocXTs1OJDE6iisAMQ2cxmTEbDb+/GvxnF94dNguDfBlcFV725LahJDC2LJOymQcEwL3G/EjWn0m2SEVbjGWZVkXQNQIC5Kc3BlxEgEip2Z8U27TeGWRigIVrU62Ut4V7yTpUSR0II1CJ45abvJ1Rnh0WLHxLx9xFC8NDaEYnSZhiTJVo04AEHJ1ahAUitXiAL+kXLDC6EgswfSswf2CCwJrI4r45sahdtFywXPy6XUNBGGJxvqiNhM4rZ4rtwsg0BkBYKXIGN5AzvGeXtWZuuf2C01PpfwRdjdicNctK2kM4gP+IxKtAOkw2IDCPIg861+GezbIsoyggEhNctBlpgkt1M1w3D8VwRHiHEo9xtZRnksfmljlUkXQ2kaZ7pSJABaLguH7NCpDcQU8I8VnwaWa5Ade7EL4WnGxHWqRgooi4xTbiqPSKRmgTWD8JdnWEV7lhrhD6VbvAAwKT8wCglobdpgFQIAArcHlvWgGHDgzhsfQEg+uD97TA1G41AjIO48j1qNOIAkGJByoyduQGYNLg1zwWKa1oH1pov8A+Vv9v2frQGb90f7v5A0WKjl7vxxaV9JV413F1CPltgHvQDGpW8URM6aevx5YZR/3NLD5igAHhRiCdUyA6jbc7wCR0LcODAITaANAMDoCcflUdngEDEaVIj90ZDciIjAWMDam3YJGPc+KbHERYt69V4OLZ0jSdCh4kExIBAn90+U6fDLbvgM1tWlQfEgMHIMFhtKirdrhEWCFWV2OkYHQdPaqHZHhe5b5KxC+kkxPuT/bE5epFFmDX37wM7c4G1b4e4ws2pAETbXmwHKDz61gtxmjUFuLAaBqIiI3kAn0ERg5Ndq6AiCAQdwRI+lZnaXYttwFFtAZmQoG3mB50pJrMTncJSdJ0j/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68275" y="-1690688"/>
            <a:ext cx="5715000" cy="3533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1" name="그림 10" descr="untitl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1340768"/>
            <a:ext cx="3983884" cy="2736304"/>
          </a:xfrm>
          <a:prstGeom prst="rect">
            <a:avLst/>
          </a:prstGeom>
        </p:spPr>
      </p:pic>
      <p:pic>
        <p:nvPicPr>
          <p:cNvPr id="11278" name="Picture 14" descr="http://europa.eu/about-eu/countries/images/italy_map.gi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1340768"/>
            <a:ext cx="2880320" cy="4608512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275856" y="4221088"/>
            <a:ext cx="561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</a:rPr>
              <a:t> </a:t>
            </a:r>
            <a:r>
              <a:rPr lang="ko-KR" altLang="en-US" sz="2400" dirty="0" err="1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마이엘라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산 비탈에 위치</a:t>
            </a:r>
            <a:r>
              <a:rPr lang="en-US" altLang="ko-KR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.</a:t>
            </a:r>
          </a:p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인구 </a:t>
            </a:r>
            <a:r>
              <a:rPr lang="en-US" altLang="ko-KR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</a:t>
            </a:r>
            <a:r>
              <a:rPr lang="ko-KR" altLang="en-US" sz="2400" dirty="0" err="1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만명의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조용한 시골 도시</a:t>
            </a:r>
            <a:endParaRPr lang="ko-KR" altLang="en-US" sz="24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91680" y="476672"/>
            <a:ext cx="5688632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ko-KR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목각파임B" pitchFamily="18" charset="-127"/>
                <a:ea typeface="HY목각파임B" pitchFamily="18" charset="-127"/>
              </a:rPr>
              <a:t>Manoppello</a:t>
            </a:r>
            <a:endParaRPr lang="ko-KR" altLang="en-US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1520" y="980728"/>
            <a:ext cx="88924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1506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년은 교황 </a:t>
            </a:r>
            <a:r>
              <a:rPr lang="ko-KR" altLang="en-US" sz="2400" dirty="0" err="1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율리우스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2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세가 성 베드로 대성당 자리에 </a:t>
            </a:r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   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첫돌을 놓은 해</a:t>
            </a:r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endParaRPr lang="ko-KR" altLang="en-US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>
              <a:buFont typeface="Wingdings" pitchFamily="2" charset="2"/>
              <a:buChar char="v"/>
            </a:pP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유럽에서 개신교가 번성하여 그리스도교가 분열</a:t>
            </a:r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>
              <a:buFont typeface="Wingdings" pitchFamily="2" charset="2"/>
              <a:buChar char="v"/>
            </a:pP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르네상스의 문화를 통하여 도덕성의 위기를 겪던 시기</a:t>
            </a:r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>
              <a:buFont typeface="Wingdings" pitchFamily="2" charset="2"/>
              <a:buChar char="v"/>
            </a:pP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위대한 예술가들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미켈란젤로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레오나르도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400" dirty="0" err="1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라파엘로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등 </a:t>
            </a:r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   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뛰어난 작품들로 세상의 칭송을 받고 있었다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.</a:t>
            </a:r>
          </a:p>
          <a:p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>
              <a:buFont typeface="Wingdings" pitchFamily="2" charset="2"/>
              <a:buChar char="v"/>
            </a:pP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화려하고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웅장한 성당과 미술품으로 예수님의 모습을 표현</a:t>
            </a:r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pPr>
              <a:buFont typeface="Wingdings" pitchFamily="2" charset="2"/>
              <a:buChar char="v"/>
            </a:pP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여러 성인들의 풍부한  증거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( </a:t>
            </a:r>
            <a:r>
              <a:rPr lang="ko-KR" altLang="en-US" sz="2400" dirty="0" err="1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제롬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400" dirty="0" err="1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이냐시오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400" dirty="0" err="1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프란치스코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</a:t>
            </a:r>
            <a:endParaRPr lang="en-US" altLang="ko-KR" sz="2400" dirty="0" smtClean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  <a:p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2400" dirty="0" err="1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사베리오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십자가의 성요한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400" dirty="0" err="1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필립보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네리 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etc</a:t>
            </a:r>
            <a:r>
              <a:rPr lang="ko-KR" altLang="en-US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2400" dirty="0" smtClean="0">
                <a:solidFill>
                  <a:schemeClr val="bg1"/>
                </a:solidFill>
                <a:latin typeface="HY동녘M" pitchFamily="18" charset="-127"/>
                <a:ea typeface="HY동녘M" pitchFamily="18" charset="-127"/>
              </a:rPr>
              <a:t>)</a:t>
            </a:r>
          </a:p>
          <a:p>
            <a:endParaRPr lang="ko-KR" altLang="en-US" sz="2400" dirty="0">
              <a:solidFill>
                <a:schemeClr val="bg1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63888" y="332656"/>
            <a:ext cx="2016224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Y동녘M" pitchFamily="18" charset="-127"/>
                <a:ea typeface="HY동녘M" pitchFamily="18" charset="-127"/>
              </a:rPr>
              <a:t>시대</a:t>
            </a:r>
            <a:r>
              <a:rPr lang="en-US" altLang="ko-KR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ko-KR" alt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HY동녘M" pitchFamily="18" charset="-127"/>
                <a:ea typeface="HY동녘M" pitchFamily="18" charset="-127"/>
              </a:rPr>
              <a:t>배경</a:t>
            </a:r>
            <a:r>
              <a:rPr lang="ko-KR" alt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ko-KR" alt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908720"/>
            <a:ext cx="41044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dirty="0" err="1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성면은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</a:t>
            </a:r>
            <a:r>
              <a:rPr lang="en-US" altLang="ko-KR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1638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년부터 </a:t>
            </a:r>
            <a:r>
              <a:rPr lang="ko-KR" altLang="en-US" sz="2400" dirty="0" err="1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카푸친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수사님들에게 맡겨져 </a:t>
            </a:r>
            <a:endParaRPr lang="en-US" altLang="ko-KR" sz="2400" dirty="0" smtClean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현재까지 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보관되고 있다</a:t>
            </a:r>
            <a:r>
              <a:rPr lang="en-US" altLang="ko-KR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.  </a:t>
            </a:r>
          </a:p>
          <a:p>
            <a:pPr algn="ctr">
              <a:lnSpc>
                <a:spcPct val="15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1712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년부터 매해</a:t>
            </a:r>
            <a:r>
              <a:rPr lang="en-US" altLang="ko-KR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5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월 셋째 주일에 행렬하여 공경하다 </a:t>
            </a:r>
            <a:r>
              <a:rPr lang="en-US" altLang="ko-KR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20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세기 초반부터는 </a:t>
            </a:r>
            <a:r>
              <a:rPr lang="ko-KR" altLang="en-US" sz="2400" dirty="0" err="1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카푸친</a:t>
            </a: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 수사님들이 관리하는 </a:t>
            </a:r>
            <a:endParaRPr lang="en-US" altLang="ko-KR" sz="2400" dirty="0" smtClean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성당 제대 뒤편에 모셨다</a:t>
            </a:r>
            <a:r>
              <a:rPr lang="en-US" altLang="ko-KR" sz="2400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. </a:t>
            </a:r>
            <a:endParaRPr lang="ko-KR" altLang="en-US" sz="2400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  <p:pic>
        <p:nvPicPr>
          <p:cNvPr id="7" name="그림 6" descr="DSC024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340768"/>
            <a:ext cx="4536504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그림 4" descr="DSC024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476672"/>
            <a:ext cx="5472608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2627784" y="5013176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Manoppello</a:t>
            </a:r>
            <a:r>
              <a:rPr lang="ko-KR" altLang="en-US" sz="2400" b="1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 성당</a:t>
            </a:r>
            <a:r>
              <a:rPr lang="en-US" altLang="ko-KR" sz="2400" b="1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내부</a:t>
            </a:r>
            <a:endParaRPr lang="ko-KR" altLang="en-US" sz="2400" b="1" dirty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2" name="AutoShape 2" descr="data:image/jpeg;base64,/9j/4AAQSkZJRgABAQAAAQABAAD/2wCEAAkGBhQSERUUExQWFRUVFxkXGBcWFB0bGRoXGBcXGx4XGBYZHCYfFxojGRkXHy8gIycpLCwsGB8xNTAqNSYrLSkBCQoKDgwOGg8PGiwkHyQpLCwvLCwsLCwsMCosLCwsLywpLCwsLCw1LCwsLCwsLywsKSwsLCwpLCwsLCwsKSwsLP/AABEIALABHgMBIgACEQEDEQH/xAAbAAABBQEBAAAAAAAAAAAAAAAAAQIDBAUGB//EAD4QAAIBAwIDBgQDBgQHAQEAAAECEQADIRIxBEFRBRMiYXGBBjKR8COhsUJSwdHh8RRicpIHFiQzQ4KyUxX/xAAYAQADAQEAAAAAAAAAAAAAAAAAAQMCBP/EACoRAAICAQMCBgICAwAAAAAAAAABAhEhAxIxQWETIjJRwfCR8XGBBBSh/9oADAMBAAIRAxEAPwD1q4Lu+pfQLnfYMxiY8qavZ6E6pY6hmTv64x7R51ZCgVEW05/Y5/5Tz/8AX9PTaDilkak3hFJ+xrTXGYg9TDQNR3MDyK86q8TwvdMGBBtsyghpJWT8waZ/tWsHl26QJ9RP8CtY3b3BO9wFLesd2Vnw4bXOzMOXSsOKStLIT1pR5yvY1bfD6fzPudySSZOKsK+P1M1xV/h2QoGs6Ja34zoHysJMoYGOUZmcRFdkl1SCQykdQw/WapGe7DIwcmraoq9rcOWsNAzvHoc/lmrFniAyhhswkeW/6be1Pn6feaxezOL0nMC3cZtHiymdm6A/160pNRnnr9+S8YuUKXT78G4tynEA7ffnTWEUff2aoSMj4gvsGtgayPGGCB/3fCG0AmNVYDXLhViUv61Q6GC3vnljjcYGgZjcnyrs7BmWnJJMemBHsJ96nBqThuzZOem3LkyPiZXPBuE1ayE+UEt86SQBkwJNcjcusrTo4xbQdD8tyQgDBlziNQUzMw0DaK9FZwNyB6mob4FwaMEN80fu/wAz/XlVVPaimy/4Oa7LdhZXXr1EsAHB1n8RgoIOZiKp8Tf4nU5REZSBo1HMqJMiV+YkqPEY0gkCTO5xnY7WyHtM50mdMyR1I645RP6UOUYBkMq0yDkg7kN55rUNXc9rVM1LTUVadowzxvFSALSgnUMxA3gyL2QPDyltRxbjNnsrib7FxftqgGjQVMzKnVPiOzR9YzBNXCkDGR0/kaFf3/Ueoq1ErJKKAaR6YhAtLPX7/lS0UAFJFGnpRqoAPT6UuqaCKbH3/SgCRUwTuPLce3T0px4jBz+kQRncHlzqINSEfQ1mStDTpl9L12E7tFIYmZMBf4jPLOfKq/C/EoZAzW3EqX8OkjSNzlhHStLhuKJAkE+YztzIGR+dYa9gIIC3L0gaQNCAxvElJ3GNyIxXDTXBXVcn6UjZ4LtRbrOoDBkCkhgP2pjYnoalt8dbbXpuI3dkh4cHQRuHg+EiDvG1c9w/ZndufG8sObi2IWTAhY5nEdT1rP7O+EbfETc7y4F1udB0FgGIYQdPgM6pIywJE5adpu6kEItw3M7IMlxTBDDbBnMdQcGCD1yKityHAOdxq6jxEAiSZWBnznmag7F7DThldUJOtgxLRMhFTcAThRvVribWshdolpG4xAKnkcnPSRzpyGieioUv50vAaBmCFJOPCTzkHwyTt1qemIa+1IlMD9elAMD9a0ZIlOgBSNicjYSeY5b7bCsLtL4rFniTZZJAC5DS/iKT+GF2AbeRJx6bHHOFttqkzAAAkkk4HufvrX4fhLrfPda3Pi0IoWASMBpJGfoT0qe7a9qyVUdy3PBin/iFZ7sO1q9oYDcIROoAggXDMageh2EnFXHsOOIdLICwFYmAYI05VY3gwAevljR4tP8AD2mddThVZoZpOFLDPISAPees89w/xVcQG93afioz6e8aV7pSdJ8JgsviEwIpy03qVXuEdRad/wAD+KPGFivd95ZBOnIXWEVidRB8OpoVScc6YOP4lrQtnhAohBAtXCFJYywYEHSFAORq1NBBEtXU8LdDKrYi4A2MwxAJWfqfrS8bxtq0Az3EtgnSCzBQTuBLRnB+lCivYTmyh8P8fcvWi11AjBo33hUMnzBJWdm06hhhWqRz96zOMtm03ersSO8XkQf2h5ifz9Z00uCdOJ3I57xMdJ504t8MUkuVwyCyY8J5beY/pgf3qy5MTHL7HlUPEjwyMQQfQTn8qEt5Go6h0O30H8Zo7Bh5HcLkBjkkb+R5Cp1NRlYOKftJoqhXYtc32hxS97NtWkubbiFhmXmJaZHXpXQd9Pygn8h9Tv7VxXxBw7rxJVWVQyte/EVD+IzFRbUn94wMzzrLTbW0xOUoLBo2ePDMqwwLKWEgZUGJwasMk+vWuW4DinDhzcRwO6EEaWPf6NTaZkkYGoyTHljqq6obq8xGDbWSIyN/qB+o+/ana9v15U+ozbzIxWzZJRUWqPL9PbpTw/LY/e3WgB1BFFFACUoNFBFACFaSSKWev3/KloAbbaMiR6H+RqW3bDn5gvTLGfUz94phFFKgGvwTa1Vp1HaTjY7TTz2ZcB1qGR+qnf1HP73ot8SQwbcLIE53iY+laadpKQCZHtipzVqmrNxlTtMoWu0ryCGTXB+adJjzB+/WrXZvaQuFgw0vPykz4eUHn7VM3aKeZ9qyOKXU2pfCQZWOXl6H784+HJZV/wAFVOLw/wAnQMoO4B9fKoOGtBWZVEABSAAAoEEQI9PzFM7N7QF1ejDDL0P8j/TlT+IRgwZACY0mTGJkZ0kmPF5eI1m01aCmnTHtTUNU17bs/ve5Ux7GM1dtqCAQZBEgg49q2pRfDMuMlyih200W9Q/ZZW+jf1q822MlTI6xsR9Jqj20g0KJ3uII652NaRT69axzJ/0aeIr+/gY1tblsqfErAqR5HBHXrWHxvwfw/dkpZUMud2zH7J8XMYraNszIIDem/wDqj035VIlyQGHQGP7Vu3wZpclN7YayrIIhVIiZgADTjeBIz0rPvdlrfKrckhCW0lmAaUdCrQZ0lXbHPmCMVY4G4ULWTAAYx/pbxADPPxZ5RWoHH06VjTdpv7Zua2uvtHIXfgqyA6hrqs5uMWLJ4dRBcKz2ypkdeWTGmRX7D+DUu2zca689+LoCKqRoA0hpBLNBktMknOZrre2mH+HuTtEe8iPzipuHtgqAygMAJjGYzBFFy3UFLbfcW+0KfQjzz/Wjln+lQ3rhBCwTDbgb41AT+99Nj1FPtjV8wgDYH28R5elavJmsEl67C9TgATv9/pRbSctBjYDIHnJ3PtyoIgbD6elIrxTqzN1wWKqcZ2TZukG7aRyBALKCQOmeVYfaXad837i8LcstotlO6NxC/fEM2opiIC6ILD9skGBRcv8AaJEBLYJJGNOBpWIPedCzTpnUFGkr4qYDeP7Cs2r6lbVsK+0IBpdc49f1qzRxS3Bwtlr0d6jAtkEZLDcY2iit6TeUw1EqTX2gpF5+tLSLtViQtRNaI+XlmD/P61LRQAxLoPkafTLlqf7TTbbxg/f5UAS0UUUAFJMU6g0AJSMeXWn2m0kHfO3P86nv8bqGABPPnA5TSyBXtvpiADnY5H8xV2xx6TldJPTb6VRIpjNG+3MxNJxTGmXXS3PzMP8A1xSGwnK59VNRngH3En2P/wAmCPpSrwVzB0znrH5GlfcCC/w0HWlwBxtE58iDg1PY7eK4vLnkyDB/SD9+srcMg+YOp9JHswwfqKS52VrHhZSPMf3qMoJ5Tploz6SVoyG/4gcL3fiNwwple7mYcWyoWd5IxGxkxTeC+IbAuJ3Re3qZgytlSqvcSckkNCFvIbwcHQt6RjRbIIgg212JkjbYnMda0P8AD27iE92k8/CM51FSQJgnPrmlqaeLDTnTroQcOjX3FxhptjKA7s3758o2+vrpkmPOqfY7/gW+UiYHIEnHtt7Vc9N/WswWL9x6jzXsROTSWhEr5kjeCCZx1gmPpTyn397UPa1LH0PMHOa0+xhdzL7asQhuqfEoCnoyzsR6n8vIRfs3AVBG0D6Y+tNuWQ9tgxgEEGPWDHvt7b1n2OIexi6pKk4cAdAPEBsTE/XfNStRlfRlqc4V1Ri8f2fxdqwiniFKhFNws7FjcnMFgzEToiGUCHlfEIfw69pM7jvUQJ4U1m2yuZjUAql9Gj946iwnYlRe7W7PvPcLLbB1WgnzgFTrY8zkweWPWqLdm3Va0psomq5bI0upA7vRJxnZTgnn1pubT4OWWpK9qidDwVi4ttDeIa5LBiCNmY6ZIVQzBdIJCic4q5q+z6029c+VRzzPLw5/WKBVEUfArLzptSQKguAlgoJGJwc7gfx/MU7oSVmTxvwxYcMW1S7uxbUCSX1SgVwV0y/yxBgapqna+BLBZiwuksQZGldLeGdJgEEBdOpeTECBgdELOZOT1O/tUougbnFGR2Z9jsbuuGNlflUMwEAkksXiFCqgnAVRAG1VLFzUoO8jPrz/ADmp+P7fZHcWwrBVVp0sZLa+amAo0jPnWQOKZCBKkG6F+VgYaDzOCCfl3HOsQmlOzM9WO3a+bNJjg0sUjbffWlrsMBRRRQAUy4k0+igCNH61JTHX8/160I3KgB9FFFABSEUtFACA0pPTcQfoaCKNU+VAE6ca42b65/Wi5xjtzj0xUKYMnbmPvnUl51Pyrp96VK+Bg3EsRBMjzpiuRsSPQ02nI5G36A/rToQ2pLV2PQ4PoajpVEkAbn73ofcC72I34Wj/APNinsNj9P0rQFY0Hhz3kyG8Lr0jZx1j+NWB2za/eMHnoaPrFcKaj5WzqlFze6K5L5P86XTj7+4qpxdg3LR7pwGwyNuutGDLqg5XUACOYkVhH4a4tWm3xRUFrZbJM6QdeGVh4nOr0GmQDihKjQLMrmZG8/mQf90ZrM7d7RbXeRnOkOoCmQujTbO4HXVnPtSj4a4wBwOLPiCSWYtLC0iEwV8I1qX0jDg6Tp3rV7T13uGuW1AlrcAlsHUMHExtzPOsyjueBTTlFU8oyOze3A1+2ovlhNydR3ADaZwIxHrv5Vq9p8Yhu29Jl0YyozCkQ3lNcvxHwvxPd6RYtjTaNuQ6kkeFpOJ1a9ZxGGA5Z6jsGwAneAyTg45zn0zj2nnWZwqop3fwP/HW1OUvtlbtPgEvurFkt3FtuEuCGZTdSAytiCpzAPoczVT/AJSuFYPF3Zggks5BlLSwVNyD8j787hO+T0XFICCY5Tt5GR5zke9JbuKDo1DUD+9JI3Hrj9DW91Omaq1aJb1yBP2egHnTLamZO/5AdB9Bn0pjXRrAPSM8iSv5x9Zqa+4VSfy6nkB74inaFTKPbjs1ki05W4R4SukmZEiHVht1HTasPjeM7QHeabdsaWfuJwzgMipqPeiGNs3HOFziOuzxF82riIoE3bbwzI5HeL3elTpGAQ1wx/lxzrGu/FV23DXOFuAszaBDD8M6e7iFYd4waCpKmUbGykz0HSQ3ieD4xpLcNw7wIUFAzKouGBLX1DwnUr82+IOjxnw4oUXUtolxVBKqsrqEE6TuMyJ5+RNVrHxbd71F/wANc7u5cRQ2l10qxI1tqXIjSY8MCZ2rqwazKCZlUnupHj3G/E15eGvDvGD95dvK+CU4e1euKyT5NbRPS8tXeI/4iAXHC9yRL6QWIKhb9u144YlsM5woHgwXGa6S4qKtxbmok6wRiC0tJIO6lcQOh6g1Je7MsXZJRW1LpO+VmdJgjz88kcyKppau9c5N6unsfGDnOK+OTbLqxsarbXgfEw702mQG3ZEmLmltiWzAgzhD8ctDR3Bh2Q+Jh3WnjLVj8b93UlzWNvkbfl0jdiWCZNpcFiN4l8MQJgT/ABMbmi32NZVSoQANcF5snNwOHDEzMhlBjbEbVfJHBhL8YXNVtQlppYjUHAS6BxBs/gFnBOAGxr+dRsdVUOz/AIpuoranQzJD32IQaLIfQCI8bk4/0tgxFdzH5UaaKFZHw93WisQV1KGKncSAdJ8xMUEcvpUlBFMQ1G5U6oyPry/l99KcjTQA6iiigAoIoooASlBopIoAWigGigBbDwcicR7HmKQCmP8AQ9acGPlQA97hO5JpUukbE/flzpk1S4/jzbKABfESCz6goiPCNKk6mkx/pODgFYAr8J2tob/vLb1O4ZZthV0lgIQjBIC58/QVp9iduNcuaWuq691qMacNqUTKgacE+E5FZDdt/J+A0sbeokQB3jIJBgzAYk+YjnUfD/F6IBxA4a747clMfMLugtJ8I3k+TTXE4ONUxwhJu5SO2Z9QIUTg5OBmduZqNSdQEAHoecRkfvfe1YV74yOVSwxcs6gM0ZQqIODBOqY/ZEE70/s/4sW9dFp7LpqQ3AzDAhyoU89UCZHtVKfJW1wdIayOy+J0lkuQC7a0MYOvdQdpBxFaFq55yCJX23HU8t879Kqdo8OGtXQYkSwnkYEEev8AE1Kd8roUhXpfUuuM4qrbsg6sCNXQdF/jU3C8UXtqwXcbk4nYxEzkdKeqRA3OSfXc/maonuMNONjFtDaBBnlXPH4gDADRc0m61pSzKBqXcTuZEgT0zW9xXFpbGpzA/WOlc7w3ZPDtcBR+IQvqM95pDAliQmOZY48z1pt6fEhJanMS72Jx+twO7KHulcG5nUpYrqJDYYxPmIzkRtm8RhhGRBBkT0yJBrP7K7At8OxZC5ldHjfVA1FoHTJJq5xEKrEiQAxjkYExTaV+USk68xFc7XtKx1Psob5WwpmDhcDB+hql218X2OHt6y0+IIPA8aiJg+HpmBmPrXN8b2i92HW2iLdshgrsxxbL4lQACQ4MNg6l5mKnTsc8brW/3ZVLiE6NfiGkHw3NQMEHf84xU5LU9jGnqLxFuXlvpzRq/wCLWzZTiFNq53pA7wtot/iZl7pB0piPlmSBAmsDiviVLTMwtuqjJUMHUr3gQG25IgaifmAiOYIjuOC4dbaLbQBUUBVUbADEedWLsRDCZxHWeVPYkl2L+I23XU5bsztMXgxCldLFckGYJE42225TV2sFuLFtRrNxMMDJujxajAGNJgZEHMZIqXs3tVGuNF2VCL8z/tSZgvBMiDsB+prDW3NI4/Ei5UjZooBnIyKKubCiiigBGWajYfXr123qWgigBFef5c6WomTp9f6c/valF7qD6jP9qAJKKZ3o8/oaUXAedADqKTWOo+tGodRQApFIDQGpSKACmxyp1IaADTQBHM/WgNNIR70AI1z1PvUQDABl0k61aD/kMwG3Gd+tSKPrOfv6U9dhWZR3KmajLa7RF2j8Yf4cKb9sw7aF0XEAnS7eJrzoq4Rsk7wAKntfF/CXLYLXVXUiXSrTqAcIRIE+P8S34RJ8Q5EE1+K4FLmnWobSSQDkeJHtmRswKOwg4zVNPhu2GDoGLIVdUa47KSnd5ALfPptIJySFjmZjKLgr5KJqbrg1R8V8JpQ279sjXpGWAyvMxgeNfEceIZp3GDv7otBiEILOBvgLAPvOOvpWcfhThb1u1Fp9MqFi6YhQAJ8YyNA88HOTOd8O9t8S73O8WIQs3/TvbNm8twqLCs0i94f2l8IjoRXNqNSV9Do01tfc6zsi5pD2mI/BMap/ZMkekVlcV2xfS+wRe+QaWARDq093cLeMMQxlEAGkSXA5ikurc0i+buWCbLGJByIhoMCPKtXs7gNGp2YM1wySNtO+J9Sffyo05t+VL9C1IJXJv9nPWuO4luJUvw7/AD21JKsVRWJkg6QsiAdQLQN9JxXR3uAVxB2JmDmD1WIKn8vKrRTyprCrbI1RHxJXZTtWL4JQXBpWIZllyCJjofU0nFpfCwStxTIYKkPBEYzE1ZVtLdA301dPcR9KnN01hafdmnqdl+DlV+H7cqiWr9vURrJu3ACgEQYaNgBB6Datrs7s1LIfRqlmJYs7MSRgEliT8sVe1TUDAKxPJoz0IneNsRnyqlyXLMeV8KiZd6RT+J/64+uf1FIXiNznAG59P50WbRJljJjlsPIf16UPLBYRQ+JuAe8loWwpa3dFyHJA8KvEmD+0QY5ia55PhvidZ/DsNHeGO8MA3lUGIUQZDETOGjoa7O7djPOYA8yYGfencMsDzJk+p+49q0ptYRhwTyzmuHD2baLdRl0qqlhlcKBOoelW62OJQODb5HDeQ9f3tvTfpWa/Ylxf+3cBHS4M/wC4UlqyTzlFHCLWMMhopviR9F0Qx+UqJVsxG8g/fSa3E9sWbdx7dx9BtgFi4IUatMeLz1r9SN1aLR1Iy4Jyg48luinWrltwxt3A+hij6eTjce1TWOGDCSTWtyqzNFemm2K0f8Gvn9aqXrRUwaFJMKIdA+zTTYH39+dSUUxEQJB+/sGpQabcWmBo/mcffPNAEpFNDUooK0ABNEU1HEU7WPsUABpqGc/QdKU59PvFK4mgCtxvHLZRncwsqP8AcQo3wMkZPWmP21YUS11VyV8RjK7j2x7GrF+yGic5B35ggg+oIBquexbOot3Y1EMCZP7c6sTEkEyfToKTseBR2zZP/kXlz5EqJ9JYfn0NScJ2vaZl0XFY4aFI1aZiQD54g7fSoj2NZM+AZ33zmciYMHInbPUy632dbV9SqATOZPNtTYmJMAExMACYApZDBcHZ4uTDsh1am0tABnfTtnHWfIVLb7H1W1U3SVHi0aRvzDcyJkH3rnX+HHnw8Q6hu8Z9w3eXNEsullEQpENqIBIBzK2m+D2fU9riblsl9UAGQNZcLq7waokRqwdImuR6CWWdPjSeEbt7smwwkoACJkGAPTl7RS2LN60IXTdTkCdLAdAdiPvFW7MOOYzrHUaiSDz88Vi8dxfGW2K27AuIrqokwGRzq1AiSDbA7s4yXDGQDSUFysMXiS4eV3NI9rgGLqNaB2LCQT0lZiragESDI2+/PauQHavaOnQ/DIw0gkkTq8YBTSDA8POZG9X+E7+yhJAkF/CJwqs0MoJMoVgwTIkZkzQ3KGXlDUYzwsP/AIbz28ER9elR2Buu+JHpMQfMfxHnScJeW4Pn1ejR74gj32o4aypQGIPOMEE+Yzt9xT3W1RnbSaZL3ftThMRv50wXd1beJBjcfz6/1woxzqidmGqK/BW/CJ+YeH0AxEHbafsVae8ADPL+Pp/CqeAqvksY1RMnkwjmd+XL0rD/AMDxxIa265vB2Ny6WVrWq4YW2Ui0dBQQp5eWozi8UUms2dIqSdTY30jpyk+cfTNK7ydKnOxI5ep6+VcyE7SR0BvW2EanLBAF0nxSFtglSJiIMjcAZrrw3aWhil62DoC+MrAYOxmO5EMVYGYCkciYatUZO0QACNqdXLPY7T1Ei5Z06rsDHym2O7H/AG5w89ep6Vv9md53S98QbkeIj1MZCqCYiSFAJmABinRkTtLhQ6wTHKek7H2IH1NcP2ibly5eduCHEjSB4VugMQ1gM2tSVkwZCKSe6AMAZ9Bu2gwg+W24IIII9CAazbFw2Luh2JW6xKMR+2TLKYEZJn7MT9MrKrzRoxP/AOjfsvptcDAYvJDNGpFEHwofCxkAmJAwCcVsdlcbcum53lo29LlV38QzB8SiccxK5wTmNHh+Nt3CwR1Yq2ltJBhhMqY54OPI1Xv9oAAZxMSASDvt+9tVbJURjtO0TpFxCfFjUP2H7tufK5Cf6sb1S4rtO21wKHTVBgahJhgpx5MwHqax+K+FeHu6yysDcJZofmzi4YkEDx59STvmpP8AlmxJ8G8zn95NBOOcHfec1VJow2i+eLQEDWskah4hlZA1b7SQJ8xSjiFmNSzMbjeYj1nEb1kf8n8PAADABSoAKiJIkxpifCBGw5AHNOu/CPDt+yR4g+G/aUkg5BznffzreRYNhtqGWaVudApiIxipAaQiaYcfZ/hQBJSGlJoAoAQIKSM7/f3H0pxNAFADHP36fpmng0nOkGKAHUyefL7z99KAZ9P1/pTzQAVLw3EaWH5jqPT3H2ahU4qpx/Zven5yk27lswJOm5oyDIKkFAfr60mCOkTQxOgjVz0xP/sOfv1ptziirQ2kbCZImTuARy5if68bZ+FVUD8W4SCpnAMrbW2GJ5kBVaTzArW7CsHhrQta2uKCx8ecMSYyTzJ51Hw30K7l1N+Sc6ccswfcR/P2pLMklsY1CBPXrz26Utq5kCZDDwk//JPMx+h9404hdiwBlsExzJ6+dS65N1jBFe7ItMZa2AdyRI/+SK5a3w10Ko7riZFtg2kMDrgwxP7QBO07n2rtiojFNWdhSemnwR1E50m2cx2fxht3XNxbir4CNYYAGHB0zO8jnmDnad1uMUiUOr06Yz+YxvU3DJ4c5BmZ55wT6iMVT4nge6m5aHh/8lvkQOY6ECfb6HHmiscF9OEUtvVFzh+FgSdzv5TkgeUz9aDw0ZU6esbf7f7UnCcWrW1YaiNIzpPT8/aasq0iRkeVbVNClaeTOuMSSGACtC6g2IBM5GRM4/WrS8MJmJPU5P1jp95mpTbFNsYGnmuPbl+VNKhN2Rrw8TpJXyERPpy9iKLbNJEDzJmD6fePOrFI1OvYV+43xf5fzqh2whZVU6VYv4W1wAwDGTidp2n+NaVVLt5GmcqJ5TJjfGwifr6ViaVUbg3do5zhvh6zxK6WLrcVrlwwQQTdcOXB0zp1BcqVMYmGM1rX/DYLl7+uLVxYSwluWdixMidKxjQBpnO8zo9sLeN4NZV/Dale7TD3PHqR7hYC2ABbgwZLn5ois7ivijjbVkvd4cAKonDHxE2tJKgByDqcAAA4MyQacXKqY5JXa/Bo8DwQs21tCYtjSA0agB1gAekCIip6zuK7Z4u4oH+FUltehlkkYlYzggzMmG2EZqfsq5ee3qvWTZbWwhidOmcEsR4cdRmMcqvHU6Mk4exbIpK55Phq6HLpxBthrveEKm41XGKsQ3iw+nP7oPIALc+GbhJ/6m5pIHhlvmD6tWoPJYjmTPqMGm4xR0FIuwql2XwL2u813TcDMCoM+ARGkEkmNvp5mrq7CtGRaKKKAGgHr+VLB+x/WlpGaKADP3/ek1ef0H9aAnXP30pTQA1Z8vp/XpFHd9c/fT2p9I38RQARSg0UEUAIOdLTZz986dQAUm3vS0jbUAWE4shdOPeqxE+21KaNXSlSHbJOHvlMridxyP31ou8WzNkmDy5DfaPbJqJV8/0/lQoyfv75Vnw43wa3s0eE4kkgT5QRP9Y/T3xavBtJByGBEqMiQRtzHp9KxwYyMEbHoa2LPEgqCSAcSJ5+XlUJx2s3F3kyuye27Sr3TsqNahCWMKTOmA7AAtqIBUGQTmDgW37T4eZ7+0p8WRdQfLAacwYkTO2Kze2fhvh7ysCxBdwxBuMVlm8RFvWAJJkxHM86pdm9h8J33jH4ysxnvGguXnweLIxqjG5xmppxXlZVxcvMjoeB7US8JtXLV0QG8LQQGmCQJgGMSBsafxF5lkwJ0NpzIZgCQsYM7+s1U7N7DsWLjXLSPqZVQksx8KgADxmMBQPamdsdoFWjT4e7YnxCTLKpGxH8abaRJy2q2Y/AfGHFMqqeDZnO7aXtoGLKACCrlQAZJnpAPKe18WcQwb/o7gYSQM6mGgv8pXw4VgDkFig3fFpu3Ly4FpMaQYZiSWkeFFWdwR7+sWeD4i/eBde7RSSActOhmWRtiQd6HNChKMnSf5MZviTiWCk8Jc0kMSsvJK2S8QLQ3cooJkHxeGQJvXfiRtKIOHYM9lrmnVpgKxWACgbxY0yqnxiQDMaOviR4dNtujzCgea7z95qtc+E7NyGu6nfm3eMsmZ2UjY7elOLTeUbkmlhle38Yahq7nwzb2ugk95o+UafFGtZ9d6v3uIe4QUst4edyFOREBWmqvBfCnDqcB/C4x3tyPAQVldUGMRW7Wp1L0mYNx9SsweH7FvJlLgSSJVZPhHQsRJ8setW27MdvnuXD5agg9goatJtqhLQccvOpLRiUetJ5MPirptsFe4rt4QVZwLn4jFLZDftBnBAUjcECon7UtaoLqjQGCscsudTDJhV0kk5GK0O0fhuxxF1btwNrUKohoEIzOMR1Zv6VTP8Aw+4UoUIcgrpyy7Bw4xo0/MBiIMZBkzuMXDhilNS5QicYjEhXUkGCAwkGWEEcjKsI/wAp6Gni50zWdx/wXaRe+tzFthdUEidSs7AghcCXONyAM7gzcYHtXNPeCNBaNGMFAAMk7MfpW/8AYSdNE5wUY7rLmr7g/fX8qAfuDWVf7SZVJDoSNGNO+owdm9x1GfKtgiqw1FPghGSlwITTVH39/Smtc+/M49etPBFUNC0nOlJoAoAKRqWkagBaKKKAEYYomlpFoAUGikK0T1oAbb2z+VPpCtFAAOdC03ST0H50+gAqzwt8gjnEkenMT6Z9vOq6rJgb01OI0tkGRy2OcYBIJrMlaocXTs1OJDE6iisAMQ2cxmTEbDb+/GvxnF94dNguDfBlcFV725LahJDC2LJOymQcEwL3G/EjWn0m2SEVbjGWZVkXQNQIC5Kc3BlxEgEip2Z8U27TeGWRigIVrU62Ut4V7yTpUSR0II1CJ45abvJ1Rnh0WLHxLx9xFC8NDaEYnSZhiTJVo04AEHJ1ahAUitXiAL+kXLDC6EgswfSswf2CCwJrI4r45sahdtFywXPy6XUNBGGJxvqiNhM4rZ4rtwsg0BkBYKXIGN5AzvGeXtWZuuf2C01PpfwRdjdicNctK2kM4gP+IxKtAOkw2IDCPIg861+GezbIsoyggEhNctBlpgkt1M1w3D8VwRHiHEo9xtZRnksfmljlUkXQ2kaZ7pSJABaLguH7NCpDcQU8I8VnwaWa5Ade7EL4WnGxHWqRgooi4xTbiqPSKRmgTWD8JdnWEV7lhrhD6VbvAAwKT8wCglobdpgFQIAArcHlvWgGHDgzhsfQEg+uD97TA1G41AjIO48j1qNOIAkGJByoyduQGYNLg1zwWKa1oH1pov8A+Vv9v2frQGb90f7v5A0WKjl7vxxaV9JV413F1CPltgHvQDGpW8URM6aevx5YZR/3NLD5igAHhRiCdUyA6jbc7wCR0LcODAITaANAMDoCcflUdngEDEaVIj90ZDciIjAWMDam3YJGPc+KbHERYt69V4OLZ0jSdCh4kExIBAn90+U6fDLbvgM1tWlQfEgMHIMFhtKirdrhEWCFWV2OkYHQdPaqHZHhe5b5KxC+kkxPuT/bE5epFFmDX37wM7c4G1b4e4ws2pAETbXmwHKDz61gtxmjUFuLAaBqIiI3kAn0ERg5Ndq6AiCAQdwRI+lZnaXYttwFFtAZmQoG3mB50pJrMTncJSdJ0j//2Q=="/>
          <p:cNvSpPr>
            <a:spLocks noChangeAspect="1" noChangeArrowheads="1"/>
          </p:cNvSpPr>
          <p:nvPr/>
        </p:nvSpPr>
        <p:spPr bwMode="auto">
          <a:xfrm>
            <a:off x="762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6" name="그림 5" descr="DSC024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692696"/>
            <a:ext cx="3564396" cy="47525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83968" y="1628800"/>
            <a:ext cx="4860032" cy="3785652"/>
          </a:xfrm>
          <a:prstGeom prst="rect">
            <a:avLst/>
          </a:prstGeom>
          <a:noFill/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1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제곱 </a:t>
            </a:r>
            <a:r>
              <a:rPr lang="en-US" altLang="ko-KR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cm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당 </a:t>
            </a:r>
            <a:r>
              <a:rPr lang="en-US" altLang="ko-KR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26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개의 </a:t>
            </a:r>
            <a:endParaRPr lang="en-US" altLang="ko-KR" sz="2400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</a:pP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날실 </a:t>
            </a:r>
            <a:r>
              <a:rPr lang="ko-KR" altLang="en-US" sz="24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시실이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교차되어 있다</a:t>
            </a:r>
            <a:r>
              <a:rPr lang="en-US" altLang="ko-KR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</a:p>
          <a:p>
            <a:pPr>
              <a:lnSpc>
                <a:spcPct val="125000"/>
              </a:lnSpc>
            </a:pP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지중해 연안에서 나오는 </a:t>
            </a:r>
            <a:r>
              <a:rPr lang="ko-KR" altLang="en-US" sz="24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큰조개의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분비물로 직조하는 </a:t>
            </a:r>
            <a:r>
              <a:rPr lang="ko-KR" altLang="en-US" sz="24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비수스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endParaRPr lang="en-US" altLang="ko-KR" sz="2400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(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아마포</a:t>
            </a:r>
            <a:r>
              <a:rPr lang="en-US" altLang="ko-KR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) 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로 예수님 시대 의 </a:t>
            </a:r>
            <a:endParaRPr lang="en-US" altLang="ko-KR" sz="2400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</a:pP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고급직물과 </a:t>
            </a:r>
            <a:r>
              <a:rPr lang="ko-KR" altLang="en-US" sz="240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동일한 성분이다</a:t>
            </a:r>
            <a:r>
              <a:rPr lang="en-US" altLang="ko-KR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endParaRPr lang="en-US" altLang="ko-KR" sz="2400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</a:pPr>
            <a:endParaRPr lang="en-US" altLang="ko-KR" sz="2400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</a:pPr>
            <a:r>
              <a:rPr lang="ko-KR" altLang="en-US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그림을 그릴 수 없는 직물이다</a:t>
            </a:r>
            <a:r>
              <a:rPr lang="en-US" altLang="ko-KR" sz="24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  <a:endParaRPr lang="ko-KR" altLang="en-US" sz="2400" dirty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8104" y="836712"/>
            <a:ext cx="1368152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chemeClr val="bg1"/>
                </a:solidFill>
                <a:latin typeface="HY수평선M" pitchFamily="18" charset="-127"/>
                <a:ea typeface="HY수평선M" pitchFamily="18" charset="-127"/>
              </a:rPr>
              <a:t>직 물</a:t>
            </a:r>
            <a:endParaRPr lang="ko-KR" altLang="en-US" sz="2800" b="1" dirty="0">
              <a:solidFill>
                <a:schemeClr val="bg1"/>
              </a:solidFill>
              <a:latin typeface="HY수평선M" pitchFamily="18" charset="-127"/>
              <a:ea typeface="HY수평선M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그림 4" descr="43_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836712"/>
            <a:ext cx="3400425" cy="4629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395536" y="620688"/>
            <a:ext cx="381642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코뼈는 부러져 있다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입은 열려있다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이빨이 </a:t>
            </a:r>
            <a:r>
              <a:rPr lang="en-US" altLang="ko-KR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3</a:t>
            </a: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개</a:t>
            </a:r>
            <a:r>
              <a:rPr lang="en-US" altLang="ko-KR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부러져</a:t>
            </a:r>
            <a:r>
              <a:rPr lang="en-US" altLang="ko-KR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 </a:t>
            </a: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있다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오른쪽 볼이 부어 있다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동공은  풀려있다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</a:pP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앞머리는 유대인의 장자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 라는 표시다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전형적인 유대인의 얼굴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이마는 회생의 붉은 빛</a:t>
            </a:r>
            <a:endParaRPr lang="en-US" altLang="ko-KR" sz="24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25000"/>
              </a:lnSpc>
              <a:buFont typeface="Arial" pitchFamily="34" charset="0"/>
              <a:buChar char="•"/>
            </a:pPr>
            <a:r>
              <a:rPr lang="ko-KR" altLang="en-US" sz="24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턱밑은 죽음의 그림자</a:t>
            </a:r>
            <a:endParaRPr lang="ko-KR" altLang="en-US" sz="2400" dirty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그림 4" descr="DSC024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412776"/>
            <a:ext cx="3096344" cy="45605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그림 5" descr="DSC024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484784"/>
            <a:ext cx="4464496" cy="36990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115616" y="476672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Turin</a:t>
            </a:r>
            <a:r>
              <a:rPr lang="ko-KR" altLang="en-US" sz="24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의  수의</a:t>
            </a:r>
            <a:r>
              <a:rPr lang="ko-KR" altLang="en-US" sz="2400" b="1" dirty="0" smtClean="0">
                <a:latin typeface="HY목각파임B" pitchFamily="18" charset="-127"/>
                <a:ea typeface="HY목각파임B" pitchFamily="18" charset="-127"/>
              </a:rPr>
              <a:t>의  얼굴과 겹치면 </a:t>
            </a:r>
            <a:endParaRPr lang="en-US" altLang="ko-KR" sz="2400" b="1" dirty="0" smtClean="0">
              <a:latin typeface="HY목각파임B" pitchFamily="18" charset="-127"/>
              <a:ea typeface="HY목각파임B" pitchFamily="18" charset="-127"/>
            </a:endParaRPr>
          </a:p>
          <a:p>
            <a:pPr algn="ctr"/>
            <a:r>
              <a:rPr lang="ko-KR" altLang="en-US" sz="2400" b="1" dirty="0" smtClean="0">
                <a:latin typeface="HY목각파임B" pitchFamily="18" charset="-127"/>
                <a:ea typeface="HY목각파임B" pitchFamily="18" charset="-127"/>
              </a:rPr>
              <a:t>동일한 얼굴이다</a:t>
            </a:r>
            <a:r>
              <a:rPr lang="en-US" altLang="ko-KR" sz="2400" b="1" dirty="0" smtClean="0">
                <a:latin typeface="HY목각파임B" pitchFamily="18" charset="-127"/>
                <a:ea typeface="HY목각파임B" pitchFamily="18" charset="-127"/>
              </a:rPr>
              <a:t>.</a:t>
            </a:r>
            <a:endParaRPr lang="ko-KR" altLang="en-US" sz="2400" b="1" dirty="0"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그림 2" descr="DSC024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462722" y="965262"/>
            <a:ext cx="6858000" cy="4927476"/>
          </a:xfrm>
          <a:prstGeom prst="rect">
            <a:avLst/>
          </a:prstGeom>
        </p:spPr>
      </p:pic>
      <p:pic>
        <p:nvPicPr>
          <p:cNvPr id="4" name="그림 3" descr="DSC0246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1269268" y="1088740"/>
            <a:ext cx="6858000" cy="468052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6" name="Picture 2" descr="http://historicmysteries.com/wp-content/uploads/2012/04/sudarium_oviedo_ligh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20688"/>
            <a:ext cx="5400600" cy="34585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2843808" y="4509120"/>
            <a:ext cx="3960440" cy="1095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ko-KR" altLang="en-US" sz="2800" b="1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스페인 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오비에도의</a:t>
            </a:r>
            <a:r>
              <a:rPr lang="ko-KR" altLang="en-US" sz="2800" b="1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 천 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(</a:t>
            </a: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수난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- </a:t>
            </a: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성금요일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)</a:t>
            </a:r>
            <a:endParaRPr lang="ko-KR" altLang="en-US" sz="2800" b="1" dirty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http://2.bp.blogspot.com/-xFkBc1ED5Co/T4NW5-wSndI/AAAAAAAAAmM/hETMaWz8cYY/s1600/Shroud_of_Turi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534" y="1813794"/>
            <a:ext cx="5715000" cy="2752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4572000" y="1628800"/>
            <a:ext cx="3168352" cy="1095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ko-KR" altLang="en-US" sz="2800" b="1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투린의</a:t>
            </a:r>
            <a:r>
              <a:rPr lang="en-US" altLang="ko-KR" sz="2800" b="1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수의</a:t>
            </a:r>
            <a:endParaRPr lang="en-US" altLang="ko-KR" sz="2800" b="1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pPr algn="ctr">
              <a:lnSpc>
                <a:spcPct val="125000"/>
              </a:lnSpc>
            </a:pP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(</a:t>
            </a: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죽음 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– </a:t>
            </a: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성토요일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)</a:t>
            </a:r>
            <a:endParaRPr lang="ko-KR" altLang="en-US" sz="2800" b="1" dirty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그림 4" descr="43_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404664"/>
            <a:ext cx="2750528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555776" y="4437112"/>
            <a:ext cx="424847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en-US" altLang="ko-KR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Manoppello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의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성면</a:t>
            </a:r>
            <a:endParaRPr lang="en-US" altLang="ko-KR" sz="2800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pPr algn="ctr">
              <a:lnSpc>
                <a:spcPct val="125000"/>
              </a:lnSpc>
            </a:pP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(</a:t>
            </a:r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부활 </a:t>
            </a: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)</a:t>
            </a:r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endParaRPr lang="ko-KR" altLang="en-US" sz="2800" dirty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그림 5" descr="DSC024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980728"/>
            <a:ext cx="3759882" cy="50131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251520" y="1340768"/>
            <a:ext cx="4392488" cy="2711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5000"/>
              </a:lnSpc>
            </a:pPr>
            <a:r>
              <a:rPr lang="ko-KR" altLang="en-US" sz="28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빛을 비추지 않으면 </a:t>
            </a:r>
            <a:endParaRPr lang="en-US" altLang="ko-KR" sz="2800" dirty="0" smtClean="0">
              <a:solidFill>
                <a:srgbClr val="FFFF00"/>
              </a:solidFill>
              <a:latin typeface="HY수평선M" pitchFamily="18" charset="-127"/>
              <a:ea typeface="HY수평선M" pitchFamily="18" charset="-127"/>
            </a:endParaRPr>
          </a:p>
          <a:p>
            <a:pPr algn="r">
              <a:lnSpc>
                <a:spcPct val="125000"/>
              </a:lnSpc>
            </a:pPr>
            <a:r>
              <a:rPr lang="ko-KR" altLang="en-US" sz="28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예수님의 얼굴이 사라지고 보이지 않는다</a:t>
            </a:r>
            <a:r>
              <a:rPr lang="en-US" altLang="ko-KR" sz="28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.</a:t>
            </a:r>
          </a:p>
          <a:p>
            <a:pPr algn="r">
              <a:lnSpc>
                <a:spcPct val="125000"/>
              </a:lnSpc>
            </a:pPr>
            <a:r>
              <a:rPr lang="ko-KR" altLang="en-US" sz="28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투명한 천처럼 반대편이 다 비친다</a:t>
            </a:r>
            <a:r>
              <a:rPr lang="en-US" altLang="ko-KR" sz="2800" dirty="0" smtClean="0">
                <a:solidFill>
                  <a:srgbClr val="FFFF00"/>
                </a:solidFill>
                <a:latin typeface="HY수평선M" pitchFamily="18" charset="-127"/>
                <a:ea typeface="HY수평선M" pitchFamily="18" charset="-127"/>
              </a:rPr>
              <a:t>.</a:t>
            </a:r>
            <a:endParaRPr lang="ko-KR" altLang="en-US" sz="2800" dirty="0">
              <a:solidFill>
                <a:srgbClr val="FFFF00"/>
              </a:solidFill>
              <a:latin typeface="HY수평선M" pitchFamily="18" charset="-127"/>
              <a:ea typeface="HY수평선M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8674" name="Picture 2" descr="C:\Users\tom\Desktop\2013자문회\예수님성면\The holy face\Three_Window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20688"/>
            <a:ext cx="7008779" cy="52565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그림 3" descr="DSC024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260648"/>
            <a:ext cx="4752250" cy="5877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67544" y="1412776"/>
            <a:ext cx="33843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  입 모양은</a:t>
            </a:r>
            <a:endParaRPr lang="en-US" altLang="ko-KR" sz="2800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“ Abba</a:t>
            </a:r>
            <a:r>
              <a:rPr lang="ko-KR" altLang="en-US" sz="36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en-US" altLang="ko-KR" sz="36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” 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의</a:t>
            </a:r>
            <a:r>
              <a:rPr lang="en-US" altLang="ko-KR" sz="2800" dirty="0" smtClean="0"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“A”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모양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이다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  <a:endParaRPr lang="ko-KR" altLang="en-US" sz="2800" dirty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9512" y="692696"/>
            <a:ext cx="896448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찾고 있는 것이 무엇이냐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?   </a:t>
            </a:r>
            <a:r>
              <a:rPr lang="en-US" altLang="ko-KR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(</a:t>
            </a:r>
            <a:r>
              <a:rPr lang="en-US" altLang="ko-KR" b="1" dirty="0" err="1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Jn</a:t>
            </a:r>
            <a:r>
              <a:rPr lang="en-US" altLang="ko-KR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1,38)</a:t>
            </a:r>
            <a:endParaRPr lang="en-US" altLang="ko-KR" sz="2800" b="1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endParaRPr lang="en-US" altLang="ko-KR" sz="2800" b="1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>
              <a:buFont typeface="Wingdings" pitchFamily="2" charset="2"/>
              <a:buChar char="§"/>
            </a:pP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“너희는 내 얼굴을 찾아라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.” </a:t>
            </a: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하신 당신을 제가 생각</a:t>
            </a:r>
            <a:endParaRPr lang="en-US" altLang="ko-KR" sz="2800" b="1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   합니다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.  </a:t>
            </a: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주님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, </a:t>
            </a: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제가 당신 얼굴을 찾고 있습니다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  <a:r>
              <a:rPr lang="en-US" altLang="ko-KR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   </a:t>
            </a:r>
          </a:p>
          <a:p>
            <a:r>
              <a:rPr lang="en-US" altLang="ko-KR" sz="20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                                                                                      (Ps 27,8)</a:t>
            </a:r>
            <a:endParaRPr lang="en-US" altLang="ko-KR" sz="3200" b="1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r>
              <a:rPr lang="en-US" altLang="ko-KR" sz="32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                                   </a:t>
            </a:r>
            <a:endParaRPr lang="en-US" altLang="ko-KR" sz="2800" b="1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 algn="just">
              <a:buFont typeface="Wingdings" pitchFamily="2" charset="2"/>
              <a:buChar char="§"/>
            </a:pP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나를 본 사람은 곧 아버지를 뵌 것이다</a:t>
            </a:r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.       </a:t>
            </a:r>
            <a:r>
              <a:rPr lang="en-US" altLang="ko-KR" sz="20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(</a:t>
            </a:r>
            <a:r>
              <a:rPr lang="en-US" altLang="ko-KR" sz="2000" b="1" dirty="0" err="1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Jn</a:t>
            </a:r>
            <a:r>
              <a:rPr lang="en-US" altLang="ko-KR" sz="20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14,9)</a:t>
            </a:r>
            <a:endParaRPr lang="en-US" altLang="ko-KR" sz="2800" b="1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endParaRPr lang="en-US" altLang="ko-KR" sz="2800" b="1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endParaRPr lang="en-US" altLang="ko-KR" sz="2800" b="1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r>
              <a:rPr lang="en-US" altLang="ko-KR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                                    </a:t>
            </a:r>
            <a:r>
              <a:rPr lang="ko-KR" altLang="en-US" sz="2800" b="1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endParaRPr lang="ko-KR" altLang="en-US" sz="2800" b="1" dirty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http://images.usatoday.com/news/_photos/2006/09/01/pop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268760"/>
            <a:ext cx="4183143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51520" y="1340768"/>
            <a:ext cx="42484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교황 </a:t>
            </a:r>
            <a:r>
              <a:rPr lang="ko-KR" altLang="en-US" sz="2800" dirty="0" err="1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베네딕토</a:t>
            </a:r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 </a:t>
            </a: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16</a:t>
            </a:r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세는 </a:t>
            </a: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2006</a:t>
            </a:r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년 </a:t>
            </a: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9</a:t>
            </a:r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월 </a:t>
            </a: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1</a:t>
            </a:r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일 방문해 성면 앞에서 </a:t>
            </a:r>
            <a:endParaRPr lang="en-US" altLang="ko-KR" sz="28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 algn="r"/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장시간 기도하셨다</a:t>
            </a: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</a:p>
          <a:p>
            <a:pPr algn="r"/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이는 교황님이 되신 후 </a:t>
            </a:r>
            <a:endParaRPr lang="en-US" altLang="ko-KR" sz="28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 algn="r"/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당신이 결정한 </a:t>
            </a:r>
            <a:endParaRPr lang="en-US" altLang="ko-KR" sz="2800" dirty="0" smtClean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  <a:p>
            <a:pPr algn="r"/>
            <a:r>
              <a:rPr lang="ko-KR" altLang="en-US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첫 번째 공식일정이었다</a:t>
            </a:r>
            <a:r>
              <a:rPr lang="en-US" altLang="ko-KR" sz="2800" dirty="0" smtClean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  <a:endParaRPr lang="ko-KR" altLang="en-US" sz="2800" dirty="0">
              <a:solidFill>
                <a:srgbClr val="FFFF00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m\Desktop\dark_aurora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그림 3" descr="42_bi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476672"/>
            <a:ext cx="413385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004048" y="1556793"/>
            <a:ext cx="3528392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현재 </a:t>
            </a:r>
            <a:r>
              <a:rPr lang="ko-KR" altLang="en-US" sz="2800" dirty="0" err="1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카푸친</a:t>
            </a:r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 수사님들이 매일 바라보며 기도하고 있고 </a:t>
            </a:r>
            <a:endParaRPr lang="en-US" altLang="ko-KR" sz="2800" dirty="0" smtClean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  <a:p>
            <a:r>
              <a:rPr lang="ko-KR" altLang="en-US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은혜를 받은 이들과 기적이 수없이 많이 일어났다</a:t>
            </a:r>
            <a:r>
              <a:rPr lang="en-US" altLang="ko-KR" sz="2800" dirty="0" smtClean="0">
                <a:solidFill>
                  <a:schemeClr val="bg1"/>
                </a:solidFill>
                <a:latin typeface="HY목각파임B" pitchFamily="18" charset="-127"/>
                <a:ea typeface="HY목각파임B" pitchFamily="18" charset="-127"/>
              </a:rPr>
              <a:t>.</a:t>
            </a:r>
            <a:endParaRPr lang="ko-KR" altLang="en-US" sz="2800" dirty="0">
              <a:solidFill>
                <a:schemeClr val="bg1"/>
              </a:solidFill>
              <a:latin typeface="HY목각파임B" pitchFamily="18" charset="-127"/>
              <a:ea typeface="HY목각파임B" pitchFamily="18" charset="-127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361</Words>
  <Application>Microsoft Office PowerPoint</Application>
  <PresentationFormat>화면 슬라이드 쇼(4:3)</PresentationFormat>
  <Paragraphs>74</Paragraphs>
  <Slides>21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슬라이드 1</vt:lpstr>
      <vt:lpstr>Manoppello 의 성면</vt:lpstr>
      <vt:lpstr>1506년 경 어느날  신심깊은 Manoppello 의 의사  지아코만토니오 레오넬리에게  낯선 순례자가 접근하여  자그마한 꾸러미를 건네 주었다.   그 꾸러미 안에는  성면이 들어 있었는데 그것을 보고 놀란 레오넬리가  순례자에게 물어보려고 고개를  든 순간 순례자는 사라지고 없었다.  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tom</dc:creator>
  <cp:lastModifiedBy>장로사</cp:lastModifiedBy>
  <cp:revision>28</cp:revision>
  <dcterms:created xsi:type="dcterms:W3CDTF">2013-10-15T11:36:55Z</dcterms:created>
  <dcterms:modified xsi:type="dcterms:W3CDTF">2013-11-11T13:40:46Z</dcterms:modified>
</cp:coreProperties>
</file>